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6" r:id="rId1"/>
  </p:sldMasterIdLst>
  <p:notesMasterIdLst>
    <p:notesMasterId r:id="rId23"/>
  </p:notesMasterIdLst>
  <p:sldIdLst>
    <p:sldId id="256" r:id="rId2"/>
    <p:sldId id="281" r:id="rId3"/>
    <p:sldId id="307" r:id="rId4"/>
    <p:sldId id="306" r:id="rId5"/>
    <p:sldId id="258" r:id="rId6"/>
    <p:sldId id="264" r:id="rId7"/>
    <p:sldId id="263" r:id="rId8"/>
    <p:sldId id="260" r:id="rId9"/>
    <p:sldId id="259" r:id="rId10"/>
    <p:sldId id="261" r:id="rId11"/>
    <p:sldId id="265" r:id="rId12"/>
    <p:sldId id="276" r:id="rId13"/>
    <p:sldId id="305" r:id="rId14"/>
    <p:sldId id="308" r:id="rId15"/>
    <p:sldId id="270" r:id="rId16"/>
    <p:sldId id="309" r:id="rId17"/>
    <p:sldId id="310" r:id="rId18"/>
    <p:sldId id="272" r:id="rId19"/>
    <p:sldId id="278" r:id="rId20"/>
    <p:sldId id="280" r:id="rId21"/>
    <p:sldId id="283" r:id="rId22"/>
  </p:sldIdLst>
  <p:sldSz cx="9144000" cy="5143500" type="screen16x9"/>
  <p:notesSz cx="6858000" cy="9144000"/>
  <p:embeddedFontLst>
    <p:embeddedFont>
      <p:font typeface="Bebas Neue" panose="020B0606020202050201" pitchFamily="34" charset="77"/>
      <p:regular r:id="rId24"/>
    </p:embeddedFont>
    <p:embeddedFont>
      <p:font typeface="Hind Siliguri" panose="02000000000000000000" pitchFamily="2" charset="77"/>
      <p:regular r:id="rId25"/>
      <p:bold r:id="rId26"/>
    </p:embeddedFont>
    <p:embeddedFont>
      <p:font typeface="Mulish" pitchFamily="2" charset="77"/>
      <p:regular r:id="rId27"/>
      <p:bold r:id="rId28"/>
      <p:italic r:id="rId29"/>
      <p:boldItalic r:id="rId30"/>
    </p:embeddedFont>
    <p:embeddedFont>
      <p:font typeface="Nunito Light" panose="020F0302020204030204" pitchFamily="34" charset="0"/>
      <p:regular r:id="rId31"/>
      <p:italic r:id="rId32"/>
    </p:embeddedFont>
    <p:embeddedFont>
      <p:font typeface="Palanquin Dark" panose="020B0004020203020204" pitchFamily="34" charset="77"/>
      <p:regular r:id="rId33"/>
      <p:bold r:id="rId34"/>
    </p:embeddedFont>
    <p:embeddedFont>
      <p:font typeface="Titillium Web" pitchFamily="2" charset="77"/>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9">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2EC34B-38CC-4567-BA66-2DDB8461C8C0}">
  <a:tblStyle styleId="{622EC34B-38CC-4567-BA66-2DDB8461C8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57"/>
    <p:restoredTop sz="94650"/>
  </p:normalViewPr>
  <p:slideViewPr>
    <p:cSldViewPr snapToGrid="0">
      <p:cViewPr>
        <p:scale>
          <a:sx n="120" d="100"/>
          <a:sy n="120" d="100"/>
        </p:scale>
        <p:origin x="368" y="824"/>
      </p:cViewPr>
      <p:guideLst>
        <p:guide orient="horz" pos="58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129635d4b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129635d4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g135d6f54bc2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135d6f54bc2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11ff83ba789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11ff83ba789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135d6f54bc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7" name="Google Shape;3377;g135d6f54bc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1ff83ba78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1ff83ba78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123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4"/>
        <p:cNvGrpSpPr/>
        <p:nvPr/>
      </p:nvGrpSpPr>
      <p:grpSpPr>
        <a:xfrm>
          <a:off x="0" y="0"/>
          <a:ext cx="0" cy="0"/>
          <a:chOff x="0" y="0"/>
          <a:chExt cx="0" cy="0"/>
        </a:xfrm>
      </p:grpSpPr>
      <p:sp>
        <p:nvSpPr>
          <p:cNvPr id="3395" name="Google Shape;3395;g11ff83ba789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6" name="Google Shape;3396;g11ff83ba789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841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11ff83ba789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3" name="Google Shape;2773;g11ff83ba789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g135d6f54bc2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135d6f54bc2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036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11ff83ba789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11ff83ba789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983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1361fa748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1361fa748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1"/>
        <p:cNvGrpSpPr/>
        <p:nvPr/>
      </p:nvGrpSpPr>
      <p:grpSpPr>
        <a:xfrm>
          <a:off x="0" y="0"/>
          <a:ext cx="0" cy="0"/>
          <a:chOff x="0" y="0"/>
          <a:chExt cx="0" cy="0"/>
        </a:xfrm>
      </p:grpSpPr>
      <p:sp>
        <p:nvSpPr>
          <p:cNvPr id="3472" name="Google Shape;3472;g11ff83ba7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3" name="Google Shape;3473;g11ff83ba7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0"/>
        <p:cNvGrpSpPr/>
        <p:nvPr/>
      </p:nvGrpSpPr>
      <p:grpSpPr>
        <a:xfrm>
          <a:off x="0" y="0"/>
          <a:ext cx="0" cy="0"/>
          <a:chOff x="0" y="0"/>
          <a:chExt cx="0" cy="0"/>
        </a:xfrm>
      </p:grpSpPr>
      <p:sp>
        <p:nvSpPr>
          <p:cNvPr id="3571" name="Google Shape;3571;g11ff83ba78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2" name="Google Shape;3572;g11ff83ba78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0"/>
        <p:cNvGrpSpPr/>
        <p:nvPr/>
      </p:nvGrpSpPr>
      <p:grpSpPr>
        <a:xfrm>
          <a:off x="0" y="0"/>
          <a:ext cx="0" cy="0"/>
          <a:chOff x="0" y="0"/>
          <a:chExt cx="0" cy="0"/>
        </a:xfrm>
      </p:grpSpPr>
      <p:sp>
        <p:nvSpPr>
          <p:cNvPr id="3551" name="Google Shape;3551;g11ff83ba78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2" name="Google Shape;3552;g11ff83ba78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1"/>
        <p:cNvGrpSpPr/>
        <p:nvPr/>
      </p:nvGrpSpPr>
      <p:grpSpPr>
        <a:xfrm>
          <a:off x="0" y="0"/>
          <a:ext cx="0" cy="0"/>
          <a:chOff x="0" y="0"/>
          <a:chExt cx="0" cy="0"/>
        </a:xfrm>
      </p:grpSpPr>
      <p:sp>
        <p:nvSpPr>
          <p:cNvPr id="3702" name="Google Shape;3702;g11ff83ba789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3" name="Google Shape;3703;g11ff83ba789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135d6f54bc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7" name="Google Shape;3377;g135d6f54bc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890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g135d6f54bc2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135d6f54bc2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933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135d6f54bc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6" name="Google Shape;2476;g135d6f54bc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35d6f54b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35d6f54b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11ff83ba7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11ff83ba7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1ff83ba78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1ff83ba78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443628" y="1037375"/>
            <a:ext cx="6260400" cy="1638600"/>
          </a:xfrm>
          <a:prstGeom prst="rect">
            <a:avLst/>
          </a:prstGeom>
          <a:noFill/>
          <a:ln>
            <a:noFill/>
          </a:ln>
        </p:spPr>
        <p:txBody>
          <a:bodyPr spcFirstLastPara="1" wrap="square" lIns="91425" tIns="91425" rIns="91425" bIns="91425" anchor="ctr" anchorCtr="0">
            <a:noAutofit/>
          </a:bodyPr>
          <a:lstStyle>
            <a:lvl1pPr lvl="0">
              <a:lnSpc>
                <a:spcPct val="85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1439972" y="2673626"/>
            <a:ext cx="6263700" cy="3657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1500"/>
              <a:buNone/>
              <a:defRPr sz="17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2" name="Google Shape;12;p2"/>
          <p:cNvSpPr/>
          <p:nvPr/>
        </p:nvSpPr>
        <p:spPr>
          <a:xfrm rot="119810">
            <a:off x="5289722" y="3607315"/>
            <a:ext cx="2145957" cy="365686"/>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19810" flipH="1">
            <a:off x="1708322" y="3531115"/>
            <a:ext cx="2145957" cy="365686"/>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597131" y="3892470"/>
            <a:ext cx="5949767" cy="1336916"/>
            <a:chOff x="1957150" y="4067400"/>
            <a:chExt cx="5124250" cy="1381825"/>
          </a:xfrm>
        </p:grpSpPr>
        <p:sp>
          <p:nvSpPr>
            <p:cNvPr id="16" name="Google Shape;16;p2"/>
            <p:cNvSpPr/>
            <p:nvPr/>
          </p:nvSpPr>
          <p:spPr>
            <a:xfrm>
              <a:off x="1957150" y="4067400"/>
              <a:ext cx="5124250" cy="1381825"/>
            </a:xfrm>
            <a:custGeom>
              <a:avLst/>
              <a:gdLst/>
              <a:ahLst/>
              <a:cxnLst/>
              <a:rect l="l" t="t" r="r" b="b"/>
              <a:pathLst>
                <a:path w="204970" h="55273" extrusionOk="0">
                  <a:moveTo>
                    <a:pt x="102728" y="0"/>
                  </a:moveTo>
                  <a:lnTo>
                    <a:pt x="100952" y="19"/>
                  </a:lnTo>
                  <a:lnTo>
                    <a:pt x="99232" y="57"/>
                  </a:lnTo>
                  <a:lnTo>
                    <a:pt x="97568" y="113"/>
                  </a:lnTo>
                  <a:lnTo>
                    <a:pt x="95960" y="169"/>
                  </a:lnTo>
                  <a:lnTo>
                    <a:pt x="94408" y="262"/>
                  </a:lnTo>
                  <a:lnTo>
                    <a:pt x="92893" y="356"/>
                  </a:lnTo>
                  <a:lnTo>
                    <a:pt x="91453" y="468"/>
                  </a:lnTo>
                  <a:lnTo>
                    <a:pt x="90051" y="599"/>
                  </a:lnTo>
                  <a:lnTo>
                    <a:pt x="88705" y="730"/>
                  </a:lnTo>
                  <a:lnTo>
                    <a:pt x="87396" y="879"/>
                  </a:lnTo>
                  <a:lnTo>
                    <a:pt x="86143" y="1048"/>
                  </a:lnTo>
                  <a:lnTo>
                    <a:pt x="84946" y="1216"/>
                  </a:lnTo>
                  <a:lnTo>
                    <a:pt x="83787" y="1403"/>
                  </a:lnTo>
                  <a:lnTo>
                    <a:pt x="82665" y="1590"/>
                  </a:lnTo>
                  <a:lnTo>
                    <a:pt x="81599" y="1796"/>
                  </a:lnTo>
                  <a:lnTo>
                    <a:pt x="80571" y="2020"/>
                  </a:lnTo>
                  <a:lnTo>
                    <a:pt x="79599" y="2226"/>
                  </a:lnTo>
                  <a:lnTo>
                    <a:pt x="78664" y="2450"/>
                  </a:lnTo>
                  <a:lnTo>
                    <a:pt x="77766" y="2693"/>
                  </a:lnTo>
                  <a:lnTo>
                    <a:pt x="76906" y="2936"/>
                  </a:lnTo>
                  <a:lnTo>
                    <a:pt x="76084" y="3179"/>
                  </a:lnTo>
                  <a:lnTo>
                    <a:pt x="75298" y="3422"/>
                  </a:lnTo>
                  <a:lnTo>
                    <a:pt x="74550" y="3684"/>
                  </a:lnTo>
                  <a:lnTo>
                    <a:pt x="73840" y="3946"/>
                  </a:lnTo>
                  <a:lnTo>
                    <a:pt x="73167" y="4208"/>
                  </a:lnTo>
                  <a:lnTo>
                    <a:pt x="72531" y="4469"/>
                  </a:lnTo>
                  <a:lnTo>
                    <a:pt x="71933" y="4750"/>
                  </a:lnTo>
                  <a:lnTo>
                    <a:pt x="71372" y="5012"/>
                  </a:lnTo>
                  <a:lnTo>
                    <a:pt x="70829" y="5292"/>
                  </a:lnTo>
                  <a:lnTo>
                    <a:pt x="70325" y="5554"/>
                  </a:lnTo>
                  <a:lnTo>
                    <a:pt x="69838" y="5834"/>
                  </a:lnTo>
                  <a:lnTo>
                    <a:pt x="69390" y="6096"/>
                  </a:lnTo>
                  <a:lnTo>
                    <a:pt x="68978" y="6377"/>
                  </a:lnTo>
                  <a:lnTo>
                    <a:pt x="68567" y="6638"/>
                  </a:lnTo>
                  <a:lnTo>
                    <a:pt x="68212" y="6900"/>
                  </a:lnTo>
                  <a:lnTo>
                    <a:pt x="67875" y="7162"/>
                  </a:lnTo>
                  <a:lnTo>
                    <a:pt x="67557" y="7424"/>
                  </a:lnTo>
                  <a:lnTo>
                    <a:pt x="67258" y="7667"/>
                  </a:lnTo>
                  <a:lnTo>
                    <a:pt x="66996" y="7929"/>
                  </a:lnTo>
                  <a:lnTo>
                    <a:pt x="66734" y="8172"/>
                  </a:lnTo>
                  <a:lnTo>
                    <a:pt x="66304" y="8639"/>
                  </a:lnTo>
                  <a:lnTo>
                    <a:pt x="65949" y="9069"/>
                  </a:lnTo>
                  <a:lnTo>
                    <a:pt x="65669" y="9480"/>
                  </a:lnTo>
                  <a:lnTo>
                    <a:pt x="65426" y="9836"/>
                  </a:lnTo>
                  <a:lnTo>
                    <a:pt x="65257" y="10154"/>
                  </a:lnTo>
                  <a:lnTo>
                    <a:pt x="65145" y="10434"/>
                  </a:lnTo>
                  <a:lnTo>
                    <a:pt x="65052" y="10658"/>
                  </a:lnTo>
                  <a:lnTo>
                    <a:pt x="64996" y="10827"/>
                  </a:lnTo>
                  <a:lnTo>
                    <a:pt x="64977" y="10958"/>
                  </a:lnTo>
                  <a:lnTo>
                    <a:pt x="62957" y="11126"/>
                  </a:lnTo>
                  <a:lnTo>
                    <a:pt x="60620" y="11369"/>
                  </a:lnTo>
                  <a:lnTo>
                    <a:pt x="57535" y="11687"/>
                  </a:lnTo>
                  <a:lnTo>
                    <a:pt x="55740" y="11893"/>
                  </a:lnTo>
                  <a:lnTo>
                    <a:pt x="53833" y="12136"/>
                  </a:lnTo>
                  <a:lnTo>
                    <a:pt x="51776" y="12379"/>
                  </a:lnTo>
                  <a:lnTo>
                    <a:pt x="49607" y="12678"/>
                  </a:lnTo>
                  <a:lnTo>
                    <a:pt x="47363" y="12996"/>
                  </a:lnTo>
                  <a:lnTo>
                    <a:pt x="45007" y="13332"/>
                  </a:lnTo>
                  <a:lnTo>
                    <a:pt x="42595" y="13725"/>
                  </a:lnTo>
                  <a:lnTo>
                    <a:pt x="40146" y="14118"/>
                  </a:lnTo>
                  <a:lnTo>
                    <a:pt x="37640" y="14566"/>
                  </a:lnTo>
                  <a:lnTo>
                    <a:pt x="35097" y="15034"/>
                  </a:lnTo>
                  <a:lnTo>
                    <a:pt x="32554" y="15539"/>
                  </a:lnTo>
                  <a:lnTo>
                    <a:pt x="30030" y="16081"/>
                  </a:lnTo>
                  <a:lnTo>
                    <a:pt x="27506" y="16661"/>
                  </a:lnTo>
                  <a:lnTo>
                    <a:pt x="25019" y="17259"/>
                  </a:lnTo>
                  <a:lnTo>
                    <a:pt x="23785" y="17577"/>
                  </a:lnTo>
                  <a:lnTo>
                    <a:pt x="22570" y="17913"/>
                  </a:lnTo>
                  <a:lnTo>
                    <a:pt x="21373" y="18250"/>
                  </a:lnTo>
                  <a:lnTo>
                    <a:pt x="20195" y="18586"/>
                  </a:lnTo>
                  <a:lnTo>
                    <a:pt x="19036" y="18942"/>
                  </a:lnTo>
                  <a:lnTo>
                    <a:pt x="17895" y="19316"/>
                  </a:lnTo>
                  <a:lnTo>
                    <a:pt x="16773" y="19690"/>
                  </a:lnTo>
                  <a:lnTo>
                    <a:pt x="15670" y="20064"/>
                  </a:lnTo>
                  <a:lnTo>
                    <a:pt x="14604" y="20456"/>
                  </a:lnTo>
                  <a:lnTo>
                    <a:pt x="13576" y="20868"/>
                  </a:lnTo>
                  <a:lnTo>
                    <a:pt x="12566" y="21279"/>
                  </a:lnTo>
                  <a:lnTo>
                    <a:pt x="11575" y="21690"/>
                  </a:lnTo>
                  <a:lnTo>
                    <a:pt x="10640" y="22120"/>
                  </a:lnTo>
                  <a:lnTo>
                    <a:pt x="9724" y="22569"/>
                  </a:lnTo>
                  <a:lnTo>
                    <a:pt x="8845" y="23018"/>
                  </a:lnTo>
                  <a:lnTo>
                    <a:pt x="8022" y="23485"/>
                  </a:lnTo>
                  <a:lnTo>
                    <a:pt x="7218" y="23953"/>
                  </a:lnTo>
                  <a:lnTo>
                    <a:pt x="6471" y="24439"/>
                  </a:lnTo>
                  <a:lnTo>
                    <a:pt x="5760" y="24925"/>
                  </a:lnTo>
                  <a:lnTo>
                    <a:pt x="5106" y="25430"/>
                  </a:lnTo>
                  <a:lnTo>
                    <a:pt x="4489" y="25935"/>
                  </a:lnTo>
                  <a:lnTo>
                    <a:pt x="3909" y="26440"/>
                  </a:lnTo>
                  <a:lnTo>
                    <a:pt x="3385" y="26926"/>
                  </a:lnTo>
                  <a:lnTo>
                    <a:pt x="2899" y="27393"/>
                  </a:lnTo>
                  <a:lnTo>
                    <a:pt x="2469" y="27861"/>
                  </a:lnTo>
                  <a:lnTo>
                    <a:pt x="2058" y="28309"/>
                  </a:lnTo>
                  <a:lnTo>
                    <a:pt x="1703" y="28758"/>
                  </a:lnTo>
                  <a:lnTo>
                    <a:pt x="1385" y="29207"/>
                  </a:lnTo>
                  <a:lnTo>
                    <a:pt x="1104" y="29618"/>
                  </a:lnTo>
                  <a:lnTo>
                    <a:pt x="842" y="30048"/>
                  </a:lnTo>
                  <a:lnTo>
                    <a:pt x="637" y="30460"/>
                  </a:lnTo>
                  <a:lnTo>
                    <a:pt x="450" y="30852"/>
                  </a:lnTo>
                  <a:lnTo>
                    <a:pt x="300" y="31245"/>
                  </a:lnTo>
                  <a:lnTo>
                    <a:pt x="188" y="31619"/>
                  </a:lnTo>
                  <a:lnTo>
                    <a:pt x="94" y="31993"/>
                  </a:lnTo>
                  <a:lnTo>
                    <a:pt x="38" y="32367"/>
                  </a:lnTo>
                  <a:lnTo>
                    <a:pt x="20" y="32722"/>
                  </a:lnTo>
                  <a:lnTo>
                    <a:pt x="1" y="33059"/>
                  </a:lnTo>
                  <a:lnTo>
                    <a:pt x="38" y="33395"/>
                  </a:lnTo>
                  <a:lnTo>
                    <a:pt x="76" y="33732"/>
                  </a:lnTo>
                  <a:lnTo>
                    <a:pt x="151" y="34050"/>
                  </a:lnTo>
                  <a:lnTo>
                    <a:pt x="244" y="34368"/>
                  </a:lnTo>
                  <a:lnTo>
                    <a:pt x="356" y="34667"/>
                  </a:lnTo>
                  <a:lnTo>
                    <a:pt x="506" y="34947"/>
                  </a:lnTo>
                  <a:lnTo>
                    <a:pt x="655" y="35246"/>
                  </a:lnTo>
                  <a:lnTo>
                    <a:pt x="824" y="35527"/>
                  </a:lnTo>
                  <a:lnTo>
                    <a:pt x="1011" y="35789"/>
                  </a:lnTo>
                  <a:lnTo>
                    <a:pt x="1216" y="36051"/>
                  </a:lnTo>
                  <a:lnTo>
                    <a:pt x="1441" y="36294"/>
                  </a:lnTo>
                  <a:lnTo>
                    <a:pt x="1665" y="36537"/>
                  </a:lnTo>
                  <a:lnTo>
                    <a:pt x="1927" y="36780"/>
                  </a:lnTo>
                  <a:lnTo>
                    <a:pt x="2170" y="37004"/>
                  </a:lnTo>
                  <a:lnTo>
                    <a:pt x="2450" y="37228"/>
                  </a:lnTo>
                  <a:lnTo>
                    <a:pt x="2712" y="37434"/>
                  </a:lnTo>
                  <a:lnTo>
                    <a:pt x="3292" y="37846"/>
                  </a:lnTo>
                  <a:lnTo>
                    <a:pt x="3890" y="38219"/>
                  </a:lnTo>
                  <a:lnTo>
                    <a:pt x="4489" y="38556"/>
                  </a:lnTo>
                  <a:lnTo>
                    <a:pt x="5106" y="38855"/>
                  </a:lnTo>
                  <a:lnTo>
                    <a:pt x="5704" y="39136"/>
                  </a:lnTo>
                  <a:lnTo>
                    <a:pt x="6302" y="39397"/>
                  </a:lnTo>
                  <a:lnTo>
                    <a:pt x="6863" y="39622"/>
                  </a:lnTo>
                  <a:lnTo>
                    <a:pt x="7387" y="39809"/>
                  </a:lnTo>
                  <a:lnTo>
                    <a:pt x="7892" y="39977"/>
                  </a:lnTo>
                  <a:lnTo>
                    <a:pt x="8714" y="40239"/>
                  </a:lnTo>
                  <a:lnTo>
                    <a:pt x="9257" y="40388"/>
                  </a:lnTo>
                  <a:lnTo>
                    <a:pt x="9462" y="40426"/>
                  </a:lnTo>
                  <a:lnTo>
                    <a:pt x="9275" y="40482"/>
                  </a:lnTo>
                  <a:lnTo>
                    <a:pt x="8826" y="40632"/>
                  </a:lnTo>
                  <a:lnTo>
                    <a:pt x="8509" y="40744"/>
                  </a:lnTo>
                  <a:lnTo>
                    <a:pt x="8172" y="40875"/>
                  </a:lnTo>
                  <a:lnTo>
                    <a:pt x="7817" y="41043"/>
                  </a:lnTo>
                  <a:lnTo>
                    <a:pt x="7462" y="41211"/>
                  </a:lnTo>
                  <a:lnTo>
                    <a:pt x="7106" y="41417"/>
                  </a:lnTo>
                  <a:lnTo>
                    <a:pt x="6770" y="41641"/>
                  </a:lnTo>
                  <a:lnTo>
                    <a:pt x="6452" y="41884"/>
                  </a:lnTo>
                  <a:lnTo>
                    <a:pt x="6321" y="42015"/>
                  </a:lnTo>
                  <a:lnTo>
                    <a:pt x="6190" y="42165"/>
                  </a:lnTo>
                  <a:lnTo>
                    <a:pt x="6078" y="42296"/>
                  </a:lnTo>
                  <a:lnTo>
                    <a:pt x="5984" y="42445"/>
                  </a:lnTo>
                  <a:lnTo>
                    <a:pt x="5891" y="42614"/>
                  </a:lnTo>
                  <a:lnTo>
                    <a:pt x="5835" y="42763"/>
                  </a:lnTo>
                  <a:lnTo>
                    <a:pt x="5797" y="42931"/>
                  </a:lnTo>
                  <a:lnTo>
                    <a:pt x="5779" y="43100"/>
                  </a:lnTo>
                  <a:lnTo>
                    <a:pt x="5779" y="43268"/>
                  </a:lnTo>
                  <a:lnTo>
                    <a:pt x="5816" y="43455"/>
                  </a:lnTo>
                  <a:lnTo>
                    <a:pt x="5872" y="43623"/>
                  </a:lnTo>
                  <a:lnTo>
                    <a:pt x="5947" y="43810"/>
                  </a:lnTo>
                  <a:lnTo>
                    <a:pt x="6078" y="44016"/>
                  </a:lnTo>
                  <a:lnTo>
                    <a:pt x="6209" y="44203"/>
                  </a:lnTo>
                  <a:lnTo>
                    <a:pt x="6396" y="44409"/>
                  </a:lnTo>
                  <a:lnTo>
                    <a:pt x="6620" y="44614"/>
                  </a:lnTo>
                  <a:lnTo>
                    <a:pt x="6863" y="44839"/>
                  </a:lnTo>
                  <a:lnTo>
                    <a:pt x="7162" y="45044"/>
                  </a:lnTo>
                  <a:lnTo>
                    <a:pt x="7480" y="45269"/>
                  </a:lnTo>
                  <a:lnTo>
                    <a:pt x="7854" y="45493"/>
                  </a:lnTo>
                  <a:lnTo>
                    <a:pt x="8266" y="45736"/>
                  </a:lnTo>
                  <a:lnTo>
                    <a:pt x="8714" y="45961"/>
                  </a:lnTo>
                  <a:lnTo>
                    <a:pt x="9219" y="46204"/>
                  </a:lnTo>
                  <a:lnTo>
                    <a:pt x="9780" y="46447"/>
                  </a:lnTo>
                  <a:lnTo>
                    <a:pt x="10378" y="46690"/>
                  </a:lnTo>
                  <a:lnTo>
                    <a:pt x="11014" y="46952"/>
                  </a:lnTo>
                  <a:lnTo>
                    <a:pt x="11725" y="47213"/>
                  </a:lnTo>
                  <a:lnTo>
                    <a:pt x="12473" y="47475"/>
                  </a:lnTo>
                  <a:lnTo>
                    <a:pt x="13295" y="47737"/>
                  </a:lnTo>
                  <a:lnTo>
                    <a:pt x="14155" y="47999"/>
                  </a:lnTo>
                  <a:lnTo>
                    <a:pt x="15090" y="48279"/>
                  </a:lnTo>
                  <a:lnTo>
                    <a:pt x="16063" y="48560"/>
                  </a:lnTo>
                  <a:lnTo>
                    <a:pt x="17110" y="48840"/>
                  </a:lnTo>
                  <a:lnTo>
                    <a:pt x="18232" y="49121"/>
                  </a:lnTo>
                  <a:lnTo>
                    <a:pt x="19410" y="49420"/>
                  </a:lnTo>
                  <a:lnTo>
                    <a:pt x="20644" y="49700"/>
                  </a:lnTo>
                  <a:lnTo>
                    <a:pt x="21953" y="49999"/>
                  </a:lnTo>
                  <a:lnTo>
                    <a:pt x="23336" y="50298"/>
                  </a:lnTo>
                  <a:lnTo>
                    <a:pt x="26328" y="50916"/>
                  </a:lnTo>
                  <a:lnTo>
                    <a:pt x="29600" y="51551"/>
                  </a:lnTo>
                  <a:lnTo>
                    <a:pt x="31713" y="51925"/>
                  </a:lnTo>
                  <a:lnTo>
                    <a:pt x="33938" y="52318"/>
                  </a:lnTo>
                  <a:lnTo>
                    <a:pt x="35957" y="52654"/>
                  </a:lnTo>
                  <a:lnTo>
                    <a:pt x="38033" y="52954"/>
                  </a:lnTo>
                  <a:lnTo>
                    <a:pt x="40164" y="53234"/>
                  </a:lnTo>
                  <a:lnTo>
                    <a:pt x="42352" y="53515"/>
                  </a:lnTo>
                  <a:lnTo>
                    <a:pt x="44596" y="53758"/>
                  </a:lnTo>
                  <a:lnTo>
                    <a:pt x="46896" y="53963"/>
                  </a:lnTo>
                  <a:lnTo>
                    <a:pt x="49252" y="54169"/>
                  </a:lnTo>
                  <a:lnTo>
                    <a:pt x="51645" y="54356"/>
                  </a:lnTo>
                  <a:lnTo>
                    <a:pt x="54095" y="54524"/>
                  </a:lnTo>
                  <a:lnTo>
                    <a:pt x="56581" y="54674"/>
                  </a:lnTo>
                  <a:lnTo>
                    <a:pt x="59106" y="54805"/>
                  </a:lnTo>
                  <a:lnTo>
                    <a:pt x="61667" y="54917"/>
                  </a:lnTo>
                  <a:lnTo>
                    <a:pt x="64266" y="55010"/>
                  </a:lnTo>
                  <a:lnTo>
                    <a:pt x="66903" y="55085"/>
                  </a:lnTo>
                  <a:lnTo>
                    <a:pt x="69558" y="55160"/>
                  </a:lnTo>
                  <a:lnTo>
                    <a:pt x="72250" y="55216"/>
                  </a:lnTo>
                  <a:lnTo>
                    <a:pt x="74962" y="55253"/>
                  </a:lnTo>
                  <a:lnTo>
                    <a:pt x="77692" y="55272"/>
                  </a:lnTo>
                  <a:lnTo>
                    <a:pt x="86012" y="55272"/>
                  </a:lnTo>
                  <a:lnTo>
                    <a:pt x="88817" y="55235"/>
                  </a:lnTo>
                  <a:lnTo>
                    <a:pt x="94426" y="55160"/>
                  </a:lnTo>
                  <a:lnTo>
                    <a:pt x="100073" y="55029"/>
                  </a:lnTo>
                  <a:lnTo>
                    <a:pt x="105701" y="54861"/>
                  </a:lnTo>
                  <a:lnTo>
                    <a:pt x="111311" y="54674"/>
                  </a:lnTo>
                  <a:lnTo>
                    <a:pt x="116883" y="54468"/>
                  </a:lnTo>
                  <a:lnTo>
                    <a:pt x="122380" y="54225"/>
                  </a:lnTo>
                  <a:lnTo>
                    <a:pt x="127802" y="53963"/>
                  </a:lnTo>
                  <a:lnTo>
                    <a:pt x="133094" y="53683"/>
                  </a:lnTo>
                  <a:lnTo>
                    <a:pt x="138273" y="53402"/>
                  </a:lnTo>
                  <a:lnTo>
                    <a:pt x="143322" y="53122"/>
                  </a:lnTo>
                  <a:lnTo>
                    <a:pt x="148183" y="52823"/>
                  </a:lnTo>
                  <a:lnTo>
                    <a:pt x="157327" y="52262"/>
                  </a:lnTo>
                  <a:lnTo>
                    <a:pt x="165554" y="51738"/>
                  </a:lnTo>
                  <a:lnTo>
                    <a:pt x="172697" y="51289"/>
                  </a:lnTo>
                  <a:lnTo>
                    <a:pt x="175801" y="51103"/>
                  </a:lnTo>
                  <a:lnTo>
                    <a:pt x="178587" y="50953"/>
                  </a:lnTo>
                  <a:lnTo>
                    <a:pt x="181017" y="50841"/>
                  </a:lnTo>
                  <a:lnTo>
                    <a:pt x="183074" y="50785"/>
                  </a:lnTo>
                  <a:lnTo>
                    <a:pt x="184215" y="50729"/>
                  </a:lnTo>
                  <a:lnTo>
                    <a:pt x="185318" y="50654"/>
                  </a:lnTo>
                  <a:lnTo>
                    <a:pt x="186384" y="50542"/>
                  </a:lnTo>
                  <a:lnTo>
                    <a:pt x="187431" y="50392"/>
                  </a:lnTo>
                  <a:lnTo>
                    <a:pt x="188459" y="50224"/>
                  </a:lnTo>
                  <a:lnTo>
                    <a:pt x="189450" y="50018"/>
                  </a:lnTo>
                  <a:lnTo>
                    <a:pt x="190404" y="49775"/>
                  </a:lnTo>
                  <a:lnTo>
                    <a:pt x="191339" y="49513"/>
                  </a:lnTo>
                  <a:lnTo>
                    <a:pt x="192236" y="49214"/>
                  </a:lnTo>
                  <a:lnTo>
                    <a:pt x="193096" y="48915"/>
                  </a:lnTo>
                  <a:lnTo>
                    <a:pt x="193938" y="48560"/>
                  </a:lnTo>
                  <a:lnTo>
                    <a:pt x="194742" y="48204"/>
                  </a:lnTo>
                  <a:lnTo>
                    <a:pt x="195508" y="47812"/>
                  </a:lnTo>
                  <a:lnTo>
                    <a:pt x="196238" y="47400"/>
                  </a:lnTo>
                  <a:lnTo>
                    <a:pt x="196948" y="46970"/>
                  </a:lnTo>
                  <a:lnTo>
                    <a:pt x="197621" y="46521"/>
                  </a:lnTo>
                  <a:lnTo>
                    <a:pt x="198257" y="46035"/>
                  </a:lnTo>
                  <a:lnTo>
                    <a:pt x="198874" y="45549"/>
                  </a:lnTo>
                  <a:lnTo>
                    <a:pt x="199435" y="45044"/>
                  </a:lnTo>
                  <a:lnTo>
                    <a:pt x="199977" y="44521"/>
                  </a:lnTo>
                  <a:lnTo>
                    <a:pt x="200482" y="43979"/>
                  </a:lnTo>
                  <a:lnTo>
                    <a:pt x="200949" y="43418"/>
                  </a:lnTo>
                  <a:lnTo>
                    <a:pt x="201380" y="42838"/>
                  </a:lnTo>
                  <a:lnTo>
                    <a:pt x="201772" y="42258"/>
                  </a:lnTo>
                  <a:lnTo>
                    <a:pt x="202127" y="41660"/>
                  </a:lnTo>
                  <a:lnTo>
                    <a:pt x="202445" y="41062"/>
                  </a:lnTo>
                  <a:lnTo>
                    <a:pt x="202726" y="40445"/>
                  </a:lnTo>
                  <a:lnTo>
                    <a:pt x="202969" y="39809"/>
                  </a:lnTo>
                  <a:lnTo>
                    <a:pt x="203175" y="39173"/>
                  </a:lnTo>
                  <a:lnTo>
                    <a:pt x="203343" y="38537"/>
                  </a:lnTo>
                  <a:lnTo>
                    <a:pt x="203474" y="37883"/>
                  </a:lnTo>
                  <a:lnTo>
                    <a:pt x="203567" y="37228"/>
                  </a:lnTo>
                  <a:lnTo>
                    <a:pt x="203605" y="36761"/>
                  </a:lnTo>
                  <a:lnTo>
                    <a:pt x="203623" y="36312"/>
                  </a:lnTo>
                  <a:lnTo>
                    <a:pt x="203623" y="35845"/>
                  </a:lnTo>
                  <a:lnTo>
                    <a:pt x="203605" y="35377"/>
                  </a:lnTo>
                  <a:lnTo>
                    <a:pt x="203567" y="34910"/>
                  </a:lnTo>
                  <a:lnTo>
                    <a:pt x="203511" y="34461"/>
                  </a:lnTo>
                  <a:lnTo>
                    <a:pt x="203436" y="33994"/>
                  </a:lnTo>
                  <a:lnTo>
                    <a:pt x="203343" y="33526"/>
                  </a:lnTo>
                  <a:lnTo>
                    <a:pt x="203231" y="33059"/>
                  </a:lnTo>
                  <a:lnTo>
                    <a:pt x="203081" y="32591"/>
                  </a:lnTo>
                  <a:lnTo>
                    <a:pt x="202931" y="32124"/>
                  </a:lnTo>
                  <a:lnTo>
                    <a:pt x="202763" y="31656"/>
                  </a:lnTo>
                  <a:lnTo>
                    <a:pt x="202557" y="31189"/>
                  </a:lnTo>
                  <a:lnTo>
                    <a:pt x="202333" y="30740"/>
                  </a:lnTo>
                  <a:lnTo>
                    <a:pt x="202090" y="30273"/>
                  </a:lnTo>
                  <a:lnTo>
                    <a:pt x="201828" y="29824"/>
                  </a:lnTo>
                  <a:lnTo>
                    <a:pt x="201623" y="29469"/>
                  </a:lnTo>
                  <a:lnTo>
                    <a:pt x="201380" y="29113"/>
                  </a:lnTo>
                  <a:lnTo>
                    <a:pt x="201136" y="28758"/>
                  </a:lnTo>
                  <a:lnTo>
                    <a:pt x="200875" y="28403"/>
                  </a:lnTo>
                  <a:lnTo>
                    <a:pt x="200594" y="28048"/>
                  </a:lnTo>
                  <a:lnTo>
                    <a:pt x="200314" y="27711"/>
                  </a:lnTo>
                  <a:lnTo>
                    <a:pt x="200015" y="27356"/>
                  </a:lnTo>
                  <a:lnTo>
                    <a:pt x="199697" y="27019"/>
                  </a:lnTo>
                  <a:lnTo>
                    <a:pt x="199379" y="26683"/>
                  </a:lnTo>
                  <a:lnTo>
                    <a:pt x="199042" y="26346"/>
                  </a:lnTo>
                  <a:lnTo>
                    <a:pt x="198687" y="26010"/>
                  </a:lnTo>
                  <a:lnTo>
                    <a:pt x="198313" y="25692"/>
                  </a:lnTo>
                  <a:lnTo>
                    <a:pt x="197920" y="25355"/>
                  </a:lnTo>
                  <a:lnTo>
                    <a:pt x="197528" y="25037"/>
                  </a:lnTo>
                  <a:lnTo>
                    <a:pt x="197116" y="24719"/>
                  </a:lnTo>
                  <a:lnTo>
                    <a:pt x="196686" y="24402"/>
                  </a:lnTo>
                  <a:lnTo>
                    <a:pt x="196686" y="24402"/>
                  </a:lnTo>
                  <a:lnTo>
                    <a:pt x="196798" y="24439"/>
                  </a:lnTo>
                  <a:lnTo>
                    <a:pt x="197004" y="24458"/>
                  </a:lnTo>
                  <a:lnTo>
                    <a:pt x="197285" y="24495"/>
                  </a:lnTo>
                  <a:lnTo>
                    <a:pt x="197640" y="24495"/>
                  </a:lnTo>
                  <a:lnTo>
                    <a:pt x="197846" y="24476"/>
                  </a:lnTo>
                  <a:lnTo>
                    <a:pt x="198070" y="24439"/>
                  </a:lnTo>
                  <a:lnTo>
                    <a:pt x="198313" y="24402"/>
                  </a:lnTo>
                  <a:lnTo>
                    <a:pt x="198556" y="24327"/>
                  </a:lnTo>
                  <a:lnTo>
                    <a:pt x="198818" y="24252"/>
                  </a:lnTo>
                  <a:lnTo>
                    <a:pt x="199098" y="24158"/>
                  </a:lnTo>
                  <a:lnTo>
                    <a:pt x="199398" y="24028"/>
                  </a:lnTo>
                  <a:lnTo>
                    <a:pt x="199678" y="23878"/>
                  </a:lnTo>
                  <a:lnTo>
                    <a:pt x="199996" y="23691"/>
                  </a:lnTo>
                  <a:lnTo>
                    <a:pt x="200295" y="23485"/>
                  </a:lnTo>
                  <a:lnTo>
                    <a:pt x="200632" y="23242"/>
                  </a:lnTo>
                  <a:lnTo>
                    <a:pt x="200949" y="22962"/>
                  </a:lnTo>
                  <a:lnTo>
                    <a:pt x="201267" y="22644"/>
                  </a:lnTo>
                  <a:lnTo>
                    <a:pt x="201604" y="22289"/>
                  </a:lnTo>
                  <a:lnTo>
                    <a:pt x="201940" y="21896"/>
                  </a:lnTo>
                  <a:lnTo>
                    <a:pt x="202277" y="21466"/>
                  </a:lnTo>
                  <a:lnTo>
                    <a:pt x="202614" y="20980"/>
                  </a:lnTo>
                  <a:lnTo>
                    <a:pt x="202931" y="20438"/>
                  </a:lnTo>
                  <a:lnTo>
                    <a:pt x="203268" y="19858"/>
                  </a:lnTo>
                  <a:lnTo>
                    <a:pt x="203605" y="19222"/>
                  </a:lnTo>
                  <a:lnTo>
                    <a:pt x="203922" y="18549"/>
                  </a:lnTo>
                  <a:lnTo>
                    <a:pt x="204240" y="17801"/>
                  </a:lnTo>
                  <a:lnTo>
                    <a:pt x="204539" y="16997"/>
                  </a:lnTo>
                  <a:lnTo>
                    <a:pt x="204839" y="16137"/>
                  </a:lnTo>
                  <a:lnTo>
                    <a:pt x="204913" y="15894"/>
                  </a:lnTo>
                  <a:lnTo>
                    <a:pt x="204951" y="15651"/>
                  </a:lnTo>
                  <a:lnTo>
                    <a:pt x="204970" y="15426"/>
                  </a:lnTo>
                  <a:lnTo>
                    <a:pt x="204951" y="15183"/>
                  </a:lnTo>
                  <a:lnTo>
                    <a:pt x="204913" y="14959"/>
                  </a:lnTo>
                  <a:lnTo>
                    <a:pt x="204857" y="14735"/>
                  </a:lnTo>
                  <a:lnTo>
                    <a:pt x="204764" y="14510"/>
                  </a:lnTo>
                  <a:lnTo>
                    <a:pt x="204652" y="14286"/>
                  </a:lnTo>
                  <a:lnTo>
                    <a:pt x="204521" y="14080"/>
                  </a:lnTo>
                  <a:lnTo>
                    <a:pt x="204390" y="13875"/>
                  </a:lnTo>
                  <a:lnTo>
                    <a:pt x="204222" y="13669"/>
                  </a:lnTo>
                  <a:lnTo>
                    <a:pt x="204035" y="13482"/>
                  </a:lnTo>
                  <a:lnTo>
                    <a:pt x="203848" y="13276"/>
                  </a:lnTo>
                  <a:lnTo>
                    <a:pt x="203623" y="13089"/>
                  </a:lnTo>
                  <a:lnTo>
                    <a:pt x="203399" y="12902"/>
                  </a:lnTo>
                  <a:lnTo>
                    <a:pt x="203137" y="12715"/>
                  </a:lnTo>
                  <a:lnTo>
                    <a:pt x="202576" y="12323"/>
                  </a:lnTo>
                  <a:lnTo>
                    <a:pt x="201940" y="11949"/>
                  </a:lnTo>
                  <a:lnTo>
                    <a:pt x="201249" y="11593"/>
                  </a:lnTo>
                  <a:lnTo>
                    <a:pt x="200482" y="11238"/>
                  </a:lnTo>
                  <a:lnTo>
                    <a:pt x="199659" y="10883"/>
                  </a:lnTo>
                  <a:lnTo>
                    <a:pt x="198762" y="10528"/>
                  </a:lnTo>
                  <a:lnTo>
                    <a:pt x="197808" y="10191"/>
                  </a:lnTo>
                  <a:lnTo>
                    <a:pt x="196798" y="9854"/>
                  </a:lnTo>
                  <a:lnTo>
                    <a:pt x="195733" y="9518"/>
                  </a:lnTo>
                  <a:lnTo>
                    <a:pt x="194611" y="9200"/>
                  </a:lnTo>
                  <a:lnTo>
                    <a:pt x="193452" y="8863"/>
                  </a:lnTo>
                  <a:lnTo>
                    <a:pt x="192217" y="8564"/>
                  </a:lnTo>
                  <a:lnTo>
                    <a:pt x="190946" y="8246"/>
                  </a:lnTo>
                  <a:lnTo>
                    <a:pt x="189637" y="7947"/>
                  </a:lnTo>
                  <a:lnTo>
                    <a:pt x="188272" y="7648"/>
                  </a:lnTo>
                  <a:lnTo>
                    <a:pt x="186870" y="7368"/>
                  </a:lnTo>
                  <a:lnTo>
                    <a:pt x="185411" y="7068"/>
                  </a:lnTo>
                  <a:lnTo>
                    <a:pt x="183915" y="6788"/>
                  </a:lnTo>
                  <a:lnTo>
                    <a:pt x="182401" y="6526"/>
                  </a:lnTo>
                  <a:lnTo>
                    <a:pt x="180830" y="6246"/>
                  </a:lnTo>
                  <a:lnTo>
                    <a:pt x="177614" y="5741"/>
                  </a:lnTo>
                  <a:lnTo>
                    <a:pt x="174267" y="5236"/>
                  </a:lnTo>
                  <a:lnTo>
                    <a:pt x="170808" y="4769"/>
                  </a:lnTo>
                  <a:lnTo>
                    <a:pt x="167274" y="4320"/>
                  </a:lnTo>
                  <a:lnTo>
                    <a:pt x="163647" y="3890"/>
                  </a:lnTo>
                  <a:lnTo>
                    <a:pt x="159982" y="3478"/>
                  </a:lnTo>
                  <a:lnTo>
                    <a:pt x="156242" y="3104"/>
                  </a:lnTo>
                  <a:lnTo>
                    <a:pt x="152484" y="2730"/>
                  </a:lnTo>
                  <a:lnTo>
                    <a:pt x="148726" y="2394"/>
                  </a:lnTo>
                  <a:lnTo>
                    <a:pt x="144949" y="2076"/>
                  </a:lnTo>
                  <a:lnTo>
                    <a:pt x="141190" y="1777"/>
                  </a:lnTo>
                  <a:lnTo>
                    <a:pt x="137451" y="1515"/>
                  </a:lnTo>
                  <a:lnTo>
                    <a:pt x="133767" y="1253"/>
                  </a:lnTo>
                  <a:lnTo>
                    <a:pt x="130140" y="1029"/>
                  </a:lnTo>
                  <a:lnTo>
                    <a:pt x="126568" y="823"/>
                  </a:lnTo>
                  <a:lnTo>
                    <a:pt x="123109" y="636"/>
                  </a:lnTo>
                  <a:lnTo>
                    <a:pt x="119744" y="468"/>
                  </a:lnTo>
                  <a:lnTo>
                    <a:pt x="116490" y="318"/>
                  </a:lnTo>
                  <a:lnTo>
                    <a:pt x="113386" y="206"/>
                  </a:lnTo>
                  <a:lnTo>
                    <a:pt x="110413" y="94"/>
                  </a:lnTo>
                  <a:lnTo>
                    <a:pt x="108394" y="38"/>
                  </a:lnTo>
                  <a:lnTo>
                    <a:pt x="106449" y="19"/>
                  </a:lnTo>
                  <a:lnTo>
                    <a:pt x="1045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97150" y="4793825"/>
              <a:ext cx="4349200" cy="655400"/>
            </a:xfrm>
            <a:custGeom>
              <a:avLst/>
              <a:gdLst/>
              <a:ahLst/>
              <a:cxnLst/>
              <a:rect l="l" t="t" r="r" b="b"/>
              <a:pathLst>
                <a:path w="173968" h="26216" extrusionOk="0">
                  <a:moveTo>
                    <a:pt x="19727" y="0"/>
                  </a:moveTo>
                  <a:lnTo>
                    <a:pt x="19558" y="19"/>
                  </a:lnTo>
                  <a:lnTo>
                    <a:pt x="19427" y="56"/>
                  </a:lnTo>
                  <a:lnTo>
                    <a:pt x="19315" y="113"/>
                  </a:lnTo>
                  <a:lnTo>
                    <a:pt x="19222" y="206"/>
                  </a:lnTo>
                  <a:lnTo>
                    <a:pt x="19147" y="318"/>
                  </a:lnTo>
                  <a:lnTo>
                    <a:pt x="19091" y="449"/>
                  </a:lnTo>
                  <a:lnTo>
                    <a:pt x="19053" y="617"/>
                  </a:lnTo>
                  <a:lnTo>
                    <a:pt x="19035" y="786"/>
                  </a:lnTo>
                  <a:lnTo>
                    <a:pt x="19035" y="991"/>
                  </a:lnTo>
                  <a:lnTo>
                    <a:pt x="19053" y="1197"/>
                  </a:lnTo>
                  <a:lnTo>
                    <a:pt x="19110" y="1702"/>
                  </a:lnTo>
                  <a:lnTo>
                    <a:pt x="19222" y="2263"/>
                  </a:lnTo>
                  <a:lnTo>
                    <a:pt x="19390" y="2880"/>
                  </a:lnTo>
                  <a:lnTo>
                    <a:pt x="19577" y="3553"/>
                  </a:lnTo>
                  <a:lnTo>
                    <a:pt x="19783" y="4282"/>
                  </a:lnTo>
                  <a:lnTo>
                    <a:pt x="20269" y="5853"/>
                  </a:lnTo>
                  <a:lnTo>
                    <a:pt x="20792" y="7536"/>
                  </a:lnTo>
                  <a:lnTo>
                    <a:pt x="21035" y="8396"/>
                  </a:lnTo>
                  <a:lnTo>
                    <a:pt x="21260" y="9293"/>
                  </a:lnTo>
                  <a:lnTo>
                    <a:pt x="21484" y="10172"/>
                  </a:lnTo>
                  <a:lnTo>
                    <a:pt x="21652" y="11051"/>
                  </a:lnTo>
                  <a:lnTo>
                    <a:pt x="21802" y="11911"/>
                  </a:lnTo>
                  <a:lnTo>
                    <a:pt x="21858" y="12341"/>
                  </a:lnTo>
                  <a:lnTo>
                    <a:pt x="21896" y="12771"/>
                  </a:lnTo>
                  <a:lnTo>
                    <a:pt x="21914" y="13201"/>
                  </a:lnTo>
                  <a:lnTo>
                    <a:pt x="21933" y="13613"/>
                  </a:lnTo>
                  <a:lnTo>
                    <a:pt x="21933" y="14005"/>
                  </a:lnTo>
                  <a:lnTo>
                    <a:pt x="21914" y="14417"/>
                  </a:lnTo>
                  <a:lnTo>
                    <a:pt x="21896" y="14791"/>
                  </a:lnTo>
                  <a:lnTo>
                    <a:pt x="21839" y="15183"/>
                  </a:lnTo>
                  <a:lnTo>
                    <a:pt x="21765" y="15539"/>
                  </a:lnTo>
                  <a:lnTo>
                    <a:pt x="21690" y="15894"/>
                  </a:lnTo>
                  <a:lnTo>
                    <a:pt x="21578" y="16249"/>
                  </a:lnTo>
                  <a:lnTo>
                    <a:pt x="21447" y="16567"/>
                  </a:lnTo>
                  <a:lnTo>
                    <a:pt x="21297" y="16885"/>
                  </a:lnTo>
                  <a:lnTo>
                    <a:pt x="21129" y="17203"/>
                  </a:lnTo>
                  <a:lnTo>
                    <a:pt x="20923" y="17483"/>
                  </a:lnTo>
                  <a:lnTo>
                    <a:pt x="20718" y="17764"/>
                  </a:lnTo>
                  <a:lnTo>
                    <a:pt x="20456" y="18007"/>
                  </a:lnTo>
                  <a:lnTo>
                    <a:pt x="20194" y="18250"/>
                  </a:lnTo>
                  <a:lnTo>
                    <a:pt x="19895" y="18474"/>
                  </a:lnTo>
                  <a:lnTo>
                    <a:pt x="19558" y="18661"/>
                  </a:lnTo>
                  <a:lnTo>
                    <a:pt x="19203" y="18848"/>
                  </a:lnTo>
                  <a:lnTo>
                    <a:pt x="18810" y="18998"/>
                  </a:lnTo>
                  <a:lnTo>
                    <a:pt x="17969" y="19297"/>
                  </a:lnTo>
                  <a:lnTo>
                    <a:pt x="17053" y="19596"/>
                  </a:lnTo>
                  <a:lnTo>
                    <a:pt x="16080" y="19877"/>
                  </a:lnTo>
                  <a:lnTo>
                    <a:pt x="15071" y="20157"/>
                  </a:lnTo>
                  <a:lnTo>
                    <a:pt x="14005" y="20419"/>
                  </a:lnTo>
                  <a:lnTo>
                    <a:pt x="12902" y="20681"/>
                  </a:lnTo>
                  <a:lnTo>
                    <a:pt x="11742" y="20924"/>
                  </a:lnTo>
                  <a:lnTo>
                    <a:pt x="10564" y="21167"/>
                  </a:lnTo>
                  <a:lnTo>
                    <a:pt x="9330" y="21391"/>
                  </a:lnTo>
                  <a:lnTo>
                    <a:pt x="8078" y="21597"/>
                  </a:lnTo>
                  <a:lnTo>
                    <a:pt x="6787" y="21784"/>
                  </a:lnTo>
                  <a:lnTo>
                    <a:pt x="5479" y="21971"/>
                  </a:lnTo>
                  <a:lnTo>
                    <a:pt x="4132" y="22120"/>
                  </a:lnTo>
                  <a:lnTo>
                    <a:pt x="2767" y="22270"/>
                  </a:lnTo>
                  <a:lnTo>
                    <a:pt x="1384" y="22382"/>
                  </a:lnTo>
                  <a:lnTo>
                    <a:pt x="0" y="22494"/>
                  </a:lnTo>
                  <a:lnTo>
                    <a:pt x="2113" y="22868"/>
                  </a:lnTo>
                  <a:lnTo>
                    <a:pt x="4338" y="23261"/>
                  </a:lnTo>
                  <a:lnTo>
                    <a:pt x="6357" y="23597"/>
                  </a:lnTo>
                  <a:lnTo>
                    <a:pt x="8433" y="23897"/>
                  </a:lnTo>
                  <a:lnTo>
                    <a:pt x="10564" y="24177"/>
                  </a:lnTo>
                  <a:lnTo>
                    <a:pt x="12752" y="24458"/>
                  </a:lnTo>
                  <a:lnTo>
                    <a:pt x="14996" y="24701"/>
                  </a:lnTo>
                  <a:lnTo>
                    <a:pt x="17296" y="24906"/>
                  </a:lnTo>
                  <a:lnTo>
                    <a:pt x="19652" y="25112"/>
                  </a:lnTo>
                  <a:lnTo>
                    <a:pt x="22045" y="25299"/>
                  </a:lnTo>
                  <a:lnTo>
                    <a:pt x="24495" y="25467"/>
                  </a:lnTo>
                  <a:lnTo>
                    <a:pt x="26981" y="25617"/>
                  </a:lnTo>
                  <a:lnTo>
                    <a:pt x="29506" y="25748"/>
                  </a:lnTo>
                  <a:lnTo>
                    <a:pt x="32067" y="25860"/>
                  </a:lnTo>
                  <a:lnTo>
                    <a:pt x="34666" y="25953"/>
                  </a:lnTo>
                  <a:lnTo>
                    <a:pt x="37303" y="26028"/>
                  </a:lnTo>
                  <a:lnTo>
                    <a:pt x="39958" y="26103"/>
                  </a:lnTo>
                  <a:lnTo>
                    <a:pt x="42650" y="26159"/>
                  </a:lnTo>
                  <a:lnTo>
                    <a:pt x="45362" y="26196"/>
                  </a:lnTo>
                  <a:lnTo>
                    <a:pt x="48092" y="26215"/>
                  </a:lnTo>
                  <a:lnTo>
                    <a:pt x="56412" y="26215"/>
                  </a:lnTo>
                  <a:lnTo>
                    <a:pt x="59217" y="26178"/>
                  </a:lnTo>
                  <a:lnTo>
                    <a:pt x="64826" y="26103"/>
                  </a:lnTo>
                  <a:lnTo>
                    <a:pt x="70473" y="25972"/>
                  </a:lnTo>
                  <a:lnTo>
                    <a:pt x="76101" y="25804"/>
                  </a:lnTo>
                  <a:lnTo>
                    <a:pt x="81711" y="25617"/>
                  </a:lnTo>
                  <a:lnTo>
                    <a:pt x="87283" y="25411"/>
                  </a:lnTo>
                  <a:lnTo>
                    <a:pt x="92780" y="25168"/>
                  </a:lnTo>
                  <a:lnTo>
                    <a:pt x="98202" y="24906"/>
                  </a:lnTo>
                  <a:lnTo>
                    <a:pt x="103494" y="24626"/>
                  </a:lnTo>
                  <a:lnTo>
                    <a:pt x="108673" y="24345"/>
                  </a:lnTo>
                  <a:lnTo>
                    <a:pt x="113722" y="24065"/>
                  </a:lnTo>
                  <a:lnTo>
                    <a:pt x="118583" y="23766"/>
                  </a:lnTo>
                  <a:lnTo>
                    <a:pt x="127727" y="23205"/>
                  </a:lnTo>
                  <a:lnTo>
                    <a:pt x="135954" y="22681"/>
                  </a:lnTo>
                  <a:lnTo>
                    <a:pt x="143097" y="22232"/>
                  </a:lnTo>
                  <a:lnTo>
                    <a:pt x="146201" y="22046"/>
                  </a:lnTo>
                  <a:lnTo>
                    <a:pt x="148987" y="21896"/>
                  </a:lnTo>
                  <a:lnTo>
                    <a:pt x="151417" y="21784"/>
                  </a:lnTo>
                  <a:lnTo>
                    <a:pt x="153474" y="21728"/>
                  </a:lnTo>
                  <a:lnTo>
                    <a:pt x="154615" y="21672"/>
                  </a:lnTo>
                  <a:lnTo>
                    <a:pt x="155718" y="21597"/>
                  </a:lnTo>
                  <a:lnTo>
                    <a:pt x="156784" y="21485"/>
                  </a:lnTo>
                  <a:lnTo>
                    <a:pt x="157831" y="21335"/>
                  </a:lnTo>
                  <a:lnTo>
                    <a:pt x="158859" y="21167"/>
                  </a:lnTo>
                  <a:lnTo>
                    <a:pt x="159850" y="20961"/>
                  </a:lnTo>
                  <a:lnTo>
                    <a:pt x="160804" y="20718"/>
                  </a:lnTo>
                  <a:lnTo>
                    <a:pt x="161739" y="20456"/>
                  </a:lnTo>
                  <a:lnTo>
                    <a:pt x="162636" y="20157"/>
                  </a:lnTo>
                  <a:lnTo>
                    <a:pt x="163496" y="19858"/>
                  </a:lnTo>
                  <a:lnTo>
                    <a:pt x="164338" y="19503"/>
                  </a:lnTo>
                  <a:lnTo>
                    <a:pt x="165142" y="19147"/>
                  </a:lnTo>
                  <a:lnTo>
                    <a:pt x="165908" y="18755"/>
                  </a:lnTo>
                  <a:lnTo>
                    <a:pt x="166638" y="18343"/>
                  </a:lnTo>
                  <a:lnTo>
                    <a:pt x="167348" y="17913"/>
                  </a:lnTo>
                  <a:lnTo>
                    <a:pt x="168021" y="17464"/>
                  </a:lnTo>
                  <a:lnTo>
                    <a:pt x="168657" y="16978"/>
                  </a:lnTo>
                  <a:lnTo>
                    <a:pt x="169274" y="16492"/>
                  </a:lnTo>
                  <a:lnTo>
                    <a:pt x="169835" y="15987"/>
                  </a:lnTo>
                  <a:lnTo>
                    <a:pt x="170377" y="15464"/>
                  </a:lnTo>
                  <a:lnTo>
                    <a:pt x="170882" y="14922"/>
                  </a:lnTo>
                  <a:lnTo>
                    <a:pt x="171349" y="14361"/>
                  </a:lnTo>
                  <a:lnTo>
                    <a:pt x="171780" y="13781"/>
                  </a:lnTo>
                  <a:lnTo>
                    <a:pt x="172172" y="13201"/>
                  </a:lnTo>
                  <a:lnTo>
                    <a:pt x="172527" y="12603"/>
                  </a:lnTo>
                  <a:lnTo>
                    <a:pt x="172845" y="12005"/>
                  </a:lnTo>
                  <a:lnTo>
                    <a:pt x="173126" y="11388"/>
                  </a:lnTo>
                  <a:lnTo>
                    <a:pt x="173369" y="10752"/>
                  </a:lnTo>
                  <a:lnTo>
                    <a:pt x="173575" y="10116"/>
                  </a:lnTo>
                  <a:lnTo>
                    <a:pt x="173743" y="9480"/>
                  </a:lnTo>
                  <a:lnTo>
                    <a:pt x="173874" y="8826"/>
                  </a:lnTo>
                  <a:lnTo>
                    <a:pt x="173967" y="8171"/>
                  </a:lnTo>
                  <a:lnTo>
                    <a:pt x="173070" y="8302"/>
                  </a:lnTo>
                  <a:lnTo>
                    <a:pt x="172097" y="8415"/>
                  </a:lnTo>
                  <a:lnTo>
                    <a:pt x="171069" y="8489"/>
                  </a:lnTo>
                  <a:lnTo>
                    <a:pt x="169984" y="8564"/>
                  </a:lnTo>
                  <a:lnTo>
                    <a:pt x="168863" y="8602"/>
                  </a:lnTo>
                  <a:lnTo>
                    <a:pt x="166488" y="8602"/>
                  </a:lnTo>
                  <a:lnTo>
                    <a:pt x="165254" y="8583"/>
                  </a:lnTo>
                  <a:lnTo>
                    <a:pt x="162730" y="8527"/>
                  </a:lnTo>
                  <a:lnTo>
                    <a:pt x="160168" y="8415"/>
                  </a:lnTo>
                  <a:lnTo>
                    <a:pt x="155176" y="8171"/>
                  </a:lnTo>
                  <a:lnTo>
                    <a:pt x="153418" y="8097"/>
                  </a:lnTo>
                  <a:lnTo>
                    <a:pt x="151847" y="8041"/>
                  </a:lnTo>
                  <a:lnTo>
                    <a:pt x="150482" y="8022"/>
                  </a:lnTo>
                  <a:lnTo>
                    <a:pt x="149267" y="8022"/>
                  </a:lnTo>
                  <a:lnTo>
                    <a:pt x="148220" y="8041"/>
                  </a:lnTo>
                  <a:lnTo>
                    <a:pt x="147285" y="8078"/>
                  </a:lnTo>
                  <a:lnTo>
                    <a:pt x="146444" y="8153"/>
                  </a:lnTo>
                  <a:lnTo>
                    <a:pt x="145696" y="8228"/>
                  </a:lnTo>
                  <a:lnTo>
                    <a:pt x="145023" y="8321"/>
                  </a:lnTo>
                  <a:lnTo>
                    <a:pt x="144368" y="8433"/>
                  </a:lnTo>
                  <a:lnTo>
                    <a:pt x="143751" y="8564"/>
                  </a:lnTo>
                  <a:lnTo>
                    <a:pt x="143134" y="8714"/>
                  </a:lnTo>
                  <a:lnTo>
                    <a:pt x="141806" y="9032"/>
                  </a:lnTo>
                  <a:lnTo>
                    <a:pt x="141059" y="9200"/>
                  </a:lnTo>
                  <a:lnTo>
                    <a:pt x="140217" y="9368"/>
                  </a:lnTo>
                  <a:lnTo>
                    <a:pt x="139450" y="9536"/>
                  </a:lnTo>
                  <a:lnTo>
                    <a:pt x="138908" y="9686"/>
                  </a:lnTo>
                  <a:lnTo>
                    <a:pt x="138721" y="9742"/>
                  </a:lnTo>
                  <a:lnTo>
                    <a:pt x="138572" y="9798"/>
                  </a:lnTo>
                  <a:lnTo>
                    <a:pt x="138478" y="9854"/>
                  </a:lnTo>
                  <a:lnTo>
                    <a:pt x="138422" y="9910"/>
                  </a:lnTo>
                  <a:lnTo>
                    <a:pt x="138422" y="9967"/>
                  </a:lnTo>
                  <a:lnTo>
                    <a:pt x="138441" y="10004"/>
                  </a:lnTo>
                  <a:lnTo>
                    <a:pt x="138516" y="10060"/>
                  </a:lnTo>
                  <a:lnTo>
                    <a:pt x="138628" y="10097"/>
                  </a:lnTo>
                  <a:lnTo>
                    <a:pt x="138964" y="10191"/>
                  </a:lnTo>
                  <a:lnTo>
                    <a:pt x="139432" y="10266"/>
                  </a:lnTo>
                  <a:lnTo>
                    <a:pt x="140685" y="10471"/>
                  </a:lnTo>
                  <a:lnTo>
                    <a:pt x="142293" y="10733"/>
                  </a:lnTo>
                  <a:lnTo>
                    <a:pt x="143171" y="10883"/>
                  </a:lnTo>
                  <a:lnTo>
                    <a:pt x="144106" y="11070"/>
                  </a:lnTo>
                  <a:lnTo>
                    <a:pt x="145079" y="11294"/>
                  </a:lnTo>
                  <a:lnTo>
                    <a:pt x="146051" y="11537"/>
                  </a:lnTo>
                  <a:lnTo>
                    <a:pt x="146836" y="11762"/>
                  </a:lnTo>
                  <a:lnTo>
                    <a:pt x="147079" y="11855"/>
                  </a:lnTo>
                  <a:lnTo>
                    <a:pt x="147229" y="11930"/>
                  </a:lnTo>
                  <a:lnTo>
                    <a:pt x="147266" y="11967"/>
                  </a:lnTo>
                  <a:lnTo>
                    <a:pt x="147285" y="11986"/>
                  </a:lnTo>
                  <a:lnTo>
                    <a:pt x="147285" y="12023"/>
                  </a:lnTo>
                  <a:lnTo>
                    <a:pt x="147266" y="12042"/>
                  </a:lnTo>
                  <a:lnTo>
                    <a:pt x="147173" y="12061"/>
                  </a:lnTo>
                  <a:lnTo>
                    <a:pt x="146986" y="12079"/>
                  </a:lnTo>
                  <a:lnTo>
                    <a:pt x="146369" y="12098"/>
                  </a:lnTo>
                  <a:lnTo>
                    <a:pt x="145490" y="12079"/>
                  </a:lnTo>
                  <a:lnTo>
                    <a:pt x="142928" y="11967"/>
                  </a:lnTo>
                  <a:lnTo>
                    <a:pt x="141302" y="11892"/>
                  </a:lnTo>
                  <a:lnTo>
                    <a:pt x="139488" y="11818"/>
                  </a:lnTo>
                  <a:lnTo>
                    <a:pt x="137487" y="11780"/>
                  </a:lnTo>
                  <a:lnTo>
                    <a:pt x="135337" y="11743"/>
                  </a:lnTo>
                  <a:lnTo>
                    <a:pt x="133056" y="11743"/>
                  </a:lnTo>
                  <a:lnTo>
                    <a:pt x="130662" y="11780"/>
                  </a:lnTo>
                  <a:lnTo>
                    <a:pt x="129428" y="11818"/>
                  </a:lnTo>
                  <a:lnTo>
                    <a:pt x="128194" y="11874"/>
                  </a:lnTo>
                  <a:lnTo>
                    <a:pt x="126923" y="11949"/>
                  </a:lnTo>
                  <a:lnTo>
                    <a:pt x="125651" y="12023"/>
                  </a:lnTo>
                  <a:lnTo>
                    <a:pt x="123239" y="12210"/>
                  </a:lnTo>
                  <a:lnTo>
                    <a:pt x="120715" y="12453"/>
                  </a:lnTo>
                  <a:lnTo>
                    <a:pt x="118116" y="12734"/>
                  </a:lnTo>
                  <a:lnTo>
                    <a:pt x="115498" y="13052"/>
                  </a:lnTo>
                  <a:lnTo>
                    <a:pt x="112880" y="13407"/>
                  </a:lnTo>
                  <a:lnTo>
                    <a:pt x="110300" y="13781"/>
                  </a:lnTo>
                  <a:lnTo>
                    <a:pt x="107795" y="14155"/>
                  </a:lnTo>
                  <a:lnTo>
                    <a:pt x="105401" y="14566"/>
                  </a:lnTo>
                  <a:lnTo>
                    <a:pt x="103157" y="14959"/>
                  </a:lnTo>
                  <a:lnTo>
                    <a:pt x="101082" y="15352"/>
                  </a:lnTo>
                  <a:lnTo>
                    <a:pt x="99231" y="15744"/>
                  </a:lnTo>
                  <a:lnTo>
                    <a:pt x="97623" y="16118"/>
                  </a:lnTo>
                  <a:lnTo>
                    <a:pt x="96931" y="16286"/>
                  </a:lnTo>
                  <a:lnTo>
                    <a:pt x="96314" y="16473"/>
                  </a:lnTo>
                  <a:lnTo>
                    <a:pt x="95772" y="16623"/>
                  </a:lnTo>
                  <a:lnTo>
                    <a:pt x="95304" y="16791"/>
                  </a:lnTo>
                  <a:lnTo>
                    <a:pt x="94949" y="16922"/>
                  </a:lnTo>
                  <a:lnTo>
                    <a:pt x="94669" y="17072"/>
                  </a:lnTo>
                  <a:lnTo>
                    <a:pt x="94575" y="17128"/>
                  </a:lnTo>
                  <a:lnTo>
                    <a:pt x="94500" y="17184"/>
                  </a:lnTo>
                  <a:lnTo>
                    <a:pt x="94444" y="17240"/>
                  </a:lnTo>
                  <a:lnTo>
                    <a:pt x="94425" y="17296"/>
                  </a:lnTo>
                  <a:lnTo>
                    <a:pt x="92967" y="17259"/>
                  </a:lnTo>
                  <a:lnTo>
                    <a:pt x="91490" y="17240"/>
                  </a:lnTo>
                  <a:lnTo>
                    <a:pt x="89975" y="17240"/>
                  </a:lnTo>
                  <a:lnTo>
                    <a:pt x="88442" y="17277"/>
                  </a:lnTo>
                  <a:lnTo>
                    <a:pt x="86909" y="17352"/>
                  </a:lnTo>
                  <a:lnTo>
                    <a:pt x="85357" y="17464"/>
                  </a:lnTo>
                  <a:lnTo>
                    <a:pt x="83824" y="17614"/>
                  </a:lnTo>
                  <a:lnTo>
                    <a:pt x="83057" y="17689"/>
                  </a:lnTo>
                  <a:lnTo>
                    <a:pt x="82309" y="17801"/>
                  </a:lnTo>
                  <a:lnTo>
                    <a:pt x="81187" y="17932"/>
                  </a:lnTo>
                  <a:lnTo>
                    <a:pt x="80084" y="18044"/>
                  </a:lnTo>
                  <a:lnTo>
                    <a:pt x="78981" y="18138"/>
                  </a:lnTo>
                  <a:lnTo>
                    <a:pt x="77896" y="18194"/>
                  </a:lnTo>
                  <a:lnTo>
                    <a:pt x="76831" y="18212"/>
                  </a:lnTo>
                  <a:lnTo>
                    <a:pt x="75746" y="18212"/>
                  </a:lnTo>
                  <a:lnTo>
                    <a:pt x="74699" y="18194"/>
                  </a:lnTo>
                  <a:lnTo>
                    <a:pt x="73652" y="18138"/>
                  </a:lnTo>
                  <a:lnTo>
                    <a:pt x="72623" y="18082"/>
                  </a:lnTo>
                  <a:lnTo>
                    <a:pt x="71595" y="17988"/>
                  </a:lnTo>
                  <a:lnTo>
                    <a:pt x="70585" y="17895"/>
                  </a:lnTo>
                  <a:lnTo>
                    <a:pt x="69576" y="17764"/>
                  </a:lnTo>
                  <a:lnTo>
                    <a:pt x="68603" y="17633"/>
                  </a:lnTo>
                  <a:lnTo>
                    <a:pt x="67631" y="17483"/>
                  </a:lnTo>
                  <a:lnTo>
                    <a:pt x="66677" y="17315"/>
                  </a:lnTo>
                  <a:lnTo>
                    <a:pt x="65724" y="17147"/>
                  </a:lnTo>
                  <a:lnTo>
                    <a:pt x="64808" y="16960"/>
                  </a:lnTo>
                  <a:lnTo>
                    <a:pt x="63891" y="16754"/>
                  </a:lnTo>
                  <a:lnTo>
                    <a:pt x="62134" y="16361"/>
                  </a:lnTo>
                  <a:lnTo>
                    <a:pt x="60432" y="15931"/>
                  </a:lnTo>
                  <a:lnTo>
                    <a:pt x="58806" y="15501"/>
                  </a:lnTo>
                  <a:lnTo>
                    <a:pt x="55814" y="14660"/>
                  </a:lnTo>
                  <a:lnTo>
                    <a:pt x="54430" y="14286"/>
                  </a:lnTo>
                  <a:lnTo>
                    <a:pt x="53159" y="13949"/>
                  </a:lnTo>
                  <a:lnTo>
                    <a:pt x="51925" y="13650"/>
                  </a:lnTo>
                  <a:lnTo>
                    <a:pt x="50728" y="13407"/>
                  </a:lnTo>
                  <a:lnTo>
                    <a:pt x="49550" y="13201"/>
                  </a:lnTo>
                  <a:lnTo>
                    <a:pt x="48372" y="13014"/>
                  </a:lnTo>
                  <a:lnTo>
                    <a:pt x="47194" y="12865"/>
                  </a:lnTo>
                  <a:lnTo>
                    <a:pt x="46016" y="12734"/>
                  </a:lnTo>
                  <a:lnTo>
                    <a:pt x="43548" y="12491"/>
                  </a:lnTo>
                  <a:lnTo>
                    <a:pt x="40949" y="12266"/>
                  </a:lnTo>
                  <a:lnTo>
                    <a:pt x="39565" y="12135"/>
                  </a:lnTo>
                  <a:lnTo>
                    <a:pt x="38107" y="11986"/>
                  </a:lnTo>
                  <a:lnTo>
                    <a:pt x="36592" y="11799"/>
                  </a:lnTo>
                  <a:lnTo>
                    <a:pt x="34984" y="11593"/>
                  </a:lnTo>
                  <a:lnTo>
                    <a:pt x="33283" y="11350"/>
                  </a:lnTo>
                  <a:lnTo>
                    <a:pt x="31488" y="11051"/>
                  </a:lnTo>
                  <a:lnTo>
                    <a:pt x="30609" y="10883"/>
                  </a:lnTo>
                  <a:lnTo>
                    <a:pt x="30197" y="10789"/>
                  </a:lnTo>
                  <a:lnTo>
                    <a:pt x="29805" y="10677"/>
                  </a:lnTo>
                  <a:lnTo>
                    <a:pt x="29431" y="10584"/>
                  </a:lnTo>
                  <a:lnTo>
                    <a:pt x="29076" y="10453"/>
                  </a:lnTo>
                  <a:lnTo>
                    <a:pt x="28739" y="10340"/>
                  </a:lnTo>
                  <a:lnTo>
                    <a:pt x="28421" y="10210"/>
                  </a:lnTo>
                  <a:lnTo>
                    <a:pt x="28103" y="10079"/>
                  </a:lnTo>
                  <a:lnTo>
                    <a:pt x="27823" y="9929"/>
                  </a:lnTo>
                  <a:lnTo>
                    <a:pt x="27561" y="9780"/>
                  </a:lnTo>
                  <a:lnTo>
                    <a:pt x="27299" y="9630"/>
                  </a:lnTo>
                  <a:lnTo>
                    <a:pt x="27056" y="9480"/>
                  </a:lnTo>
                  <a:lnTo>
                    <a:pt x="26832" y="9331"/>
                  </a:lnTo>
                  <a:lnTo>
                    <a:pt x="26607" y="9162"/>
                  </a:lnTo>
                  <a:lnTo>
                    <a:pt x="26420" y="8994"/>
                  </a:lnTo>
                  <a:lnTo>
                    <a:pt x="26047" y="8639"/>
                  </a:lnTo>
                  <a:lnTo>
                    <a:pt x="25729" y="8284"/>
                  </a:lnTo>
                  <a:lnTo>
                    <a:pt x="25448" y="7910"/>
                  </a:lnTo>
                  <a:lnTo>
                    <a:pt x="25186" y="7517"/>
                  </a:lnTo>
                  <a:lnTo>
                    <a:pt x="24981" y="7124"/>
                  </a:lnTo>
                  <a:lnTo>
                    <a:pt x="24794" y="6732"/>
                  </a:lnTo>
                  <a:lnTo>
                    <a:pt x="24625" y="6320"/>
                  </a:lnTo>
                  <a:lnTo>
                    <a:pt x="24457" y="5909"/>
                  </a:lnTo>
                  <a:lnTo>
                    <a:pt x="24195" y="5086"/>
                  </a:lnTo>
                  <a:lnTo>
                    <a:pt x="23934" y="4264"/>
                  </a:lnTo>
                  <a:lnTo>
                    <a:pt x="23803" y="3852"/>
                  </a:lnTo>
                  <a:lnTo>
                    <a:pt x="23653" y="3460"/>
                  </a:lnTo>
                  <a:lnTo>
                    <a:pt x="23485" y="3067"/>
                  </a:lnTo>
                  <a:lnTo>
                    <a:pt x="23298" y="2693"/>
                  </a:lnTo>
                  <a:lnTo>
                    <a:pt x="23092" y="2319"/>
                  </a:lnTo>
                  <a:lnTo>
                    <a:pt x="22868" y="1964"/>
                  </a:lnTo>
                  <a:lnTo>
                    <a:pt x="22587" y="1627"/>
                  </a:lnTo>
                  <a:lnTo>
                    <a:pt x="22288" y="1309"/>
                  </a:lnTo>
                  <a:lnTo>
                    <a:pt x="21933" y="1010"/>
                  </a:lnTo>
                  <a:lnTo>
                    <a:pt x="21746" y="861"/>
                  </a:lnTo>
                  <a:lnTo>
                    <a:pt x="21540" y="730"/>
                  </a:lnTo>
                  <a:lnTo>
                    <a:pt x="21316" y="580"/>
                  </a:lnTo>
                  <a:lnTo>
                    <a:pt x="21092" y="468"/>
                  </a:lnTo>
                  <a:lnTo>
                    <a:pt x="20848" y="337"/>
                  </a:lnTo>
                  <a:lnTo>
                    <a:pt x="20587" y="225"/>
                  </a:lnTo>
                  <a:lnTo>
                    <a:pt x="20325" y="131"/>
                  </a:lnTo>
                  <a:lnTo>
                    <a:pt x="20101" y="56"/>
                  </a:lnTo>
                  <a:lnTo>
                    <a:pt x="19895" y="19"/>
                  </a:lnTo>
                  <a:lnTo>
                    <a:pt x="1972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462000" y="4424525"/>
              <a:ext cx="619400" cy="388500"/>
            </a:xfrm>
            <a:custGeom>
              <a:avLst/>
              <a:gdLst/>
              <a:ahLst/>
              <a:cxnLst/>
              <a:rect l="l" t="t" r="r" b="b"/>
              <a:pathLst>
                <a:path w="24776" h="15540" extrusionOk="0">
                  <a:moveTo>
                    <a:pt x="24458" y="1"/>
                  </a:moveTo>
                  <a:lnTo>
                    <a:pt x="24383" y="132"/>
                  </a:lnTo>
                  <a:lnTo>
                    <a:pt x="24308" y="263"/>
                  </a:lnTo>
                  <a:lnTo>
                    <a:pt x="24215" y="394"/>
                  </a:lnTo>
                  <a:lnTo>
                    <a:pt x="24102" y="506"/>
                  </a:lnTo>
                  <a:lnTo>
                    <a:pt x="23841" y="749"/>
                  </a:lnTo>
                  <a:lnTo>
                    <a:pt x="23541" y="973"/>
                  </a:lnTo>
                  <a:lnTo>
                    <a:pt x="23186" y="1179"/>
                  </a:lnTo>
                  <a:lnTo>
                    <a:pt x="22794" y="1385"/>
                  </a:lnTo>
                  <a:lnTo>
                    <a:pt x="22345" y="1572"/>
                  </a:lnTo>
                  <a:lnTo>
                    <a:pt x="21859" y="1740"/>
                  </a:lnTo>
                  <a:lnTo>
                    <a:pt x="21335" y="1927"/>
                  </a:lnTo>
                  <a:lnTo>
                    <a:pt x="20774" y="2076"/>
                  </a:lnTo>
                  <a:lnTo>
                    <a:pt x="20195" y="2245"/>
                  </a:lnTo>
                  <a:lnTo>
                    <a:pt x="19559" y="2394"/>
                  </a:lnTo>
                  <a:lnTo>
                    <a:pt x="18213" y="2675"/>
                  </a:lnTo>
                  <a:lnTo>
                    <a:pt x="16754" y="2955"/>
                  </a:lnTo>
                  <a:lnTo>
                    <a:pt x="15277" y="3198"/>
                  </a:lnTo>
                  <a:lnTo>
                    <a:pt x="13875" y="3385"/>
                  </a:lnTo>
                  <a:lnTo>
                    <a:pt x="12584" y="3535"/>
                  </a:lnTo>
                  <a:lnTo>
                    <a:pt x="11350" y="3647"/>
                  </a:lnTo>
                  <a:lnTo>
                    <a:pt x="10191" y="3722"/>
                  </a:lnTo>
                  <a:lnTo>
                    <a:pt x="9107" y="3778"/>
                  </a:lnTo>
                  <a:lnTo>
                    <a:pt x="8078" y="3797"/>
                  </a:lnTo>
                  <a:lnTo>
                    <a:pt x="7106" y="3815"/>
                  </a:lnTo>
                  <a:lnTo>
                    <a:pt x="5330" y="3834"/>
                  </a:lnTo>
                  <a:lnTo>
                    <a:pt x="4525" y="3853"/>
                  </a:lnTo>
                  <a:lnTo>
                    <a:pt x="3740" y="3871"/>
                  </a:lnTo>
                  <a:lnTo>
                    <a:pt x="2992" y="3890"/>
                  </a:lnTo>
                  <a:lnTo>
                    <a:pt x="2263" y="3946"/>
                  </a:lnTo>
                  <a:lnTo>
                    <a:pt x="1571" y="4040"/>
                  </a:lnTo>
                  <a:lnTo>
                    <a:pt x="898" y="4152"/>
                  </a:lnTo>
                  <a:lnTo>
                    <a:pt x="599" y="4227"/>
                  </a:lnTo>
                  <a:lnTo>
                    <a:pt x="375" y="4301"/>
                  </a:lnTo>
                  <a:lnTo>
                    <a:pt x="188" y="4376"/>
                  </a:lnTo>
                  <a:lnTo>
                    <a:pt x="75" y="4451"/>
                  </a:lnTo>
                  <a:lnTo>
                    <a:pt x="38" y="4507"/>
                  </a:lnTo>
                  <a:lnTo>
                    <a:pt x="19" y="4545"/>
                  </a:lnTo>
                  <a:lnTo>
                    <a:pt x="1" y="4582"/>
                  </a:lnTo>
                  <a:lnTo>
                    <a:pt x="1" y="4619"/>
                  </a:lnTo>
                  <a:lnTo>
                    <a:pt x="38" y="4713"/>
                  </a:lnTo>
                  <a:lnTo>
                    <a:pt x="131" y="4806"/>
                  </a:lnTo>
                  <a:lnTo>
                    <a:pt x="262" y="4900"/>
                  </a:lnTo>
                  <a:lnTo>
                    <a:pt x="431" y="5012"/>
                  </a:lnTo>
                  <a:lnTo>
                    <a:pt x="636" y="5105"/>
                  </a:lnTo>
                  <a:lnTo>
                    <a:pt x="879" y="5199"/>
                  </a:lnTo>
                  <a:lnTo>
                    <a:pt x="1459" y="5423"/>
                  </a:lnTo>
                  <a:lnTo>
                    <a:pt x="2132" y="5629"/>
                  </a:lnTo>
                  <a:lnTo>
                    <a:pt x="2899" y="5853"/>
                  </a:lnTo>
                  <a:lnTo>
                    <a:pt x="3721" y="6059"/>
                  </a:lnTo>
                  <a:lnTo>
                    <a:pt x="5442" y="6489"/>
                  </a:lnTo>
                  <a:lnTo>
                    <a:pt x="7087" y="6900"/>
                  </a:lnTo>
                  <a:lnTo>
                    <a:pt x="7835" y="7106"/>
                  </a:lnTo>
                  <a:lnTo>
                    <a:pt x="8508" y="7293"/>
                  </a:lnTo>
                  <a:lnTo>
                    <a:pt x="9032" y="7461"/>
                  </a:lnTo>
                  <a:lnTo>
                    <a:pt x="9200" y="7518"/>
                  </a:lnTo>
                  <a:lnTo>
                    <a:pt x="9331" y="7592"/>
                  </a:lnTo>
                  <a:lnTo>
                    <a:pt x="9424" y="7648"/>
                  </a:lnTo>
                  <a:lnTo>
                    <a:pt x="9462" y="7686"/>
                  </a:lnTo>
                  <a:lnTo>
                    <a:pt x="9462" y="7742"/>
                  </a:lnTo>
                  <a:lnTo>
                    <a:pt x="9424" y="7779"/>
                  </a:lnTo>
                  <a:lnTo>
                    <a:pt x="9350" y="7817"/>
                  </a:lnTo>
                  <a:lnTo>
                    <a:pt x="9237" y="7835"/>
                  </a:lnTo>
                  <a:lnTo>
                    <a:pt x="8901" y="7891"/>
                  </a:lnTo>
                  <a:lnTo>
                    <a:pt x="8452" y="7929"/>
                  </a:lnTo>
                  <a:lnTo>
                    <a:pt x="7872" y="7948"/>
                  </a:lnTo>
                  <a:lnTo>
                    <a:pt x="6470" y="7985"/>
                  </a:lnTo>
                  <a:lnTo>
                    <a:pt x="4806" y="8041"/>
                  </a:lnTo>
                  <a:lnTo>
                    <a:pt x="3908" y="8060"/>
                  </a:lnTo>
                  <a:lnTo>
                    <a:pt x="2992" y="8116"/>
                  </a:lnTo>
                  <a:lnTo>
                    <a:pt x="2076" y="8172"/>
                  </a:lnTo>
                  <a:lnTo>
                    <a:pt x="1160" y="8247"/>
                  </a:lnTo>
                  <a:lnTo>
                    <a:pt x="767" y="8303"/>
                  </a:lnTo>
                  <a:lnTo>
                    <a:pt x="468" y="8359"/>
                  </a:lnTo>
                  <a:lnTo>
                    <a:pt x="356" y="8396"/>
                  </a:lnTo>
                  <a:lnTo>
                    <a:pt x="281" y="8434"/>
                  </a:lnTo>
                  <a:lnTo>
                    <a:pt x="225" y="8490"/>
                  </a:lnTo>
                  <a:lnTo>
                    <a:pt x="188" y="8527"/>
                  </a:lnTo>
                  <a:lnTo>
                    <a:pt x="169" y="8583"/>
                  </a:lnTo>
                  <a:lnTo>
                    <a:pt x="169" y="8621"/>
                  </a:lnTo>
                  <a:lnTo>
                    <a:pt x="206" y="8677"/>
                  </a:lnTo>
                  <a:lnTo>
                    <a:pt x="262" y="8733"/>
                  </a:lnTo>
                  <a:lnTo>
                    <a:pt x="412" y="8845"/>
                  </a:lnTo>
                  <a:lnTo>
                    <a:pt x="655" y="8976"/>
                  </a:lnTo>
                  <a:lnTo>
                    <a:pt x="954" y="9126"/>
                  </a:lnTo>
                  <a:lnTo>
                    <a:pt x="1328" y="9256"/>
                  </a:lnTo>
                  <a:lnTo>
                    <a:pt x="2244" y="9574"/>
                  </a:lnTo>
                  <a:lnTo>
                    <a:pt x="3366" y="9930"/>
                  </a:lnTo>
                  <a:lnTo>
                    <a:pt x="4656" y="10304"/>
                  </a:lnTo>
                  <a:lnTo>
                    <a:pt x="7573" y="11108"/>
                  </a:lnTo>
                  <a:lnTo>
                    <a:pt x="9125" y="11538"/>
                  </a:lnTo>
                  <a:lnTo>
                    <a:pt x="10696" y="11968"/>
                  </a:lnTo>
                  <a:lnTo>
                    <a:pt x="12229" y="12416"/>
                  </a:lnTo>
                  <a:lnTo>
                    <a:pt x="13688" y="12884"/>
                  </a:lnTo>
                  <a:lnTo>
                    <a:pt x="15034" y="13333"/>
                  </a:lnTo>
                  <a:lnTo>
                    <a:pt x="15651" y="13557"/>
                  </a:lnTo>
                  <a:lnTo>
                    <a:pt x="16249" y="13800"/>
                  </a:lnTo>
                  <a:lnTo>
                    <a:pt x="16978" y="14081"/>
                  </a:lnTo>
                  <a:lnTo>
                    <a:pt x="17708" y="14342"/>
                  </a:lnTo>
                  <a:lnTo>
                    <a:pt x="18418" y="14585"/>
                  </a:lnTo>
                  <a:lnTo>
                    <a:pt x="19110" y="14791"/>
                  </a:lnTo>
                  <a:lnTo>
                    <a:pt x="20419" y="15184"/>
                  </a:lnTo>
                  <a:lnTo>
                    <a:pt x="21634" y="15539"/>
                  </a:lnTo>
                  <a:lnTo>
                    <a:pt x="21429" y="15184"/>
                  </a:lnTo>
                  <a:lnTo>
                    <a:pt x="21186" y="14828"/>
                  </a:lnTo>
                  <a:lnTo>
                    <a:pt x="20942" y="14473"/>
                  </a:lnTo>
                  <a:lnTo>
                    <a:pt x="20681" y="14118"/>
                  </a:lnTo>
                  <a:lnTo>
                    <a:pt x="20400" y="13763"/>
                  </a:lnTo>
                  <a:lnTo>
                    <a:pt x="20120" y="13426"/>
                  </a:lnTo>
                  <a:lnTo>
                    <a:pt x="19821" y="13071"/>
                  </a:lnTo>
                  <a:lnTo>
                    <a:pt x="19503" y="12734"/>
                  </a:lnTo>
                  <a:lnTo>
                    <a:pt x="19185" y="12398"/>
                  </a:lnTo>
                  <a:lnTo>
                    <a:pt x="18848" y="12061"/>
                  </a:lnTo>
                  <a:lnTo>
                    <a:pt x="18493" y="11725"/>
                  </a:lnTo>
                  <a:lnTo>
                    <a:pt x="18119" y="11407"/>
                  </a:lnTo>
                  <a:lnTo>
                    <a:pt x="17726" y="11070"/>
                  </a:lnTo>
                  <a:lnTo>
                    <a:pt x="17334" y="10752"/>
                  </a:lnTo>
                  <a:lnTo>
                    <a:pt x="16922" y="10434"/>
                  </a:lnTo>
                  <a:lnTo>
                    <a:pt x="16492" y="10117"/>
                  </a:lnTo>
                  <a:lnTo>
                    <a:pt x="16492" y="10117"/>
                  </a:lnTo>
                  <a:lnTo>
                    <a:pt x="16604" y="10154"/>
                  </a:lnTo>
                  <a:lnTo>
                    <a:pt x="16810" y="10173"/>
                  </a:lnTo>
                  <a:lnTo>
                    <a:pt x="17091" y="10210"/>
                  </a:lnTo>
                  <a:lnTo>
                    <a:pt x="17446" y="10210"/>
                  </a:lnTo>
                  <a:lnTo>
                    <a:pt x="17652" y="10191"/>
                  </a:lnTo>
                  <a:lnTo>
                    <a:pt x="17876" y="10154"/>
                  </a:lnTo>
                  <a:lnTo>
                    <a:pt x="18119" y="10117"/>
                  </a:lnTo>
                  <a:lnTo>
                    <a:pt x="18362" y="10042"/>
                  </a:lnTo>
                  <a:lnTo>
                    <a:pt x="18624" y="9967"/>
                  </a:lnTo>
                  <a:lnTo>
                    <a:pt x="18904" y="9873"/>
                  </a:lnTo>
                  <a:lnTo>
                    <a:pt x="19204" y="9743"/>
                  </a:lnTo>
                  <a:lnTo>
                    <a:pt x="19484" y="9593"/>
                  </a:lnTo>
                  <a:lnTo>
                    <a:pt x="19802" y="9406"/>
                  </a:lnTo>
                  <a:lnTo>
                    <a:pt x="20101" y="9200"/>
                  </a:lnTo>
                  <a:lnTo>
                    <a:pt x="20438" y="8957"/>
                  </a:lnTo>
                  <a:lnTo>
                    <a:pt x="20755" y="8677"/>
                  </a:lnTo>
                  <a:lnTo>
                    <a:pt x="21073" y="8359"/>
                  </a:lnTo>
                  <a:lnTo>
                    <a:pt x="21410" y="8004"/>
                  </a:lnTo>
                  <a:lnTo>
                    <a:pt x="21746" y="7611"/>
                  </a:lnTo>
                  <a:lnTo>
                    <a:pt x="22083" y="7181"/>
                  </a:lnTo>
                  <a:lnTo>
                    <a:pt x="22420" y="6695"/>
                  </a:lnTo>
                  <a:lnTo>
                    <a:pt x="22737" y="6153"/>
                  </a:lnTo>
                  <a:lnTo>
                    <a:pt x="23074" y="5573"/>
                  </a:lnTo>
                  <a:lnTo>
                    <a:pt x="23411" y="4937"/>
                  </a:lnTo>
                  <a:lnTo>
                    <a:pt x="23728" y="4264"/>
                  </a:lnTo>
                  <a:lnTo>
                    <a:pt x="24046" y="3516"/>
                  </a:lnTo>
                  <a:lnTo>
                    <a:pt x="24345" y="2712"/>
                  </a:lnTo>
                  <a:lnTo>
                    <a:pt x="24645" y="1852"/>
                  </a:lnTo>
                  <a:lnTo>
                    <a:pt x="24719" y="1609"/>
                  </a:lnTo>
                  <a:lnTo>
                    <a:pt x="24757" y="1366"/>
                  </a:lnTo>
                  <a:lnTo>
                    <a:pt x="24776" y="1141"/>
                  </a:lnTo>
                  <a:lnTo>
                    <a:pt x="24757" y="898"/>
                  </a:lnTo>
                  <a:lnTo>
                    <a:pt x="24719" y="674"/>
                  </a:lnTo>
                  <a:lnTo>
                    <a:pt x="24663" y="450"/>
                  </a:lnTo>
                  <a:lnTo>
                    <a:pt x="24570" y="225"/>
                  </a:lnTo>
                  <a:lnTo>
                    <a:pt x="24458"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91800" y="4530650"/>
              <a:ext cx="1123775" cy="431950"/>
            </a:xfrm>
            <a:custGeom>
              <a:avLst/>
              <a:gdLst/>
              <a:ahLst/>
              <a:cxnLst/>
              <a:rect l="l" t="t" r="r" b="b"/>
              <a:pathLst>
                <a:path w="44951" h="17278" extrusionOk="0">
                  <a:moveTo>
                    <a:pt x="33264" y="0"/>
                  </a:moveTo>
                  <a:lnTo>
                    <a:pt x="32179" y="19"/>
                  </a:lnTo>
                  <a:lnTo>
                    <a:pt x="31076" y="75"/>
                  </a:lnTo>
                  <a:lnTo>
                    <a:pt x="29936" y="169"/>
                  </a:lnTo>
                  <a:lnTo>
                    <a:pt x="28758" y="262"/>
                  </a:lnTo>
                  <a:lnTo>
                    <a:pt x="27580" y="393"/>
                  </a:lnTo>
                  <a:lnTo>
                    <a:pt x="26383" y="543"/>
                  </a:lnTo>
                  <a:lnTo>
                    <a:pt x="25186" y="692"/>
                  </a:lnTo>
                  <a:lnTo>
                    <a:pt x="23971" y="879"/>
                  </a:lnTo>
                  <a:lnTo>
                    <a:pt x="22774" y="1066"/>
                  </a:lnTo>
                  <a:lnTo>
                    <a:pt x="21559" y="1272"/>
                  </a:lnTo>
                  <a:lnTo>
                    <a:pt x="19184" y="1702"/>
                  </a:lnTo>
                  <a:lnTo>
                    <a:pt x="16866" y="2169"/>
                  </a:lnTo>
                  <a:lnTo>
                    <a:pt x="14659" y="2655"/>
                  </a:lnTo>
                  <a:lnTo>
                    <a:pt x="12565" y="3123"/>
                  </a:lnTo>
                  <a:lnTo>
                    <a:pt x="10658" y="3590"/>
                  </a:lnTo>
                  <a:lnTo>
                    <a:pt x="8938" y="4020"/>
                  </a:lnTo>
                  <a:lnTo>
                    <a:pt x="7461" y="4394"/>
                  </a:lnTo>
                  <a:lnTo>
                    <a:pt x="5348" y="4974"/>
                  </a:lnTo>
                  <a:lnTo>
                    <a:pt x="4600" y="5180"/>
                  </a:lnTo>
                  <a:lnTo>
                    <a:pt x="4488" y="5217"/>
                  </a:lnTo>
                  <a:lnTo>
                    <a:pt x="4301" y="5292"/>
                  </a:lnTo>
                  <a:lnTo>
                    <a:pt x="4001" y="5423"/>
                  </a:lnTo>
                  <a:lnTo>
                    <a:pt x="3665" y="5610"/>
                  </a:lnTo>
                  <a:lnTo>
                    <a:pt x="3254" y="5834"/>
                  </a:lnTo>
                  <a:lnTo>
                    <a:pt x="2823" y="6077"/>
                  </a:lnTo>
                  <a:lnTo>
                    <a:pt x="2375" y="6376"/>
                  </a:lnTo>
                  <a:lnTo>
                    <a:pt x="1926" y="6694"/>
                  </a:lnTo>
                  <a:lnTo>
                    <a:pt x="1477" y="7050"/>
                  </a:lnTo>
                  <a:lnTo>
                    <a:pt x="1066" y="7424"/>
                  </a:lnTo>
                  <a:lnTo>
                    <a:pt x="879" y="7610"/>
                  </a:lnTo>
                  <a:lnTo>
                    <a:pt x="692" y="7816"/>
                  </a:lnTo>
                  <a:lnTo>
                    <a:pt x="542" y="8003"/>
                  </a:lnTo>
                  <a:lnTo>
                    <a:pt x="393" y="8209"/>
                  </a:lnTo>
                  <a:lnTo>
                    <a:pt x="262" y="8415"/>
                  </a:lnTo>
                  <a:lnTo>
                    <a:pt x="150" y="8639"/>
                  </a:lnTo>
                  <a:lnTo>
                    <a:pt x="75" y="8845"/>
                  </a:lnTo>
                  <a:lnTo>
                    <a:pt x="19" y="9069"/>
                  </a:lnTo>
                  <a:lnTo>
                    <a:pt x="0" y="9275"/>
                  </a:lnTo>
                  <a:lnTo>
                    <a:pt x="0" y="9499"/>
                  </a:lnTo>
                  <a:lnTo>
                    <a:pt x="19" y="9705"/>
                  </a:lnTo>
                  <a:lnTo>
                    <a:pt x="94" y="9929"/>
                  </a:lnTo>
                  <a:lnTo>
                    <a:pt x="187" y="10135"/>
                  </a:lnTo>
                  <a:lnTo>
                    <a:pt x="299" y="10322"/>
                  </a:lnTo>
                  <a:lnTo>
                    <a:pt x="430" y="10490"/>
                  </a:lnTo>
                  <a:lnTo>
                    <a:pt x="580" y="10658"/>
                  </a:lnTo>
                  <a:lnTo>
                    <a:pt x="729" y="10789"/>
                  </a:lnTo>
                  <a:lnTo>
                    <a:pt x="916" y="10920"/>
                  </a:lnTo>
                  <a:lnTo>
                    <a:pt x="1103" y="11051"/>
                  </a:lnTo>
                  <a:lnTo>
                    <a:pt x="1290" y="11144"/>
                  </a:lnTo>
                  <a:lnTo>
                    <a:pt x="1496" y="11238"/>
                  </a:lnTo>
                  <a:lnTo>
                    <a:pt x="1720" y="11331"/>
                  </a:lnTo>
                  <a:lnTo>
                    <a:pt x="2150" y="11462"/>
                  </a:lnTo>
                  <a:lnTo>
                    <a:pt x="2618" y="11556"/>
                  </a:lnTo>
                  <a:lnTo>
                    <a:pt x="3067" y="11612"/>
                  </a:lnTo>
                  <a:lnTo>
                    <a:pt x="3515" y="11649"/>
                  </a:lnTo>
                  <a:lnTo>
                    <a:pt x="3945" y="11668"/>
                  </a:lnTo>
                  <a:lnTo>
                    <a:pt x="4693" y="11668"/>
                  </a:lnTo>
                  <a:lnTo>
                    <a:pt x="5198" y="11631"/>
                  </a:lnTo>
                  <a:lnTo>
                    <a:pt x="5385" y="11593"/>
                  </a:lnTo>
                  <a:lnTo>
                    <a:pt x="5385" y="11593"/>
                  </a:lnTo>
                  <a:lnTo>
                    <a:pt x="5217" y="11780"/>
                  </a:lnTo>
                  <a:lnTo>
                    <a:pt x="5011" y="11967"/>
                  </a:lnTo>
                  <a:lnTo>
                    <a:pt x="4805" y="12229"/>
                  </a:lnTo>
                  <a:lnTo>
                    <a:pt x="4581" y="12528"/>
                  </a:lnTo>
                  <a:lnTo>
                    <a:pt x="4469" y="12696"/>
                  </a:lnTo>
                  <a:lnTo>
                    <a:pt x="4375" y="12883"/>
                  </a:lnTo>
                  <a:lnTo>
                    <a:pt x="4301" y="13070"/>
                  </a:lnTo>
                  <a:lnTo>
                    <a:pt x="4226" y="13257"/>
                  </a:lnTo>
                  <a:lnTo>
                    <a:pt x="4188" y="13444"/>
                  </a:lnTo>
                  <a:lnTo>
                    <a:pt x="4170" y="13650"/>
                  </a:lnTo>
                  <a:lnTo>
                    <a:pt x="4170" y="13837"/>
                  </a:lnTo>
                  <a:lnTo>
                    <a:pt x="4207" y="14043"/>
                  </a:lnTo>
                  <a:lnTo>
                    <a:pt x="4282" y="14230"/>
                  </a:lnTo>
                  <a:lnTo>
                    <a:pt x="4394" y="14417"/>
                  </a:lnTo>
                  <a:lnTo>
                    <a:pt x="4544" y="14622"/>
                  </a:lnTo>
                  <a:lnTo>
                    <a:pt x="4731" y="14791"/>
                  </a:lnTo>
                  <a:lnTo>
                    <a:pt x="4974" y="14978"/>
                  </a:lnTo>
                  <a:lnTo>
                    <a:pt x="5254" y="15146"/>
                  </a:lnTo>
                  <a:lnTo>
                    <a:pt x="5609" y="15295"/>
                  </a:lnTo>
                  <a:lnTo>
                    <a:pt x="6002" y="15445"/>
                  </a:lnTo>
                  <a:lnTo>
                    <a:pt x="6470" y="15576"/>
                  </a:lnTo>
                  <a:lnTo>
                    <a:pt x="6993" y="15707"/>
                  </a:lnTo>
                  <a:lnTo>
                    <a:pt x="7591" y="15819"/>
                  </a:lnTo>
                  <a:lnTo>
                    <a:pt x="8246" y="15894"/>
                  </a:lnTo>
                  <a:lnTo>
                    <a:pt x="8994" y="15969"/>
                  </a:lnTo>
                  <a:lnTo>
                    <a:pt x="9817" y="16025"/>
                  </a:lnTo>
                  <a:lnTo>
                    <a:pt x="10639" y="16062"/>
                  </a:lnTo>
                  <a:lnTo>
                    <a:pt x="11406" y="16062"/>
                  </a:lnTo>
                  <a:lnTo>
                    <a:pt x="12116" y="16043"/>
                  </a:lnTo>
                  <a:lnTo>
                    <a:pt x="12771" y="16006"/>
                  </a:lnTo>
                  <a:lnTo>
                    <a:pt x="13388" y="15950"/>
                  </a:lnTo>
                  <a:lnTo>
                    <a:pt x="13930" y="15894"/>
                  </a:lnTo>
                  <a:lnTo>
                    <a:pt x="14435" y="15800"/>
                  </a:lnTo>
                  <a:lnTo>
                    <a:pt x="14902" y="15688"/>
                  </a:lnTo>
                  <a:lnTo>
                    <a:pt x="15314" y="15576"/>
                  </a:lnTo>
                  <a:lnTo>
                    <a:pt x="15669" y="15445"/>
                  </a:lnTo>
                  <a:lnTo>
                    <a:pt x="16006" y="15314"/>
                  </a:lnTo>
                  <a:lnTo>
                    <a:pt x="16305" y="15165"/>
                  </a:lnTo>
                  <a:lnTo>
                    <a:pt x="16567" y="15015"/>
                  </a:lnTo>
                  <a:lnTo>
                    <a:pt x="16791" y="14847"/>
                  </a:lnTo>
                  <a:lnTo>
                    <a:pt x="16978" y="14678"/>
                  </a:lnTo>
                  <a:lnTo>
                    <a:pt x="17146" y="14510"/>
                  </a:lnTo>
                  <a:lnTo>
                    <a:pt x="17277" y="14342"/>
                  </a:lnTo>
                  <a:lnTo>
                    <a:pt x="17389" y="14174"/>
                  </a:lnTo>
                  <a:lnTo>
                    <a:pt x="17483" y="14024"/>
                  </a:lnTo>
                  <a:lnTo>
                    <a:pt x="17558" y="13856"/>
                  </a:lnTo>
                  <a:lnTo>
                    <a:pt x="17614" y="13687"/>
                  </a:lnTo>
                  <a:lnTo>
                    <a:pt x="17651" y="13538"/>
                  </a:lnTo>
                  <a:lnTo>
                    <a:pt x="17670" y="13388"/>
                  </a:lnTo>
                  <a:lnTo>
                    <a:pt x="17670" y="13257"/>
                  </a:lnTo>
                  <a:lnTo>
                    <a:pt x="17670" y="13014"/>
                  </a:lnTo>
                  <a:lnTo>
                    <a:pt x="17651" y="12827"/>
                  </a:lnTo>
                  <a:lnTo>
                    <a:pt x="17614" y="12678"/>
                  </a:lnTo>
                  <a:lnTo>
                    <a:pt x="17932" y="12977"/>
                  </a:lnTo>
                  <a:lnTo>
                    <a:pt x="18305" y="13313"/>
                  </a:lnTo>
                  <a:lnTo>
                    <a:pt x="18829" y="13762"/>
                  </a:lnTo>
                  <a:lnTo>
                    <a:pt x="19483" y="14248"/>
                  </a:lnTo>
                  <a:lnTo>
                    <a:pt x="19839" y="14510"/>
                  </a:lnTo>
                  <a:lnTo>
                    <a:pt x="20231" y="14791"/>
                  </a:lnTo>
                  <a:lnTo>
                    <a:pt x="20661" y="15052"/>
                  </a:lnTo>
                  <a:lnTo>
                    <a:pt x="21110" y="15333"/>
                  </a:lnTo>
                  <a:lnTo>
                    <a:pt x="21578" y="15595"/>
                  </a:lnTo>
                  <a:lnTo>
                    <a:pt x="22064" y="15856"/>
                  </a:lnTo>
                  <a:lnTo>
                    <a:pt x="22569" y="16099"/>
                  </a:lnTo>
                  <a:lnTo>
                    <a:pt x="23111" y="16343"/>
                  </a:lnTo>
                  <a:lnTo>
                    <a:pt x="23653" y="16548"/>
                  </a:lnTo>
                  <a:lnTo>
                    <a:pt x="24214" y="16754"/>
                  </a:lnTo>
                  <a:lnTo>
                    <a:pt x="24794" y="16922"/>
                  </a:lnTo>
                  <a:lnTo>
                    <a:pt x="25392" y="17053"/>
                  </a:lnTo>
                  <a:lnTo>
                    <a:pt x="26009" y="17165"/>
                  </a:lnTo>
                  <a:lnTo>
                    <a:pt x="26626" y="17240"/>
                  </a:lnTo>
                  <a:lnTo>
                    <a:pt x="27243" y="17277"/>
                  </a:lnTo>
                  <a:lnTo>
                    <a:pt x="27879" y="17277"/>
                  </a:lnTo>
                  <a:lnTo>
                    <a:pt x="28215" y="17259"/>
                  </a:lnTo>
                  <a:lnTo>
                    <a:pt x="28533" y="17221"/>
                  </a:lnTo>
                  <a:lnTo>
                    <a:pt x="28851" y="17184"/>
                  </a:lnTo>
                  <a:lnTo>
                    <a:pt x="29188" y="17128"/>
                  </a:lnTo>
                  <a:lnTo>
                    <a:pt x="29506" y="17053"/>
                  </a:lnTo>
                  <a:lnTo>
                    <a:pt x="29842" y="16978"/>
                  </a:lnTo>
                  <a:lnTo>
                    <a:pt x="30179" y="16885"/>
                  </a:lnTo>
                  <a:lnTo>
                    <a:pt x="30497" y="16773"/>
                  </a:lnTo>
                  <a:lnTo>
                    <a:pt x="30833" y="16642"/>
                  </a:lnTo>
                  <a:lnTo>
                    <a:pt x="31170" y="16511"/>
                  </a:lnTo>
                  <a:lnTo>
                    <a:pt x="31488" y="16343"/>
                  </a:lnTo>
                  <a:lnTo>
                    <a:pt x="31824" y="16174"/>
                  </a:lnTo>
                  <a:lnTo>
                    <a:pt x="32460" y="15819"/>
                  </a:lnTo>
                  <a:lnTo>
                    <a:pt x="33021" y="15482"/>
                  </a:lnTo>
                  <a:lnTo>
                    <a:pt x="33526" y="15127"/>
                  </a:lnTo>
                  <a:lnTo>
                    <a:pt x="33956" y="14809"/>
                  </a:lnTo>
                  <a:lnTo>
                    <a:pt x="34348" y="14473"/>
                  </a:lnTo>
                  <a:lnTo>
                    <a:pt x="34685" y="14155"/>
                  </a:lnTo>
                  <a:lnTo>
                    <a:pt x="34965" y="13837"/>
                  </a:lnTo>
                  <a:lnTo>
                    <a:pt x="35209" y="13538"/>
                  </a:lnTo>
                  <a:lnTo>
                    <a:pt x="35396" y="13257"/>
                  </a:lnTo>
                  <a:lnTo>
                    <a:pt x="35545" y="12958"/>
                  </a:lnTo>
                  <a:lnTo>
                    <a:pt x="35657" y="12696"/>
                  </a:lnTo>
                  <a:lnTo>
                    <a:pt x="35751" y="12435"/>
                  </a:lnTo>
                  <a:lnTo>
                    <a:pt x="35788" y="12173"/>
                  </a:lnTo>
                  <a:lnTo>
                    <a:pt x="35807" y="11930"/>
                  </a:lnTo>
                  <a:lnTo>
                    <a:pt x="35788" y="11687"/>
                  </a:lnTo>
                  <a:lnTo>
                    <a:pt x="35769" y="11462"/>
                  </a:lnTo>
                  <a:lnTo>
                    <a:pt x="35713" y="11257"/>
                  </a:lnTo>
                  <a:lnTo>
                    <a:pt x="35639" y="11051"/>
                  </a:lnTo>
                  <a:lnTo>
                    <a:pt x="35545" y="10864"/>
                  </a:lnTo>
                  <a:lnTo>
                    <a:pt x="35452" y="10677"/>
                  </a:lnTo>
                  <a:lnTo>
                    <a:pt x="35339" y="10527"/>
                  </a:lnTo>
                  <a:lnTo>
                    <a:pt x="35227" y="10378"/>
                  </a:lnTo>
                  <a:lnTo>
                    <a:pt x="35218" y="10368"/>
                  </a:lnTo>
                  <a:lnTo>
                    <a:pt x="35218" y="10368"/>
                  </a:lnTo>
                  <a:lnTo>
                    <a:pt x="35283" y="10415"/>
                  </a:lnTo>
                  <a:lnTo>
                    <a:pt x="35639" y="10602"/>
                  </a:lnTo>
                  <a:lnTo>
                    <a:pt x="35844" y="10696"/>
                  </a:lnTo>
                  <a:lnTo>
                    <a:pt x="36050" y="10770"/>
                  </a:lnTo>
                  <a:lnTo>
                    <a:pt x="36293" y="10864"/>
                  </a:lnTo>
                  <a:lnTo>
                    <a:pt x="36536" y="10920"/>
                  </a:lnTo>
                  <a:lnTo>
                    <a:pt x="36798" y="10995"/>
                  </a:lnTo>
                  <a:lnTo>
                    <a:pt x="37097" y="11032"/>
                  </a:lnTo>
                  <a:lnTo>
                    <a:pt x="37396" y="11070"/>
                  </a:lnTo>
                  <a:lnTo>
                    <a:pt x="37714" y="11107"/>
                  </a:lnTo>
                  <a:lnTo>
                    <a:pt x="38069" y="11107"/>
                  </a:lnTo>
                  <a:lnTo>
                    <a:pt x="38425" y="11088"/>
                  </a:lnTo>
                  <a:lnTo>
                    <a:pt x="38817" y="11070"/>
                  </a:lnTo>
                  <a:lnTo>
                    <a:pt x="39210" y="11014"/>
                  </a:lnTo>
                  <a:lnTo>
                    <a:pt x="39640" y="10957"/>
                  </a:lnTo>
                  <a:lnTo>
                    <a:pt x="40089" y="10864"/>
                  </a:lnTo>
                  <a:lnTo>
                    <a:pt x="40556" y="10733"/>
                  </a:lnTo>
                  <a:lnTo>
                    <a:pt x="41061" y="10602"/>
                  </a:lnTo>
                  <a:lnTo>
                    <a:pt x="41566" y="10434"/>
                  </a:lnTo>
                  <a:lnTo>
                    <a:pt x="42108" y="10228"/>
                  </a:lnTo>
                  <a:lnTo>
                    <a:pt x="42370" y="10116"/>
                  </a:lnTo>
                  <a:lnTo>
                    <a:pt x="42632" y="10004"/>
                  </a:lnTo>
                  <a:lnTo>
                    <a:pt x="42875" y="9873"/>
                  </a:lnTo>
                  <a:lnTo>
                    <a:pt x="43099" y="9723"/>
                  </a:lnTo>
                  <a:lnTo>
                    <a:pt x="43324" y="9592"/>
                  </a:lnTo>
                  <a:lnTo>
                    <a:pt x="43511" y="9443"/>
                  </a:lnTo>
                  <a:lnTo>
                    <a:pt x="43697" y="9293"/>
                  </a:lnTo>
                  <a:lnTo>
                    <a:pt x="43884" y="9125"/>
                  </a:lnTo>
                  <a:lnTo>
                    <a:pt x="44034" y="8957"/>
                  </a:lnTo>
                  <a:lnTo>
                    <a:pt x="44184" y="8788"/>
                  </a:lnTo>
                  <a:lnTo>
                    <a:pt x="44333" y="8601"/>
                  </a:lnTo>
                  <a:lnTo>
                    <a:pt x="44445" y="8415"/>
                  </a:lnTo>
                  <a:lnTo>
                    <a:pt x="44558" y="8228"/>
                  </a:lnTo>
                  <a:lnTo>
                    <a:pt x="44651" y="8041"/>
                  </a:lnTo>
                  <a:lnTo>
                    <a:pt x="44726" y="7835"/>
                  </a:lnTo>
                  <a:lnTo>
                    <a:pt x="44801" y="7648"/>
                  </a:lnTo>
                  <a:lnTo>
                    <a:pt x="44857" y="7442"/>
                  </a:lnTo>
                  <a:lnTo>
                    <a:pt x="44913" y="7237"/>
                  </a:lnTo>
                  <a:lnTo>
                    <a:pt x="44932" y="7012"/>
                  </a:lnTo>
                  <a:lnTo>
                    <a:pt x="44950" y="6806"/>
                  </a:lnTo>
                  <a:lnTo>
                    <a:pt x="44950" y="6601"/>
                  </a:lnTo>
                  <a:lnTo>
                    <a:pt x="44950" y="6376"/>
                  </a:lnTo>
                  <a:lnTo>
                    <a:pt x="44932" y="6171"/>
                  </a:lnTo>
                  <a:lnTo>
                    <a:pt x="44894" y="5946"/>
                  </a:lnTo>
                  <a:lnTo>
                    <a:pt x="44857" y="5722"/>
                  </a:lnTo>
                  <a:lnTo>
                    <a:pt x="44782" y="5498"/>
                  </a:lnTo>
                  <a:lnTo>
                    <a:pt x="44726" y="5292"/>
                  </a:lnTo>
                  <a:lnTo>
                    <a:pt x="44632" y="5068"/>
                  </a:lnTo>
                  <a:lnTo>
                    <a:pt x="44539" y="4843"/>
                  </a:lnTo>
                  <a:lnTo>
                    <a:pt x="44427" y="4637"/>
                  </a:lnTo>
                  <a:lnTo>
                    <a:pt x="44296" y="4413"/>
                  </a:lnTo>
                  <a:lnTo>
                    <a:pt x="44165" y="4189"/>
                  </a:lnTo>
                  <a:lnTo>
                    <a:pt x="44015" y="3983"/>
                  </a:lnTo>
                  <a:lnTo>
                    <a:pt x="43847" y="3777"/>
                  </a:lnTo>
                  <a:lnTo>
                    <a:pt x="43679" y="3553"/>
                  </a:lnTo>
                  <a:lnTo>
                    <a:pt x="43492" y="3347"/>
                  </a:lnTo>
                  <a:lnTo>
                    <a:pt x="43305" y="3160"/>
                  </a:lnTo>
                  <a:lnTo>
                    <a:pt x="43080" y="2955"/>
                  </a:lnTo>
                  <a:lnTo>
                    <a:pt x="42632" y="2562"/>
                  </a:lnTo>
                  <a:lnTo>
                    <a:pt x="42108" y="2188"/>
                  </a:lnTo>
                  <a:lnTo>
                    <a:pt x="41547" y="1833"/>
                  </a:lnTo>
                  <a:lnTo>
                    <a:pt x="40949" y="1515"/>
                  </a:lnTo>
                  <a:lnTo>
                    <a:pt x="40631" y="1365"/>
                  </a:lnTo>
                  <a:lnTo>
                    <a:pt x="40294" y="1216"/>
                  </a:lnTo>
                  <a:lnTo>
                    <a:pt x="39939" y="1066"/>
                  </a:lnTo>
                  <a:lnTo>
                    <a:pt x="39584" y="935"/>
                  </a:lnTo>
                  <a:lnTo>
                    <a:pt x="39210" y="804"/>
                  </a:lnTo>
                  <a:lnTo>
                    <a:pt x="38817" y="692"/>
                  </a:lnTo>
                  <a:lnTo>
                    <a:pt x="38425" y="580"/>
                  </a:lnTo>
                  <a:lnTo>
                    <a:pt x="38013" y="468"/>
                  </a:lnTo>
                  <a:lnTo>
                    <a:pt x="37602" y="393"/>
                  </a:lnTo>
                  <a:lnTo>
                    <a:pt x="37172" y="300"/>
                  </a:lnTo>
                  <a:lnTo>
                    <a:pt x="36723" y="225"/>
                  </a:lnTo>
                  <a:lnTo>
                    <a:pt x="36256" y="169"/>
                  </a:lnTo>
                  <a:lnTo>
                    <a:pt x="35788" y="113"/>
                  </a:lnTo>
                  <a:lnTo>
                    <a:pt x="35321" y="56"/>
                  </a:lnTo>
                  <a:lnTo>
                    <a:pt x="34816" y="38"/>
                  </a:lnTo>
                  <a:lnTo>
                    <a:pt x="343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36125" y="4938725"/>
              <a:ext cx="168775" cy="83250"/>
            </a:xfrm>
            <a:custGeom>
              <a:avLst/>
              <a:gdLst/>
              <a:ahLst/>
              <a:cxnLst/>
              <a:rect l="l" t="t" r="r" b="b"/>
              <a:pathLst>
                <a:path w="6751" h="3330" extrusionOk="0">
                  <a:moveTo>
                    <a:pt x="4993" y="1"/>
                  </a:moveTo>
                  <a:lnTo>
                    <a:pt x="1590" y="113"/>
                  </a:lnTo>
                  <a:lnTo>
                    <a:pt x="1403" y="188"/>
                  </a:lnTo>
                  <a:lnTo>
                    <a:pt x="954" y="375"/>
                  </a:lnTo>
                  <a:lnTo>
                    <a:pt x="692" y="506"/>
                  </a:lnTo>
                  <a:lnTo>
                    <a:pt x="449" y="674"/>
                  </a:lnTo>
                  <a:lnTo>
                    <a:pt x="206" y="842"/>
                  </a:lnTo>
                  <a:lnTo>
                    <a:pt x="112" y="936"/>
                  </a:lnTo>
                  <a:lnTo>
                    <a:pt x="38" y="1029"/>
                  </a:lnTo>
                  <a:lnTo>
                    <a:pt x="19" y="1085"/>
                  </a:lnTo>
                  <a:lnTo>
                    <a:pt x="0" y="1141"/>
                  </a:lnTo>
                  <a:lnTo>
                    <a:pt x="0" y="1216"/>
                  </a:lnTo>
                  <a:lnTo>
                    <a:pt x="0" y="1291"/>
                  </a:lnTo>
                  <a:lnTo>
                    <a:pt x="56" y="1459"/>
                  </a:lnTo>
                  <a:lnTo>
                    <a:pt x="150" y="1646"/>
                  </a:lnTo>
                  <a:lnTo>
                    <a:pt x="262" y="1852"/>
                  </a:lnTo>
                  <a:lnTo>
                    <a:pt x="430" y="2076"/>
                  </a:lnTo>
                  <a:lnTo>
                    <a:pt x="617" y="2282"/>
                  </a:lnTo>
                  <a:lnTo>
                    <a:pt x="823" y="2506"/>
                  </a:lnTo>
                  <a:lnTo>
                    <a:pt x="1047" y="2693"/>
                  </a:lnTo>
                  <a:lnTo>
                    <a:pt x="1290" y="2880"/>
                  </a:lnTo>
                  <a:lnTo>
                    <a:pt x="1552" y="3049"/>
                  </a:lnTo>
                  <a:lnTo>
                    <a:pt x="1795" y="3180"/>
                  </a:lnTo>
                  <a:lnTo>
                    <a:pt x="2057" y="3273"/>
                  </a:lnTo>
                  <a:lnTo>
                    <a:pt x="2319" y="3329"/>
                  </a:lnTo>
                  <a:lnTo>
                    <a:pt x="2562" y="3329"/>
                  </a:lnTo>
                  <a:lnTo>
                    <a:pt x="2674" y="3310"/>
                  </a:lnTo>
                  <a:lnTo>
                    <a:pt x="2786" y="3273"/>
                  </a:lnTo>
                  <a:lnTo>
                    <a:pt x="3272" y="3123"/>
                  </a:lnTo>
                  <a:lnTo>
                    <a:pt x="3852" y="2974"/>
                  </a:lnTo>
                  <a:lnTo>
                    <a:pt x="4469" y="2824"/>
                  </a:lnTo>
                  <a:lnTo>
                    <a:pt x="5067" y="2675"/>
                  </a:lnTo>
                  <a:lnTo>
                    <a:pt x="5647" y="2488"/>
                  </a:lnTo>
                  <a:lnTo>
                    <a:pt x="5909" y="2375"/>
                  </a:lnTo>
                  <a:lnTo>
                    <a:pt x="6133" y="2263"/>
                  </a:lnTo>
                  <a:lnTo>
                    <a:pt x="6339" y="2151"/>
                  </a:lnTo>
                  <a:lnTo>
                    <a:pt x="6507" y="2020"/>
                  </a:lnTo>
                  <a:lnTo>
                    <a:pt x="6638" y="1889"/>
                  </a:lnTo>
                  <a:lnTo>
                    <a:pt x="6675" y="1815"/>
                  </a:lnTo>
                  <a:lnTo>
                    <a:pt x="6713" y="1740"/>
                  </a:lnTo>
                  <a:lnTo>
                    <a:pt x="6732" y="1665"/>
                  </a:lnTo>
                  <a:lnTo>
                    <a:pt x="6750" y="1590"/>
                  </a:lnTo>
                  <a:lnTo>
                    <a:pt x="6750" y="1515"/>
                  </a:lnTo>
                  <a:lnTo>
                    <a:pt x="6732" y="1441"/>
                  </a:lnTo>
                  <a:lnTo>
                    <a:pt x="6675" y="1272"/>
                  </a:lnTo>
                  <a:lnTo>
                    <a:pt x="6582" y="1123"/>
                  </a:lnTo>
                  <a:lnTo>
                    <a:pt x="6451" y="973"/>
                  </a:lnTo>
                  <a:lnTo>
                    <a:pt x="6320" y="842"/>
                  </a:lnTo>
                  <a:lnTo>
                    <a:pt x="6152" y="693"/>
                  </a:lnTo>
                  <a:lnTo>
                    <a:pt x="5984" y="562"/>
                  </a:lnTo>
                  <a:lnTo>
                    <a:pt x="5628" y="337"/>
                  </a:lnTo>
                  <a:lnTo>
                    <a:pt x="5310" y="169"/>
                  </a:lnTo>
                  <a:lnTo>
                    <a:pt x="4993"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1522599" y="4118363"/>
            <a:ext cx="245340" cy="116214"/>
            <a:chOff x="4497146" y="5462001"/>
            <a:chExt cx="258470" cy="122434"/>
          </a:xfrm>
        </p:grpSpPr>
        <p:sp>
          <p:nvSpPr>
            <p:cNvPr id="22" name="Google Shape;22;p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3439873" y="4156508"/>
            <a:ext cx="376721" cy="289018"/>
            <a:chOff x="5731025" y="6616150"/>
            <a:chExt cx="598350" cy="459050"/>
          </a:xfrm>
        </p:grpSpPr>
        <p:sp>
          <p:nvSpPr>
            <p:cNvPr id="26" name="Google Shape;26;p2"/>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2093650" y="4032625"/>
            <a:ext cx="719324" cy="536777"/>
            <a:chOff x="4770175" y="7126775"/>
            <a:chExt cx="719324" cy="536777"/>
          </a:xfrm>
        </p:grpSpPr>
        <p:sp>
          <p:nvSpPr>
            <p:cNvPr id="30" name="Google Shape;30;p2"/>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4972225" y="4624500"/>
            <a:ext cx="576875" cy="300600"/>
            <a:chOff x="4951250" y="6858000"/>
            <a:chExt cx="576875" cy="300600"/>
          </a:xfrm>
        </p:grpSpPr>
        <p:sp>
          <p:nvSpPr>
            <p:cNvPr id="41" name="Google Shape;41;p2"/>
            <p:cNvSpPr/>
            <p:nvPr/>
          </p:nvSpPr>
          <p:spPr>
            <a:xfrm>
              <a:off x="4951250" y="7025800"/>
              <a:ext cx="576875" cy="132800"/>
            </a:xfrm>
            <a:custGeom>
              <a:avLst/>
              <a:gdLst/>
              <a:ahLst/>
              <a:cxnLst/>
              <a:rect l="l" t="t" r="r" b="b"/>
              <a:pathLst>
                <a:path w="23075" h="5312" extrusionOk="0">
                  <a:moveTo>
                    <a:pt x="11089" y="1"/>
                  </a:moveTo>
                  <a:lnTo>
                    <a:pt x="10042" y="19"/>
                  </a:lnTo>
                  <a:lnTo>
                    <a:pt x="8957" y="76"/>
                  </a:lnTo>
                  <a:lnTo>
                    <a:pt x="7031" y="150"/>
                  </a:lnTo>
                  <a:lnTo>
                    <a:pt x="6190" y="206"/>
                  </a:lnTo>
                  <a:lnTo>
                    <a:pt x="6021" y="225"/>
                  </a:lnTo>
                  <a:lnTo>
                    <a:pt x="5722" y="319"/>
                  </a:lnTo>
                  <a:lnTo>
                    <a:pt x="4787" y="599"/>
                  </a:lnTo>
                  <a:lnTo>
                    <a:pt x="3609" y="1010"/>
                  </a:lnTo>
                  <a:lnTo>
                    <a:pt x="2974" y="1254"/>
                  </a:lnTo>
                  <a:lnTo>
                    <a:pt x="2357" y="1497"/>
                  </a:lnTo>
                  <a:lnTo>
                    <a:pt x="1758" y="1740"/>
                  </a:lnTo>
                  <a:lnTo>
                    <a:pt x="1197" y="2001"/>
                  </a:lnTo>
                  <a:lnTo>
                    <a:pt x="730" y="2226"/>
                  </a:lnTo>
                  <a:lnTo>
                    <a:pt x="356" y="2450"/>
                  </a:lnTo>
                  <a:lnTo>
                    <a:pt x="206" y="2544"/>
                  </a:lnTo>
                  <a:lnTo>
                    <a:pt x="94" y="2637"/>
                  </a:lnTo>
                  <a:lnTo>
                    <a:pt x="38" y="2731"/>
                  </a:lnTo>
                  <a:lnTo>
                    <a:pt x="1" y="2805"/>
                  </a:lnTo>
                  <a:lnTo>
                    <a:pt x="1" y="2843"/>
                  </a:lnTo>
                  <a:lnTo>
                    <a:pt x="1" y="2880"/>
                  </a:lnTo>
                  <a:lnTo>
                    <a:pt x="57" y="2936"/>
                  </a:lnTo>
                  <a:lnTo>
                    <a:pt x="169" y="2992"/>
                  </a:lnTo>
                  <a:lnTo>
                    <a:pt x="319" y="3030"/>
                  </a:lnTo>
                  <a:lnTo>
                    <a:pt x="693" y="3105"/>
                  </a:lnTo>
                  <a:lnTo>
                    <a:pt x="1141" y="3236"/>
                  </a:lnTo>
                  <a:lnTo>
                    <a:pt x="1646" y="3423"/>
                  </a:lnTo>
                  <a:lnTo>
                    <a:pt x="2207" y="3628"/>
                  </a:lnTo>
                  <a:lnTo>
                    <a:pt x="3479" y="4096"/>
                  </a:lnTo>
                  <a:lnTo>
                    <a:pt x="4189" y="4339"/>
                  </a:lnTo>
                  <a:lnTo>
                    <a:pt x="4937" y="4563"/>
                  </a:lnTo>
                  <a:lnTo>
                    <a:pt x="5741" y="4787"/>
                  </a:lnTo>
                  <a:lnTo>
                    <a:pt x="6582" y="4974"/>
                  </a:lnTo>
                  <a:lnTo>
                    <a:pt x="7031" y="5068"/>
                  </a:lnTo>
                  <a:lnTo>
                    <a:pt x="7480" y="5124"/>
                  </a:lnTo>
                  <a:lnTo>
                    <a:pt x="7947" y="5199"/>
                  </a:lnTo>
                  <a:lnTo>
                    <a:pt x="8415" y="5236"/>
                  </a:lnTo>
                  <a:lnTo>
                    <a:pt x="8901" y="5274"/>
                  </a:lnTo>
                  <a:lnTo>
                    <a:pt x="9387" y="5311"/>
                  </a:lnTo>
                  <a:lnTo>
                    <a:pt x="9892" y="5311"/>
                  </a:lnTo>
                  <a:lnTo>
                    <a:pt x="10397" y="5292"/>
                  </a:lnTo>
                  <a:lnTo>
                    <a:pt x="10920" y="5274"/>
                  </a:lnTo>
                  <a:lnTo>
                    <a:pt x="11444" y="5218"/>
                  </a:lnTo>
                  <a:lnTo>
                    <a:pt x="11986" y="5143"/>
                  </a:lnTo>
                  <a:lnTo>
                    <a:pt x="12528" y="5049"/>
                  </a:lnTo>
                  <a:lnTo>
                    <a:pt x="16661" y="4301"/>
                  </a:lnTo>
                  <a:lnTo>
                    <a:pt x="18437" y="3946"/>
                  </a:lnTo>
                  <a:lnTo>
                    <a:pt x="19260" y="3778"/>
                  </a:lnTo>
                  <a:lnTo>
                    <a:pt x="20008" y="3591"/>
                  </a:lnTo>
                  <a:lnTo>
                    <a:pt x="20681" y="3404"/>
                  </a:lnTo>
                  <a:lnTo>
                    <a:pt x="21279" y="3217"/>
                  </a:lnTo>
                  <a:lnTo>
                    <a:pt x="21803" y="3011"/>
                  </a:lnTo>
                  <a:lnTo>
                    <a:pt x="22046" y="2899"/>
                  </a:lnTo>
                  <a:lnTo>
                    <a:pt x="22251" y="2787"/>
                  </a:lnTo>
                  <a:lnTo>
                    <a:pt x="22438" y="2675"/>
                  </a:lnTo>
                  <a:lnTo>
                    <a:pt x="22607" y="2562"/>
                  </a:lnTo>
                  <a:lnTo>
                    <a:pt x="22738" y="2432"/>
                  </a:lnTo>
                  <a:lnTo>
                    <a:pt x="22868" y="2319"/>
                  </a:lnTo>
                  <a:lnTo>
                    <a:pt x="22943" y="2188"/>
                  </a:lnTo>
                  <a:lnTo>
                    <a:pt x="23018" y="2058"/>
                  </a:lnTo>
                  <a:lnTo>
                    <a:pt x="23055" y="1908"/>
                  </a:lnTo>
                  <a:lnTo>
                    <a:pt x="23074" y="1777"/>
                  </a:lnTo>
                  <a:lnTo>
                    <a:pt x="23055" y="1702"/>
                  </a:lnTo>
                  <a:lnTo>
                    <a:pt x="23037" y="1628"/>
                  </a:lnTo>
                  <a:lnTo>
                    <a:pt x="23018" y="1553"/>
                  </a:lnTo>
                  <a:lnTo>
                    <a:pt x="22962" y="1497"/>
                  </a:lnTo>
                  <a:lnTo>
                    <a:pt x="22831" y="1366"/>
                  </a:lnTo>
                  <a:lnTo>
                    <a:pt x="22663" y="1254"/>
                  </a:lnTo>
                  <a:lnTo>
                    <a:pt x="22438" y="1141"/>
                  </a:lnTo>
                  <a:lnTo>
                    <a:pt x="22195" y="1048"/>
                  </a:lnTo>
                  <a:lnTo>
                    <a:pt x="21896" y="954"/>
                  </a:lnTo>
                  <a:lnTo>
                    <a:pt x="21578" y="861"/>
                  </a:lnTo>
                  <a:lnTo>
                    <a:pt x="21223" y="786"/>
                  </a:lnTo>
                  <a:lnTo>
                    <a:pt x="20849" y="711"/>
                  </a:lnTo>
                  <a:lnTo>
                    <a:pt x="20026" y="580"/>
                  </a:lnTo>
                  <a:lnTo>
                    <a:pt x="19129" y="468"/>
                  </a:lnTo>
                  <a:lnTo>
                    <a:pt x="18213" y="375"/>
                  </a:lnTo>
                  <a:lnTo>
                    <a:pt x="17259" y="300"/>
                  </a:lnTo>
                  <a:lnTo>
                    <a:pt x="16343" y="244"/>
                  </a:lnTo>
                  <a:lnTo>
                    <a:pt x="14641" y="169"/>
                  </a:lnTo>
                  <a:lnTo>
                    <a:pt x="13295" y="94"/>
                  </a:lnTo>
                  <a:lnTo>
                    <a:pt x="12828" y="76"/>
                  </a:lnTo>
                  <a:lnTo>
                    <a:pt x="12528" y="38"/>
                  </a:lnTo>
                  <a:lnTo>
                    <a:pt x="12285" y="19"/>
                  </a:lnTo>
                  <a:lnTo>
                    <a:pt x="1194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43800" y="6858000"/>
              <a:ext cx="413275" cy="245900"/>
            </a:xfrm>
            <a:custGeom>
              <a:avLst/>
              <a:gdLst/>
              <a:ahLst/>
              <a:cxnLst/>
              <a:rect l="l" t="t" r="r" b="b"/>
              <a:pathLst>
                <a:path w="16531" h="9836" extrusionOk="0">
                  <a:moveTo>
                    <a:pt x="12622" y="0"/>
                  </a:moveTo>
                  <a:lnTo>
                    <a:pt x="12473" y="19"/>
                  </a:lnTo>
                  <a:lnTo>
                    <a:pt x="12099" y="94"/>
                  </a:lnTo>
                  <a:lnTo>
                    <a:pt x="11725" y="187"/>
                  </a:lnTo>
                  <a:lnTo>
                    <a:pt x="11388" y="299"/>
                  </a:lnTo>
                  <a:lnTo>
                    <a:pt x="11052" y="430"/>
                  </a:lnTo>
                  <a:lnTo>
                    <a:pt x="10734" y="580"/>
                  </a:lnTo>
                  <a:lnTo>
                    <a:pt x="10434" y="729"/>
                  </a:lnTo>
                  <a:lnTo>
                    <a:pt x="9855" y="1066"/>
                  </a:lnTo>
                  <a:lnTo>
                    <a:pt x="9275" y="1365"/>
                  </a:lnTo>
                  <a:lnTo>
                    <a:pt x="8995" y="1515"/>
                  </a:lnTo>
                  <a:lnTo>
                    <a:pt x="8714" y="1646"/>
                  </a:lnTo>
                  <a:lnTo>
                    <a:pt x="8415" y="1758"/>
                  </a:lnTo>
                  <a:lnTo>
                    <a:pt x="8116" y="1833"/>
                  </a:lnTo>
                  <a:lnTo>
                    <a:pt x="7817" y="1907"/>
                  </a:lnTo>
                  <a:lnTo>
                    <a:pt x="7499" y="1945"/>
                  </a:lnTo>
                  <a:lnTo>
                    <a:pt x="7144" y="1963"/>
                  </a:lnTo>
                  <a:lnTo>
                    <a:pt x="6714" y="2020"/>
                  </a:lnTo>
                  <a:lnTo>
                    <a:pt x="5741" y="2169"/>
                  </a:lnTo>
                  <a:lnTo>
                    <a:pt x="4657" y="2375"/>
                  </a:lnTo>
                  <a:lnTo>
                    <a:pt x="3535" y="2618"/>
                  </a:lnTo>
                  <a:lnTo>
                    <a:pt x="2450" y="2880"/>
                  </a:lnTo>
                  <a:lnTo>
                    <a:pt x="1946" y="3011"/>
                  </a:lnTo>
                  <a:lnTo>
                    <a:pt x="1497" y="3160"/>
                  </a:lnTo>
                  <a:lnTo>
                    <a:pt x="1085" y="3291"/>
                  </a:lnTo>
                  <a:lnTo>
                    <a:pt x="749" y="3422"/>
                  </a:lnTo>
                  <a:lnTo>
                    <a:pt x="487" y="3553"/>
                  </a:lnTo>
                  <a:lnTo>
                    <a:pt x="300" y="3665"/>
                  </a:lnTo>
                  <a:lnTo>
                    <a:pt x="225" y="3721"/>
                  </a:lnTo>
                  <a:lnTo>
                    <a:pt x="188" y="3796"/>
                  </a:lnTo>
                  <a:lnTo>
                    <a:pt x="132" y="3889"/>
                  </a:lnTo>
                  <a:lnTo>
                    <a:pt x="94" y="3983"/>
                  </a:lnTo>
                  <a:lnTo>
                    <a:pt x="38" y="4226"/>
                  </a:lnTo>
                  <a:lnTo>
                    <a:pt x="1" y="4525"/>
                  </a:lnTo>
                  <a:lnTo>
                    <a:pt x="1" y="4843"/>
                  </a:lnTo>
                  <a:lnTo>
                    <a:pt x="1" y="5198"/>
                  </a:lnTo>
                  <a:lnTo>
                    <a:pt x="38" y="5591"/>
                  </a:lnTo>
                  <a:lnTo>
                    <a:pt x="76" y="5984"/>
                  </a:lnTo>
                  <a:lnTo>
                    <a:pt x="169" y="6488"/>
                  </a:lnTo>
                  <a:lnTo>
                    <a:pt x="263" y="6993"/>
                  </a:lnTo>
                  <a:lnTo>
                    <a:pt x="375" y="7498"/>
                  </a:lnTo>
                  <a:lnTo>
                    <a:pt x="506" y="7966"/>
                  </a:lnTo>
                  <a:lnTo>
                    <a:pt x="655" y="8396"/>
                  </a:lnTo>
                  <a:lnTo>
                    <a:pt x="786" y="8788"/>
                  </a:lnTo>
                  <a:lnTo>
                    <a:pt x="936" y="9106"/>
                  </a:lnTo>
                  <a:lnTo>
                    <a:pt x="1011" y="9218"/>
                  </a:lnTo>
                  <a:lnTo>
                    <a:pt x="1085" y="9331"/>
                  </a:lnTo>
                  <a:lnTo>
                    <a:pt x="1235" y="9480"/>
                  </a:lnTo>
                  <a:lnTo>
                    <a:pt x="1385" y="9592"/>
                  </a:lnTo>
                  <a:lnTo>
                    <a:pt x="1572" y="9686"/>
                  </a:lnTo>
                  <a:lnTo>
                    <a:pt x="1759" y="9723"/>
                  </a:lnTo>
                  <a:lnTo>
                    <a:pt x="1964" y="9761"/>
                  </a:lnTo>
                  <a:lnTo>
                    <a:pt x="2469" y="9761"/>
                  </a:lnTo>
                  <a:lnTo>
                    <a:pt x="2768" y="9723"/>
                  </a:lnTo>
                  <a:lnTo>
                    <a:pt x="3423" y="9648"/>
                  </a:lnTo>
                  <a:lnTo>
                    <a:pt x="4227" y="9555"/>
                  </a:lnTo>
                  <a:lnTo>
                    <a:pt x="4694" y="9499"/>
                  </a:lnTo>
                  <a:lnTo>
                    <a:pt x="5180" y="9461"/>
                  </a:lnTo>
                  <a:lnTo>
                    <a:pt x="5723" y="9443"/>
                  </a:lnTo>
                  <a:lnTo>
                    <a:pt x="7443" y="9443"/>
                  </a:lnTo>
                  <a:lnTo>
                    <a:pt x="8527" y="9480"/>
                  </a:lnTo>
                  <a:lnTo>
                    <a:pt x="9518" y="9536"/>
                  </a:lnTo>
                  <a:lnTo>
                    <a:pt x="10453" y="9592"/>
                  </a:lnTo>
                  <a:lnTo>
                    <a:pt x="12136" y="9742"/>
                  </a:lnTo>
                  <a:lnTo>
                    <a:pt x="12903" y="9798"/>
                  </a:lnTo>
                  <a:lnTo>
                    <a:pt x="13632" y="9835"/>
                  </a:lnTo>
                  <a:lnTo>
                    <a:pt x="13800" y="9835"/>
                  </a:lnTo>
                  <a:lnTo>
                    <a:pt x="13968" y="9817"/>
                  </a:lnTo>
                  <a:lnTo>
                    <a:pt x="14137" y="9798"/>
                  </a:lnTo>
                  <a:lnTo>
                    <a:pt x="14305" y="9742"/>
                  </a:lnTo>
                  <a:lnTo>
                    <a:pt x="14455" y="9667"/>
                  </a:lnTo>
                  <a:lnTo>
                    <a:pt x="14604" y="9592"/>
                  </a:lnTo>
                  <a:lnTo>
                    <a:pt x="14754" y="9499"/>
                  </a:lnTo>
                  <a:lnTo>
                    <a:pt x="14903" y="9405"/>
                  </a:lnTo>
                  <a:lnTo>
                    <a:pt x="15053" y="9274"/>
                  </a:lnTo>
                  <a:lnTo>
                    <a:pt x="15184" y="9162"/>
                  </a:lnTo>
                  <a:lnTo>
                    <a:pt x="15446" y="8863"/>
                  </a:lnTo>
                  <a:lnTo>
                    <a:pt x="15670" y="8545"/>
                  </a:lnTo>
                  <a:lnTo>
                    <a:pt x="15876" y="8209"/>
                  </a:lnTo>
                  <a:lnTo>
                    <a:pt x="16063" y="7835"/>
                  </a:lnTo>
                  <a:lnTo>
                    <a:pt x="16212" y="7461"/>
                  </a:lnTo>
                  <a:lnTo>
                    <a:pt x="16343" y="7068"/>
                  </a:lnTo>
                  <a:lnTo>
                    <a:pt x="16437" y="6694"/>
                  </a:lnTo>
                  <a:lnTo>
                    <a:pt x="16493" y="6320"/>
                  </a:lnTo>
                  <a:lnTo>
                    <a:pt x="16530" y="5946"/>
                  </a:lnTo>
                  <a:lnTo>
                    <a:pt x="16511" y="5591"/>
                  </a:lnTo>
                  <a:lnTo>
                    <a:pt x="16474" y="5273"/>
                  </a:lnTo>
                  <a:lnTo>
                    <a:pt x="16380" y="5011"/>
                  </a:lnTo>
                  <a:lnTo>
                    <a:pt x="16193" y="4488"/>
                  </a:lnTo>
                  <a:lnTo>
                    <a:pt x="15932" y="3833"/>
                  </a:lnTo>
                  <a:lnTo>
                    <a:pt x="15595" y="3104"/>
                  </a:lnTo>
                  <a:lnTo>
                    <a:pt x="15389" y="2711"/>
                  </a:lnTo>
                  <a:lnTo>
                    <a:pt x="15184" y="2337"/>
                  </a:lnTo>
                  <a:lnTo>
                    <a:pt x="14959" y="1945"/>
                  </a:lnTo>
                  <a:lnTo>
                    <a:pt x="14716" y="1589"/>
                  </a:lnTo>
                  <a:lnTo>
                    <a:pt x="14473" y="1234"/>
                  </a:lnTo>
                  <a:lnTo>
                    <a:pt x="14211" y="916"/>
                  </a:lnTo>
                  <a:lnTo>
                    <a:pt x="13931" y="636"/>
                  </a:lnTo>
                  <a:lnTo>
                    <a:pt x="13651" y="393"/>
                  </a:lnTo>
                  <a:lnTo>
                    <a:pt x="13520" y="299"/>
                  </a:lnTo>
                  <a:lnTo>
                    <a:pt x="13370" y="206"/>
                  </a:lnTo>
                  <a:lnTo>
                    <a:pt x="13220" y="131"/>
                  </a:lnTo>
                  <a:lnTo>
                    <a:pt x="13071" y="75"/>
                  </a:lnTo>
                  <a:lnTo>
                    <a:pt x="12921" y="38"/>
                  </a:lnTo>
                  <a:lnTo>
                    <a:pt x="12772" y="19"/>
                  </a:lnTo>
                  <a:lnTo>
                    <a:pt x="126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045675" y="6961775"/>
              <a:ext cx="411400" cy="142125"/>
            </a:xfrm>
            <a:custGeom>
              <a:avLst/>
              <a:gdLst/>
              <a:ahLst/>
              <a:cxnLst/>
              <a:rect l="l" t="t" r="r" b="b"/>
              <a:pathLst>
                <a:path w="16456" h="5685" extrusionOk="0">
                  <a:moveTo>
                    <a:pt x="11481" y="0"/>
                  </a:moveTo>
                  <a:lnTo>
                    <a:pt x="11369" y="19"/>
                  </a:lnTo>
                  <a:lnTo>
                    <a:pt x="11313" y="38"/>
                  </a:lnTo>
                  <a:lnTo>
                    <a:pt x="11276" y="75"/>
                  </a:lnTo>
                  <a:lnTo>
                    <a:pt x="11201" y="187"/>
                  </a:lnTo>
                  <a:lnTo>
                    <a:pt x="11126" y="337"/>
                  </a:lnTo>
                  <a:lnTo>
                    <a:pt x="11070" y="524"/>
                  </a:lnTo>
                  <a:lnTo>
                    <a:pt x="10977" y="954"/>
                  </a:lnTo>
                  <a:lnTo>
                    <a:pt x="10902" y="1496"/>
                  </a:lnTo>
                  <a:lnTo>
                    <a:pt x="10790" y="2057"/>
                  </a:lnTo>
                  <a:lnTo>
                    <a:pt x="10715" y="2337"/>
                  </a:lnTo>
                  <a:lnTo>
                    <a:pt x="10640" y="2618"/>
                  </a:lnTo>
                  <a:lnTo>
                    <a:pt x="10528" y="2880"/>
                  </a:lnTo>
                  <a:lnTo>
                    <a:pt x="10416" y="3123"/>
                  </a:lnTo>
                  <a:lnTo>
                    <a:pt x="10266" y="3366"/>
                  </a:lnTo>
                  <a:lnTo>
                    <a:pt x="10079" y="3571"/>
                  </a:lnTo>
                  <a:lnTo>
                    <a:pt x="9986" y="3646"/>
                  </a:lnTo>
                  <a:lnTo>
                    <a:pt x="9873" y="3721"/>
                  </a:lnTo>
                  <a:lnTo>
                    <a:pt x="9761" y="3796"/>
                  </a:lnTo>
                  <a:lnTo>
                    <a:pt x="9630" y="3852"/>
                  </a:lnTo>
                  <a:lnTo>
                    <a:pt x="9368" y="3927"/>
                  </a:lnTo>
                  <a:lnTo>
                    <a:pt x="9088" y="3983"/>
                  </a:lnTo>
                  <a:lnTo>
                    <a:pt x="8490" y="3983"/>
                  </a:lnTo>
                  <a:lnTo>
                    <a:pt x="8190" y="3945"/>
                  </a:lnTo>
                  <a:lnTo>
                    <a:pt x="7910" y="3889"/>
                  </a:lnTo>
                  <a:lnTo>
                    <a:pt x="7611" y="3833"/>
                  </a:lnTo>
                  <a:lnTo>
                    <a:pt x="7349" y="3758"/>
                  </a:lnTo>
                  <a:lnTo>
                    <a:pt x="6900" y="3628"/>
                  </a:lnTo>
                  <a:lnTo>
                    <a:pt x="6601" y="3515"/>
                  </a:lnTo>
                  <a:lnTo>
                    <a:pt x="6489" y="3459"/>
                  </a:lnTo>
                  <a:lnTo>
                    <a:pt x="6844" y="3141"/>
                  </a:lnTo>
                  <a:lnTo>
                    <a:pt x="7592" y="2450"/>
                  </a:lnTo>
                  <a:lnTo>
                    <a:pt x="8321" y="1758"/>
                  </a:lnTo>
                  <a:lnTo>
                    <a:pt x="8527" y="1515"/>
                  </a:lnTo>
                  <a:lnTo>
                    <a:pt x="8583" y="1459"/>
                  </a:lnTo>
                  <a:lnTo>
                    <a:pt x="8583" y="1440"/>
                  </a:lnTo>
                  <a:lnTo>
                    <a:pt x="8564" y="1440"/>
                  </a:lnTo>
                  <a:lnTo>
                    <a:pt x="8396" y="1459"/>
                  </a:lnTo>
                  <a:lnTo>
                    <a:pt x="8041" y="1533"/>
                  </a:lnTo>
                  <a:lnTo>
                    <a:pt x="6863" y="1795"/>
                  </a:lnTo>
                  <a:lnTo>
                    <a:pt x="5236" y="2113"/>
                  </a:lnTo>
                  <a:lnTo>
                    <a:pt x="4301" y="2281"/>
                  </a:lnTo>
                  <a:lnTo>
                    <a:pt x="3329" y="2450"/>
                  </a:lnTo>
                  <a:lnTo>
                    <a:pt x="3067" y="2487"/>
                  </a:lnTo>
                  <a:lnTo>
                    <a:pt x="2805" y="2506"/>
                  </a:lnTo>
                  <a:lnTo>
                    <a:pt x="2301" y="2506"/>
                  </a:lnTo>
                  <a:lnTo>
                    <a:pt x="2076" y="2487"/>
                  </a:lnTo>
                  <a:lnTo>
                    <a:pt x="1852" y="2468"/>
                  </a:lnTo>
                  <a:lnTo>
                    <a:pt x="1403" y="2375"/>
                  </a:lnTo>
                  <a:lnTo>
                    <a:pt x="1010" y="2281"/>
                  </a:lnTo>
                  <a:lnTo>
                    <a:pt x="636" y="2132"/>
                  </a:lnTo>
                  <a:lnTo>
                    <a:pt x="300" y="1982"/>
                  </a:lnTo>
                  <a:lnTo>
                    <a:pt x="1" y="1833"/>
                  </a:lnTo>
                  <a:lnTo>
                    <a:pt x="94" y="2337"/>
                  </a:lnTo>
                  <a:lnTo>
                    <a:pt x="188" y="2842"/>
                  </a:lnTo>
                  <a:lnTo>
                    <a:pt x="300" y="3347"/>
                  </a:lnTo>
                  <a:lnTo>
                    <a:pt x="431" y="3815"/>
                  </a:lnTo>
                  <a:lnTo>
                    <a:pt x="580" y="4245"/>
                  </a:lnTo>
                  <a:lnTo>
                    <a:pt x="711" y="4637"/>
                  </a:lnTo>
                  <a:lnTo>
                    <a:pt x="861" y="4955"/>
                  </a:lnTo>
                  <a:lnTo>
                    <a:pt x="936" y="5067"/>
                  </a:lnTo>
                  <a:lnTo>
                    <a:pt x="1010" y="5180"/>
                  </a:lnTo>
                  <a:lnTo>
                    <a:pt x="1160" y="5329"/>
                  </a:lnTo>
                  <a:lnTo>
                    <a:pt x="1310" y="5441"/>
                  </a:lnTo>
                  <a:lnTo>
                    <a:pt x="1497" y="5535"/>
                  </a:lnTo>
                  <a:lnTo>
                    <a:pt x="1684" y="5572"/>
                  </a:lnTo>
                  <a:lnTo>
                    <a:pt x="1889" y="5610"/>
                  </a:lnTo>
                  <a:lnTo>
                    <a:pt x="2394" y="5610"/>
                  </a:lnTo>
                  <a:lnTo>
                    <a:pt x="2693" y="5572"/>
                  </a:lnTo>
                  <a:lnTo>
                    <a:pt x="3348" y="5497"/>
                  </a:lnTo>
                  <a:lnTo>
                    <a:pt x="4152" y="5404"/>
                  </a:lnTo>
                  <a:lnTo>
                    <a:pt x="4619" y="5348"/>
                  </a:lnTo>
                  <a:lnTo>
                    <a:pt x="5105" y="5310"/>
                  </a:lnTo>
                  <a:lnTo>
                    <a:pt x="5648" y="5292"/>
                  </a:lnTo>
                  <a:lnTo>
                    <a:pt x="7368" y="5292"/>
                  </a:lnTo>
                  <a:lnTo>
                    <a:pt x="8452" y="5329"/>
                  </a:lnTo>
                  <a:lnTo>
                    <a:pt x="9443" y="5385"/>
                  </a:lnTo>
                  <a:lnTo>
                    <a:pt x="10378" y="5441"/>
                  </a:lnTo>
                  <a:lnTo>
                    <a:pt x="12061" y="5591"/>
                  </a:lnTo>
                  <a:lnTo>
                    <a:pt x="12828" y="5647"/>
                  </a:lnTo>
                  <a:lnTo>
                    <a:pt x="13557" y="5684"/>
                  </a:lnTo>
                  <a:lnTo>
                    <a:pt x="13725" y="5684"/>
                  </a:lnTo>
                  <a:lnTo>
                    <a:pt x="13893" y="5666"/>
                  </a:lnTo>
                  <a:lnTo>
                    <a:pt x="14062" y="5647"/>
                  </a:lnTo>
                  <a:lnTo>
                    <a:pt x="14230" y="5591"/>
                  </a:lnTo>
                  <a:lnTo>
                    <a:pt x="14380" y="5516"/>
                  </a:lnTo>
                  <a:lnTo>
                    <a:pt x="14529" y="5441"/>
                  </a:lnTo>
                  <a:lnTo>
                    <a:pt x="14679" y="5348"/>
                  </a:lnTo>
                  <a:lnTo>
                    <a:pt x="14828" y="5254"/>
                  </a:lnTo>
                  <a:lnTo>
                    <a:pt x="14978" y="5123"/>
                  </a:lnTo>
                  <a:lnTo>
                    <a:pt x="15109" y="5011"/>
                  </a:lnTo>
                  <a:lnTo>
                    <a:pt x="15371" y="4712"/>
                  </a:lnTo>
                  <a:lnTo>
                    <a:pt x="15595" y="4394"/>
                  </a:lnTo>
                  <a:lnTo>
                    <a:pt x="15801" y="4058"/>
                  </a:lnTo>
                  <a:lnTo>
                    <a:pt x="15988" y="3684"/>
                  </a:lnTo>
                  <a:lnTo>
                    <a:pt x="16137" y="3310"/>
                  </a:lnTo>
                  <a:lnTo>
                    <a:pt x="16268" y="2917"/>
                  </a:lnTo>
                  <a:lnTo>
                    <a:pt x="16362" y="2543"/>
                  </a:lnTo>
                  <a:lnTo>
                    <a:pt x="16418" y="2169"/>
                  </a:lnTo>
                  <a:lnTo>
                    <a:pt x="16455" y="1795"/>
                  </a:lnTo>
                  <a:lnTo>
                    <a:pt x="16436" y="1440"/>
                  </a:lnTo>
                  <a:lnTo>
                    <a:pt x="16399" y="1122"/>
                  </a:lnTo>
                  <a:lnTo>
                    <a:pt x="16305" y="860"/>
                  </a:lnTo>
                  <a:lnTo>
                    <a:pt x="16118" y="337"/>
                  </a:lnTo>
                  <a:lnTo>
                    <a:pt x="15576" y="598"/>
                  </a:lnTo>
                  <a:lnTo>
                    <a:pt x="15015" y="860"/>
                  </a:lnTo>
                  <a:lnTo>
                    <a:pt x="14492" y="1066"/>
                  </a:lnTo>
                  <a:lnTo>
                    <a:pt x="14043" y="1234"/>
                  </a:lnTo>
                  <a:lnTo>
                    <a:pt x="13837" y="1272"/>
                  </a:lnTo>
                  <a:lnTo>
                    <a:pt x="13650" y="1253"/>
                  </a:lnTo>
                  <a:lnTo>
                    <a:pt x="13445" y="1216"/>
                  </a:lnTo>
                  <a:lnTo>
                    <a:pt x="13258" y="1141"/>
                  </a:lnTo>
                  <a:lnTo>
                    <a:pt x="13071" y="1047"/>
                  </a:lnTo>
                  <a:lnTo>
                    <a:pt x="12884" y="935"/>
                  </a:lnTo>
                  <a:lnTo>
                    <a:pt x="12528" y="655"/>
                  </a:lnTo>
                  <a:lnTo>
                    <a:pt x="12192" y="393"/>
                  </a:lnTo>
                  <a:lnTo>
                    <a:pt x="11874" y="168"/>
                  </a:lnTo>
                  <a:lnTo>
                    <a:pt x="11743" y="75"/>
                  </a:lnTo>
                  <a:lnTo>
                    <a:pt x="11612" y="19"/>
                  </a:lnTo>
                  <a:lnTo>
                    <a:pt x="1148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3075174" y="3902163"/>
            <a:ext cx="245340" cy="116214"/>
            <a:chOff x="4497146" y="5462001"/>
            <a:chExt cx="258470" cy="122434"/>
          </a:xfrm>
        </p:grpSpPr>
        <p:sp>
          <p:nvSpPr>
            <p:cNvPr id="45" name="Google Shape;45;p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a:off x="5711112" y="4624488"/>
            <a:ext cx="245340" cy="116214"/>
            <a:chOff x="4497146" y="5462001"/>
            <a:chExt cx="258470" cy="122434"/>
          </a:xfrm>
        </p:grpSpPr>
        <p:sp>
          <p:nvSpPr>
            <p:cNvPr id="49" name="Google Shape;49;p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5549112" y="4156488"/>
            <a:ext cx="245340" cy="116214"/>
            <a:chOff x="4497146" y="5462001"/>
            <a:chExt cx="258470" cy="122434"/>
          </a:xfrm>
        </p:grpSpPr>
        <p:sp>
          <p:nvSpPr>
            <p:cNvPr id="53" name="Google Shape;53;p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2987" y="4832888"/>
            <a:ext cx="245340" cy="116214"/>
            <a:chOff x="4497146" y="5462001"/>
            <a:chExt cx="258470" cy="122434"/>
          </a:xfrm>
        </p:grpSpPr>
        <p:sp>
          <p:nvSpPr>
            <p:cNvPr id="57" name="Google Shape;57;p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1135"/>
        <p:cNvGrpSpPr/>
        <p:nvPr/>
      </p:nvGrpSpPr>
      <p:grpSpPr>
        <a:xfrm>
          <a:off x="0" y="0"/>
          <a:ext cx="0" cy="0"/>
          <a:chOff x="0" y="0"/>
          <a:chExt cx="0" cy="0"/>
        </a:xfrm>
      </p:grpSpPr>
      <p:sp>
        <p:nvSpPr>
          <p:cNvPr id="1136" name="Google Shape;1136;p16"/>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6"/>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38" name="Google Shape;1138;p16"/>
          <p:cNvSpPr/>
          <p:nvPr/>
        </p:nvSpPr>
        <p:spPr>
          <a:xfrm>
            <a:off x="7979554" y="5395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6"/>
          <p:cNvSpPr/>
          <p:nvPr/>
        </p:nvSpPr>
        <p:spPr>
          <a:xfrm>
            <a:off x="586675" y="138424"/>
            <a:ext cx="1074609"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6"/>
          <p:cNvSpPr/>
          <p:nvPr/>
        </p:nvSpPr>
        <p:spPr>
          <a:xfrm>
            <a:off x="3499019" y="4374015"/>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6"/>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16"/>
          <p:cNvGrpSpPr/>
          <p:nvPr/>
        </p:nvGrpSpPr>
        <p:grpSpPr>
          <a:xfrm>
            <a:off x="6591173" y="4284109"/>
            <a:ext cx="1055476" cy="867149"/>
            <a:chOff x="5627647" y="4322527"/>
            <a:chExt cx="1333345" cy="1095438"/>
          </a:xfrm>
        </p:grpSpPr>
        <p:sp>
          <p:nvSpPr>
            <p:cNvPr id="1143" name="Google Shape;1143;p16"/>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6"/>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6"/>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6"/>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6"/>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6"/>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16"/>
          <p:cNvGrpSpPr/>
          <p:nvPr/>
        </p:nvGrpSpPr>
        <p:grpSpPr>
          <a:xfrm>
            <a:off x="7526917" y="4213216"/>
            <a:ext cx="1359871" cy="938755"/>
            <a:chOff x="6383942" y="4213216"/>
            <a:chExt cx="1359871" cy="938755"/>
          </a:xfrm>
        </p:grpSpPr>
        <p:sp>
          <p:nvSpPr>
            <p:cNvPr id="1150" name="Google Shape;1150;p16"/>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16"/>
          <p:cNvGrpSpPr/>
          <p:nvPr/>
        </p:nvGrpSpPr>
        <p:grpSpPr>
          <a:xfrm>
            <a:off x="194250" y="3419375"/>
            <a:ext cx="1008750" cy="1573825"/>
            <a:chOff x="9844325" y="3298475"/>
            <a:chExt cx="1008750" cy="1573825"/>
          </a:xfrm>
        </p:grpSpPr>
        <p:sp>
          <p:nvSpPr>
            <p:cNvPr id="1154" name="Google Shape;1154;p16"/>
            <p:cNvSpPr/>
            <p:nvPr/>
          </p:nvSpPr>
          <p:spPr>
            <a:xfrm>
              <a:off x="9844325" y="4613625"/>
              <a:ext cx="1008750" cy="258675"/>
            </a:xfrm>
            <a:custGeom>
              <a:avLst/>
              <a:gdLst/>
              <a:ahLst/>
              <a:cxnLst/>
              <a:rect l="l" t="t" r="r" b="b"/>
              <a:pathLst>
                <a:path w="40350" h="10347" extrusionOk="0">
                  <a:moveTo>
                    <a:pt x="16485" y="0"/>
                  </a:moveTo>
                  <a:lnTo>
                    <a:pt x="15854" y="19"/>
                  </a:lnTo>
                  <a:lnTo>
                    <a:pt x="15261" y="56"/>
                  </a:lnTo>
                  <a:lnTo>
                    <a:pt x="14668" y="111"/>
                  </a:lnTo>
                  <a:lnTo>
                    <a:pt x="14093" y="167"/>
                  </a:lnTo>
                  <a:lnTo>
                    <a:pt x="13555" y="241"/>
                  </a:lnTo>
                  <a:lnTo>
                    <a:pt x="13017" y="334"/>
                  </a:lnTo>
                  <a:lnTo>
                    <a:pt x="12517" y="427"/>
                  </a:lnTo>
                  <a:lnTo>
                    <a:pt x="12016" y="538"/>
                  </a:lnTo>
                  <a:lnTo>
                    <a:pt x="11071" y="760"/>
                  </a:lnTo>
                  <a:lnTo>
                    <a:pt x="10199" y="1020"/>
                  </a:lnTo>
                  <a:lnTo>
                    <a:pt x="9383" y="1298"/>
                  </a:lnTo>
                  <a:lnTo>
                    <a:pt x="8623" y="1558"/>
                  </a:lnTo>
                  <a:lnTo>
                    <a:pt x="7918" y="1836"/>
                  </a:lnTo>
                  <a:lnTo>
                    <a:pt x="7251" y="2077"/>
                  </a:lnTo>
                  <a:lnTo>
                    <a:pt x="6620" y="2318"/>
                  </a:lnTo>
                  <a:lnTo>
                    <a:pt x="6027" y="2503"/>
                  </a:lnTo>
                  <a:lnTo>
                    <a:pt x="5452" y="2652"/>
                  </a:lnTo>
                  <a:lnTo>
                    <a:pt x="4914" y="2782"/>
                  </a:lnTo>
                  <a:lnTo>
                    <a:pt x="4377" y="2930"/>
                  </a:lnTo>
                  <a:lnTo>
                    <a:pt x="3857" y="3097"/>
                  </a:lnTo>
                  <a:lnTo>
                    <a:pt x="3338" y="3264"/>
                  </a:lnTo>
                  <a:lnTo>
                    <a:pt x="2856" y="3449"/>
                  </a:lnTo>
                  <a:lnTo>
                    <a:pt x="2411" y="3653"/>
                  </a:lnTo>
                  <a:lnTo>
                    <a:pt x="1966" y="3876"/>
                  </a:lnTo>
                  <a:lnTo>
                    <a:pt x="1577" y="4098"/>
                  </a:lnTo>
                  <a:lnTo>
                    <a:pt x="1224" y="4358"/>
                  </a:lnTo>
                  <a:lnTo>
                    <a:pt x="891" y="4636"/>
                  </a:lnTo>
                  <a:lnTo>
                    <a:pt x="742" y="4766"/>
                  </a:lnTo>
                  <a:lnTo>
                    <a:pt x="613" y="4914"/>
                  </a:lnTo>
                  <a:lnTo>
                    <a:pt x="501" y="5081"/>
                  </a:lnTo>
                  <a:lnTo>
                    <a:pt x="390" y="5229"/>
                  </a:lnTo>
                  <a:lnTo>
                    <a:pt x="297" y="5396"/>
                  </a:lnTo>
                  <a:lnTo>
                    <a:pt x="205" y="5563"/>
                  </a:lnTo>
                  <a:lnTo>
                    <a:pt x="130" y="5730"/>
                  </a:lnTo>
                  <a:lnTo>
                    <a:pt x="75" y="5915"/>
                  </a:lnTo>
                  <a:lnTo>
                    <a:pt x="38" y="6101"/>
                  </a:lnTo>
                  <a:lnTo>
                    <a:pt x="19" y="6286"/>
                  </a:lnTo>
                  <a:lnTo>
                    <a:pt x="1" y="6490"/>
                  </a:lnTo>
                  <a:lnTo>
                    <a:pt x="1" y="6675"/>
                  </a:lnTo>
                  <a:lnTo>
                    <a:pt x="38" y="6879"/>
                  </a:lnTo>
                  <a:lnTo>
                    <a:pt x="75" y="7083"/>
                  </a:lnTo>
                  <a:lnTo>
                    <a:pt x="149" y="7287"/>
                  </a:lnTo>
                  <a:lnTo>
                    <a:pt x="242" y="7473"/>
                  </a:lnTo>
                  <a:lnTo>
                    <a:pt x="353" y="7658"/>
                  </a:lnTo>
                  <a:lnTo>
                    <a:pt x="483" y="7844"/>
                  </a:lnTo>
                  <a:lnTo>
                    <a:pt x="650" y="8029"/>
                  </a:lnTo>
                  <a:lnTo>
                    <a:pt x="835" y="8196"/>
                  </a:lnTo>
                  <a:lnTo>
                    <a:pt x="1039" y="8381"/>
                  </a:lnTo>
                  <a:lnTo>
                    <a:pt x="1262" y="8530"/>
                  </a:lnTo>
                  <a:lnTo>
                    <a:pt x="1503" y="8697"/>
                  </a:lnTo>
                  <a:lnTo>
                    <a:pt x="1762" y="8845"/>
                  </a:lnTo>
                  <a:lnTo>
                    <a:pt x="2040" y="8975"/>
                  </a:lnTo>
                  <a:lnTo>
                    <a:pt x="2356" y="9123"/>
                  </a:lnTo>
                  <a:lnTo>
                    <a:pt x="2689" y="9253"/>
                  </a:lnTo>
                  <a:lnTo>
                    <a:pt x="3023" y="9364"/>
                  </a:lnTo>
                  <a:lnTo>
                    <a:pt x="3394" y="9475"/>
                  </a:lnTo>
                  <a:lnTo>
                    <a:pt x="3783" y="9568"/>
                  </a:lnTo>
                  <a:lnTo>
                    <a:pt x="4191" y="9661"/>
                  </a:lnTo>
                  <a:lnTo>
                    <a:pt x="4618" y="9754"/>
                  </a:lnTo>
                  <a:lnTo>
                    <a:pt x="5063" y="9809"/>
                  </a:lnTo>
                  <a:lnTo>
                    <a:pt x="5526" y="9883"/>
                  </a:lnTo>
                  <a:lnTo>
                    <a:pt x="6008" y="9920"/>
                  </a:lnTo>
                  <a:lnTo>
                    <a:pt x="6509" y="9958"/>
                  </a:lnTo>
                  <a:lnTo>
                    <a:pt x="7028" y="9995"/>
                  </a:lnTo>
                  <a:lnTo>
                    <a:pt x="7585" y="10013"/>
                  </a:lnTo>
                  <a:lnTo>
                    <a:pt x="8141" y="10013"/>
                  </a:lnTo>
                  <a:lnTo>
                    <a:pt x="8716" y="9995"/>
                  </a:lnTo>
                  <a:lnTo>
                    <a:pt x="9309" y="9976"/>
                  </a:lnTo>
                  <a:lnTo>
                    <a:pt x="9921" y="9939"/>
                  </a:lnTo>
                  <a:lnTo>
                    <a:pt x="10551" y="9883"/>
                  </a:lnTo>
                  <a:lnTo>
                    <a:pt x="11200" y="9828"/>
                  </a:lnTo>
                  <a:lnTo>
                    <a:pt x="11849" y="9754"/>
                  </a:lnTo>
                  <a:lnTo>
                    <a:pt x="12517" y="9698"/>
                  </a:lnTo>
                  <a:lnTo>
                    <a:pt x="13166" y="9661"/>
                  </a:lnTo>
                  <a:lnTo>
                    <a:pt x="13833" y="9642"/>
                  </a:lnTo>
                  <a:lnTo>
                    <a:pt x="14501" y="9624"/>
                  </a:lnTo>
                  <a:lnTo>
                    <a:pt x="15168" y="9624"/>
                  </a:lnTo>
                  <a:lnTo>
                    <a:pt x="16503" y="9642"/>
                  </a:lnTo>
                  <a:lnTo>
                    <a:pt x="17857" y="9698"/>
                  </a:lnTo>
                  <a:lnTo>
                    <a:pt x="19229" y="9791"/>
                  </a:lnTo>
                  <a:lnTo>
                    <a:pt x="22011" y="9995"/>
                  </a:lnTo>
                  <a:lnTo>
                    <a:pt x="23420" y="10087"/>
                  </a:lnTo>
                  <a:lnTo>
                    <a:pt x="24866" y="10180"/>
                  </a:lnTo>
                  <a:lnTo>
                    <a:pt x="26331" y="10273"/>
                  </a:lnTo>
                  <a:lnTo>
                    <a:pt x="27814" y="10328"/>
                  </a:lnTo>
                  <a:lnTo>
                    <a:pt x="29335" y="10347"/>
                  </a:lnTo>
                  <a:lnTo>
                    <a:pt x="30874" y="10328"/>
                  </a:lnTo>
                  <a:lnTo>
                    <a:pt x="31653" y="10310"/>
                  </a:lnTo>
                  <a:lnTo>
                    <a:pt x="32432" y="10273"/>
                  </a:lnTo>
                  <a:lnTo>
                    <a:pt x="33229" y="10217"/>
                  </a:lnTo>
                  <a:lnTo>
                    <a:pt x="34045" y="10161"/>
                  </a:lnTo>
                  <a:lnTo>
                    <a:pt x="34824" y="10069"/>
                  </a:lnTo>
                  <a:lnTo>
                    <a:pt x="35528" y="9995"/>
                  </a:lnTo>
                  <a:lnTo>
                    <a:pt x="36177" y="9883"/>
                  </a:lnTo>
                  <a:lnTo>
                    <a:pt x="36789" y="9772"/>
                  </a:lnTo>
                  <a:lnTo>
                    <a:pt x="37327" y="9661"/>
                  </a:lnTo>
                  <a:lnTo>
                    <a:pt x="37827" y="9531"/>
                  </a:lnTo>
                  <a:lnTo>
                    <a:pt x="38254" y="9401"/>
                  </a:lnTo>
                  <a:lnTo>
                    <a:pt x="38643" y="9271"/>
                  </a:lnTo>
                  <a:lnTo>
                    <a:pt x="38996" y="9123"/>
                  </a:lnTo>
                  <a:lnTo>
                    <a:pt x="39292" y="8975"/>
                  </a:lnTo>
                  <a:lnTo>
                    <a:pt x="39552" y="8808"/>
                  </a:lnTo>
                  <a:lnTo>
                    <a:pt x="39774" y="8641"/>
                  </a:lnTo>
                  <a:lnTo>
                    <a:pt x="39941" y="8493"/>
                  </a:lnTo>
                  <a:lnTo>
                    <a:pt x="40090" y="8326"/>
                  </a:lnTo>
                  <a:lnTo>
                    <a:pt x="40201" y="8140"/>
                  </a:lnTo>
                  <a:lnTo>
                    <a:pt x="40275" y="7973"/>
                  </a:lnTo>
                  <a:lnTo>
                    <a:pt x="40331" y="7807"/>
                  </a:lnTo>
                  <a:lnTo>
                    <a:pt x="40349" y="7640"/>
                  </a:lnTo>
                  <a:lnTo>
                    <a:pt x="40349" y="7454"/>
                  </a:lnTo>
                  <a:lnTo>
                    <a:pt x="40312" y="7287"/>
                  </a:lnTo>
                  <a:lnTo>
                    <a:pt x="40256" y="7120"/>
                  </a:lnTo>
                  <a:lnTo>
                    <a:pt x="40201" y="6954"/>
                  </a:lnTo>
                  <a:lnTo>
                    <a:pt x="40108" y="6787"/>
                  </a:lnTo>
                  <a:lnTo>
                    <a:pt x="40015" y="6620"/>
                  </a:lnTo>
                  <a:lnTo>
                    <a:pt x="39904" y="6453"/>
                  </a:lnTo>
                  <a:lnTo>
                    <a:pt x="39774" y="6305"/>
                  </a:lnTo>
                  <a:lnTo>
                    <a:pt x="39496" y="6008"/>
                  </a:lnTo>
                  <a:lnTo>
                    <a:pt x="39218" y="5748"/>
                  </a:lnTo>
                  <a:lnTo>
                    <a:pt x="38940" y="5507"/>
                  </a:lnTo>
                  <a:lnTo>
                    <a:pt x="38662" y="5322"/>
                  </a:lnTo>
                  <a:lnTo>
                    <a:pt x="38384" y="5136"/>
                  </a:lnTo>
                  <a:lnTo>
                    <a:pt x="38087" y="4970"/>
                  </a:lnTo>
                  <a:lnTo>
                    <a:pt x="37772" y="4821"/>
                  </a:lnTo>
                  <a:lnTo>
                    <a:pt x="37141" y="4543"/>
                  </a:lnTo>
                  <a:lnTo>
                    <a:pt x="36010" y="4098"/>
                  </a:lnTo>
                  <a:lnTo>
                    <a:pt x="35602" y="3913"/>
                  </a:lnTo>
                  <a:lnTo>
                    <a:pt x="35454" y="3820"/>
                  </a:lnTo>
                  <a:lnTo>
                    <a:pt x="35361" y="3746"/>
                  </a:lnTo>
                  <a:lnTo>
                    <a:pt x="35324" y="3709"/>
                  </a:lnTo>
                  <a:lnTo>
                    <a:pt x="35306" y="3672"/>
                  </a:lnTo>
                  <a:lnTo>
                    <a:pt x="35306" y="3634"/>
                  </a:lnTo>
                  <a:lnTo>
                    <a:pt x="35306" y="3579"/>
                  </a:lnTo>
                  <a:lnTo>
                    <a:pt x="35343" y="3542"/>
                  </a:lnTo>
                  <a:lnTo>
                    <a:pt x="35380" y="3505"/>
                  </a:lnTo>
                  <a:lnTo>
                    <a:pt x="35528" y="3431"/>
                  </a:lnTo>
                  <a:lnTo>
                    <a:pt x="35714" y="3338"/>
                  </a:lnTo>
                  <a:lnTo>
                    <a:pt x="35769" y="3282"/>
                  </a:lnTo>
                  <a:lnTo>
                    <a:pt x="35825" y="3227"/>
                  </a:lnTo>
                  <a:lnTo>
                    <a:pt x="35880" y="3152"/>
                  </a:lnTo>
                  <a:lnTo>
                    <a:pt x="35899" y="3097"/>
                  </a:lnTo>
                  <a:lnTo>
                    <a:pt x="35918" y="3023"/>
                  </a:lnTo>
                  <a:lnTo>
                    <a:pt x="35918" y="2930"/>
                  </a:lnTo>
                  <a:lnTo>
                    <a:pt x="35918" y="2856"/>
                  </a:lnTo>
                  <a:lnTo>
                    <a:pt x="35880" y="2782"/>
                  </a:lnTo>
                  <a:lnTo>
                    <a:pt x="35843" y="2689"/>
                  </a:lnTo>
                  <a:lnTo>
                    <a:pt x="35788" y="2596"/>
                  </a:lnTo>
                  <a:lnTo>
                    <a:pt x="35639" y="2411"/>
                  </a:lnTo>
                  <a:lnTo>
                    <a:pt x="35435" y="2225"/>
                  </a:lnTo>
                  <a:lnTo>
                    <a:pt x="35157" y="2040"/>
                  </a:lnTo>
                  <a:lnTo>
                    <a:pt x="34824" y="1836"/>
                  </a:lnTo>
                  <a:lnTo>
                    <a:pt x="34416" y="1650"/>
                  </a:lnTo>
                  <a:lnTo>
                    <a:pt x="33952" y="1465"/>
                  </a:lnTo>
                  <a:lnTo>
                    <a:pt x="33414" y="1280"/>
                  </a:lnTo>
                  <a:lnTo>
                    <a:pt x="32802" y="1113"/>
                  </a:lnTo>
                  <a:lnTo>
                    <a:pt x="32135" y="946"/>
                  </a:lnTo>
                  <a:lnTo>
                    <a:pt x="31375" y="797"/>
                  </a:lnTo>
                  <a:lnTo>
                    <a:pt x="30577" y="686"/>
                  </a:lnTo>
                  <a:lnTo>
                    <a:pt x="29743" y="575"/>
                  </a:lnTo>
                  <a:lnTo>
                    <a:pt x="28890" y="501"/>
                  </a:lnTo>
                  <a:lnTo>
                    <a:pt x="28037" y="427"/>
                  </a:lnTo>
                  <a:lnTo>
                    <a:pt x="27184" y="390"/>
                  </a:lnTo>
                  <a:lnTo>
                    <a:pt x="26331" y="352"/>
                  </a:lnTo>
                  <a:lnTo>
                    <a:pt x="24718" y="315"/>
                  </a:lnTo>
                  <a:lnTo>
                    <a:pt x="20917" y="315"/>
                  </a:lnTo>
                  <a:lnTo>
                    <a:pt x="20750" y="297"/>
                  </a:lnTo>
                  <a:lnTo>
                    <a:pt x="19989" y="204"/>
                  </a:lnTo>
                  <a:lnTo>
                    <a:pt x="19229" y="111"/>
                  </a:lnTo>
                  <a:lnTo>
                    <a:pt x="18506" y="56"/>
                  </a:lnTo>
                  <a:lnTo>
                    <a:pt x="17820" y="19"/>
                  </a:lnTo>
                  <a:lnTo>
                    <a:pt x="171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
            <p:cNvSpPr/>
            <p:nvPr/>
          </p:nvSpPr>
          <p:spPr>
            <a:xfrm>
              <a:off x="9844325" y="4679900"/>
              <a:ext cx="1008750" cy="192400"/>
            </a:xfrm>
            <a:custGeom>
              <a:avLst/>
              <a:gdLst/>
              <a:ahLst/>
              <a:cxnLst/>
              <a:rect l="l" t="t" r="r" b="b"/>
              <a:pathLst>
                <a:path w="40350" h="7696" extrusionOk="0">
                  <a:moveTo>
                    <a:pt x="5452" y="1"/>
                  </a:moveTo>
                  <a:lnTo>
                    <a:pt x="4914" y="131"/>
                  </a:lnTo>
                  <a:lnTo>
                    <a:pt x="4377" y="279"/>
                  </a:lnTo>
                  <a:lnTo>
                    <a:pt x="3857" y="446"/>
                  </a:lnTo>
                  <a:lnTo>
                    <a:pt x="3338" y="613"/>
                  </a:lnTo>
                  <a:lnTo>
                    <a:pt x="2856" y="798"/>
                  </a:lnTo>
                  <a:lnTo>
                    <a:pt x="2411" y="1002"/>
                  </a:lnTo>
                  <a:lnTo>
                    <a:pt x="1966" y="1225"/>
                  </a:lnTo>
                  <a:lnTo>
                    <a:pt x="1577" y="1447"/>
                  </a:lnTo>
                  <a:lnTo>
                    <a:pt x="1224" y="1707"/>
                  </a:lnTo>
                  <a:lnTo>
                    <a:pt x="891" y="1985"/>
                  </a:lnTo>
                  <a:lnTo>
                    <a:pt x="742" y="2115"/>
                  </a:lnTo>
                  <a:lnTo>
                    <a:pt x="613" y="2263"/>
                  </a:lnTo>
                  <a:lnTo>
                    <a:pt x="501" y="2430"/>
                  </a:lnTo>
                  <a:lnTo>
                    <a:pt x="390" y="2578"/>
                  </a:lnTo>
                  <a:lnTo>
                    <a:pt x="297" y="2745"/>
                  </a:lnTo>
                  <a:lnTo>
                    <a:pt x="205" y="2912"/>
                  </a:lnTo>
                  <a:lnTo>
                    <a:pt x="130" y="3079"/>
                  </a:lnTo>
                  <a:lnTo>
                    <a:pt x="75" y="3264"/>
                  </a:lnTo>
                  <a:lnTo>
                    <a:pt x="38" y="3450"/>
                  </a:lnTo>
                  <a:lnTo>
                    <a:pt x="19" y="3635"/>
                  </a:lnTo>
                  <a:lnTo>
                    <a:pt x="1" y="3839"/>
                  </a:lnTo>
                  <a:lnTo>
                    <a:pt x="1" y="4024"/>
                  </a:lnTo>
                  <a:lnTo>
                    <a:pt x="38" y="4228"/>
                  </a:lnTo>
                  <a:lnTo>
                    <a:pt x="75" y="4432"/>
                  </a:lnTo>
                  <a:lnTo>
                    <a:pt x="149" y="4636"/>
                  </a:lnTo>
                  <a:lnTo>
                    <a:pt x="242" y="4822"/>
                  </a:lnTo>
                  <a:lnTo>
                    <a:pt x="353" y="5007"/>
                  </a:lnTo>
                  <a:lnTo>
                    <a:pt x="483" y="5193"/>
                  </a:lnTo>
                  <a:lnTo>
                    <a:pt x="650" y="5378"/>
                  </a:lnTo>
                  <a:lnTo>
                    <a:pt x="835" y="5545"/>
                  </a:lnTo>
                  <a:lnTo>
                    <a:pt x="1039" y="5730"/>
                  </a:lnTo>
                  <a:lnTo>
                    <a:pt x="1262" y="5879"/>
                  </a:lnTo>
                  <a:lnTo>
                    <a:pt x="1503" y="6046"/>
                  </a:lnTo>
                  <a:lnTo>
                    <a:pt x="1762" y="6194"/>
                  </a:lnTo>
                  <a:lnTo>
                    <a:pt x="2040" y="6324"/>
                  </a:lnTo>
                  <a:lnTo>
                    <a:pt x="2356" y="6472"/>
                  </a:lnTo>
                  <a:lnTo>
                    <a:pt x="2689" y="6602"/>
                  </a:lnTo>
                  <a:lnTo>
                    <a:pt x="3023" y="6713"/>
                  </a:lnTo>
                  <a:lnTo>
                    <a:pt x="3394" y="6824"/>
                  </a:lnTo>
                  <a:lnTo>
                    <a:pt x="3783" y="6917"/>
                  </a:lnTo>
                  <a:lnTo>
                    <a:pt x="4191" y="7010"/>
                  </a:lnTo>
                  <a:lnTo>
                    <a:pt x="4618" y="7103"/>
                  </a:lnTo>
                  <a:lnTo>
                    <a:pt x="5063" y="7158"/>
                  </a:lnTo>
                  <a:lnTo>
                    <a:pt x="5526" y="7232"/>
                  </a:lnTo>
                  <a:lnTo>
                    <a:pt x="6008" y="7269"/>
                  </a:lnTo>
                  <a:lnTo>
                    <a:pt x="6509" y="7307"/>
                  </a:lnTo>
                  <a:lnTo>
                    <a:pt x="7028" y="7344"/>
                  </a:lnTo>
                  <a:lnTo>
                    <a:pt x="7585" y="7362"/>
                  </a:lnTo>
                  <a:lnTo>
                    <a:pt x="8141" y="7362"/>
                  </a:lnTo>
                  <a:lnTo>
                    <a:pt x="8716" y="7344"/>
                  </a:lnTo>
                  <a:lnTo>
                    <a:pt x="9309" y="7325"/>
                  </a:lnTo>
                  <a:lnTo>
                    <a:pt x="9921" y="7288"/>
                  </a:lnTo>
                  <a:lnTo>
                    <a:pt x="10551" y="7232"/>
                  </a:lnTo>
                  <a:lnTo>
                    <a:pt x="11200" y="7177"/>
                  </a:lnTo>
                  <a:lnTo>
                    <a:pt x="11849" y="7103"/>
                  </a:lnTo>
                  <a:lnTo>
                    <a:pt x="12517" y="7047"/>
                  </a:lnTo>
                  <a:lnTo>
                    <a:pt x="13166" y="7010"/>
                  </a:lnTo>
                  <a:lnTo>
                    <a:pt x="13833" y="6991"/>
                  </a:lnTo>
                  <a:lnTo>
                    <a:pt x="14501" y="6973"/>
                  </a:lnTo>
                  <a:lnTo>
                    <a:pt x="15168" y="6973"/>
                  </a:lnTo>
                  <a:lnTo>
                    <a:pt x="16503" y="6991"/>
                  </a:lnTo>
                  <a:lnTo>
                    <a:pt x="17857" y="7047"/>
                  </a:lnTo>
                  <a:lnTo>
                    <a:pt x="19229" y="7140"/>
                  </a:lnTo>
                  <a:lnTo>
                    <a:pt x="22011" y="7344"/>
                  </a:lnTo>
                  <a:lnTo>
                    <a:pt x="23420" y="7436"/>
                  </a:lnTo>
                  <a:lnTo>
                    <a:pt x="24866" y="7529"/>
                  </a:lnTo>
                  <a:lnTo>
                    <a:pt x="26331" y="7622"/>
                  </a:lnTo>
                  <a:lnTo>
                    <a:pt x="27814" y="7677"/>
                  </a:lnTo>
                  <a:lnTo>
                    <a:pt x="29335" y="7696"/>
                  </a:lnTo>
                  <a:lnTo>
                    <a:pt x="30874" y="7677"/>
                  </a:lnTo>
                  <a:lnTo>
                    <a:pt x="31653" y="7659"/>
                  </a:lnTo>
                  <a:lnTo>
                    <a:pt x="32432" y="7622"/>
                  </a:lnTo>
                  <a:lnTo>
                    <a:pt x="33229" y="7566"/>
                  </a:lnTo>
                  <a:lnTo>
                    <a:pt x="34045" y="7510"/>
                  </a:lnTo>
                  <a:lnTo>
                    <a:pt x="34824" y="7418"/>
                  </a:lnTo>
                  <a:lnTo>
                    <a:pt x="35528" y="7344"/>
                  </a:lnTo>
                  <a:lnTo>
                    <a:pt x="36177" y="7232"/>
                  </a:lnTo>
                  <a:lnTo>
                    <a:pt x="36789" y="7121"/>
                  </a:lnTo>
                  <a:lnTo>
                    <a:pt x="37327" y="7010"/>
                  </a:lnTo>
                  <a:lnTo>
                    <a:pt x="37827" y="6880"/>
                  </a:lnTo>
                  <a:lnTo>
                    <a:pt x="38254" y="6750"/>
                  </a:lnTo>
                  <a:lnTo>
                    <a:pt x="38643" y="6620"/>
                  </a:lnTo>
                  <a:lnTo>
                    <a:pt x="38996" y="6472"/>
                  </a:lnTo>
                  <a:lnTo>
                    <a:pt x="39292" y="6324"/>
                  </a:lnTo>
                  <a:lnTo>
                    <a:pt x="39552" y="6157"/>
                  </a:lnTo>
                  <a:lnTo>
                    <a:pt x="39774" y="5990"/>
                  </a:lnTo>
                  <a:lnTo>
                    <a:pt x="39941" y="5842"/>
                  </a:lnTo>
                  <a:lnTo>
                    <a:pt x="40090" y="5675"/>
                  </a:lnTo>
                  <a:lnTo>
                    <a:pt x="40201" y="5489"/>
                  </a:lnTo>
                  <a:lnTo>
                    <a:pt x="40275" y="5322"/>
                  </a:lnTo>
                  <a:lnTo>
                    <a:pt x="40331" y="5156"/>
                  </a:lnTo>
                  <a:lnTo>
                    <a:pt x="40349" y="4989"/>
                  </a:lnTo>
                  <a:lnTo>
                    <a:pt x="40349" y="4803"/>
                  </a:lnTo>
                  <a:lnTo>
                    <a:pt x="40312" y="4636"/>
                  </a:lnTo>
                  <a:lnTo>
                    <a:pt x="40256" y="4469"/>
                  </a:lnTo>
                  <a:lnTo>
                    <a:pt x="40201" y="4303"/>
                  </a:lnTo>
                  <a:lnTo>
                    <a:pt x="40108" y="4136"/>
                  </a:lnTo>
                  <a:lnTo>
                    <a:pt x="40015" y="3969"/>
                  </a:lnTo>
                  <a:lnTo>
                    <a:pt x="39904" y="3802"/>
                  </a:lnTo>
                  <a:lnTo>
                    <a:pt x="39774" y="3654"/>
                  </a:lnTo>
                  <a:lnTo>
                    <a:pt x="39496" y="3357"/>
                  </a:lnTo>
                  <a:lnTo>
                    <a:pt x="39218" y="3097"/>
                  </a:lnTo>
                  <a:lnTo>
                    <a:pt x="38940" y="2856"/>
                  </a:lnTo>
                  <a:lnTo>
                    <a:pt x="38662" y="2671"/>
                  </a:lnTo>
                  <a:lnTo>
                    <a:pt x="38384" y="2485"/>
                  </a:lnTo>
                  <a:lnTo>
                    <a:pt x="38569" y="3097"/>
                  </a:lnTo>
                  <a:lnTo>
                    <a:pt x="38662" y="3524"/>
                  </a:lnTo>
                  <a:lnTo>
                    <a:pt x="38717" y="3746"/>
                  </a:lnTo>
                  <a:lnTo>
                    <a:pt x="38736" y="3969"/>
                  </a:lnTo>
                  <a:lnTo>
                    <a:pt x="38755" y="4173"/>
                  </a:lnTo>
                  <a:lnTo>
                    <a:pt x="38755" y="4395"/>
                  </a:lnTo>
                  <a:lnTo>
                    <a:pt x="38717" y="4599"/>
                  </a:lnTo>
                  <a:lnTo>
                    <a:pt x="38680" y="4785"/>
                  </a:lnTo>
                  <a:lnTo>
                    <a:pt x="38588" y="4952"/>
                  </a:lnTo>
                  <a:lnTo>
                    <a:pt x="38476" y="5100"/>
                  </a:lnTo>
                  <a:lnTo>
                    <a:pt x="38402" y="5174"/>
                  </a:lnTo>
                  <a:lnTo>
                    <a:pt x="38328" y="5230"/>
                  </a:lnTo>
                  <a:lnTo>
                    <a:pt x="38235" y="5285"/>
                  </a:lnTo>
                  <a:lnTo>
                    <a:pt x="38143" y="5322"/>
                  </a:lnTo>
                  <a:lnTo>
                    <a:pt x="37902" y="5397"/>
                  </a:lnTo>
                  <a:lnTo>
                    <a:pt x="37642" y="5434"/>
                  </a:lnTo>
                  <a:lnTo>
                    <a:pt x="37401" y="5452"/>
                  </a:lnTo>
                  <a:lnTo>
                    <a:pt x="37160" y="5452"/>
                  </a:lnTo>
                  <a:lnTo>
                    <a:pt x="36937" y="5434"/>
                  </a:lnTo>
                  <a:lnTo>
                    <a:pt x="36715" y="5415"/>
                  </a:lnTo>
                  <a:lnTo>
                    <a:pt x="36288" y="5341"/>
                  </a:lnTo>
                  <a:lnTo>
                    <a:pt x="35899" y="5248"/>
                  </a:lnTo>
                  <a:lnTo>
                    <a:pt x="35565" y="5193"/>
                  </a:lnTo>
                  <a:lnTo>
                    <a:pt x="35435" y="5174"/>
                  </a:lnTo>
                  <a:lnTo>
                    <a:pt x="35306" y="5193"/>
                  </a:lnTo>
                  <a:lnTo>
                    <a:pt x="35194" y="5211"/>
                  </a:lnTo>
                  <a:lnTo>
                    <a:pt x="35102" y="5267"/>
                  </a:lnTo>
                  <a:lnTo>
                    <a:pt x="35027" y="5322"/>
                  </a:lnTo>
                  <a:lnTo>
                    <a:pt x="34953" y="5415"/>
                  </a:lnTo>
                  <a:lnTo>
                    <a:pt x="34842" y="5601"/>
                  </a:lnTo>
                  <a:lnTo>
                    <a:pt x="34712" y="5786"/>
                  </a:lnTo>
                  <a:lnTo>
                    <a:pt x="34582" y="5990"/>
                  </a:lnTo>
                  <a:lnTo>
                    <a:pt x="34490" y="6083"/>
                  </a:lnTo>
                  <a:lnTo>
                    <a:pt x="34397" y="6175"/>
                  </a:lnTo>
                  <a:lnTo>
                    <a:pt x="34286" y="6250"/>
                  </a:lnTo>
                  <a:lnTo>
                    <a:pt x="34156" y="6324"/>
                  </a:lnTo>
                  <a:lnTo>
                    <a:pt x="34026" y="6379"/>
                  </a:lnTo>
                  <a:lnTo>
                    <a:pt x="33859" y="6416"/>
                  </a:lnTo>
                  <a:lnTo>
                    <a:pt x="33655" y="6454"/>
                  </a:lnTo>
                  <a:lnTo>
                    <a:pt x="33451" y="6454"/>
                  </a:lnTo>
                  <a:lnTo>
                    <a:pt x="33006" y="6435"/>
                  </a:lnTo>
                  <a:lnTo>
                    <a:pt x="32617" y="6379"/>
                  </a:lnTo>
                  <a:lnTo>
                    <a:pt x="32283" y="6305"/>
                  </a:lnTo>
                  <a:lnTo>
                    <a:pt x="31987" y="6213"/>
                  </a:lnTo>
                  <a:lnTo>
                    <a:pt x="31745" y="6138"/>
                  </a:lnTo>
                  <a:lnTo>
                    <a:pt x="31541" y="6046"/>
                  </a:lnTo>
                  <a:lnTo>
                    <a:pt x="31393" y="5971"/>
                  </a:lnTo>
                  <a:lnTo>
                    <a:pt x="31282" y="5934"/>
                  </a:lnTo>
                  <a:lnTo>
                    <a:pt x="31226" y="5934"/>
                  </a:lnTo>
                  <a:lnTo>
                    <a:pt x="31189" y="5953"/>
                  </a:lnTo>
                  <a:lnTo>
                    <a:pt x="31096" y="5990"/>
                  </a:lnTo>
                  <a:lnTo>
                    <a:pt x="30892" y="6175"/>
                  </a:lnTo>
                  <a:lnTo>
                    <a:pt x="30763" y="6287"/>
                  </a:lnTo>
                  <a:lnTo>
                    <a:pt x="30596" y="6398"/>
                  </a:lnTo>
                  <a:lnTo>
                    <a:pt x="30373" y="6491"/>
                  </a:lnTo>
                  <a:lnTo>
                    <a:pt x="30132" y="6565"/>
                  </a:lnTo>
                  <a:lnTo>
                    <a:pt x="29984" y="6583"/>
                  </a:lnTo>
                  <a:lnTo>
                    <a:pt x="29854" y="6583"/>
                  </a:lnTo>
                  <a:lnTo>
                    <a:pt x="29706" y="6565"/>
                  </a:lnTo>
                  <a:lnTo>
                    <a:pt x="29576" y="6528"/>
                  </a:lnTo>
                  <a:lnTo>
                    <a:pt x="29465" y="6472"/>
                  </a:lnTo>
                  <a:lnTo>
                    <a:pt x="29335" y="6398"/>
                  </a:lnTo>
                  <a:lnTo>
                    <a:pt x="29112" y="6250"/>
                  </a:lnTo>
                  <a:lnTo>
                    <a:pt x="28704" y="5953"/>
                  </a:lnTo>
                  <a:lnTo>
                    <a:pt x="28538" y="5860"/>
                  </a:lnTo>
                  <a:lnTo>
                    <a:pt x="28463" y="5842"/>
                  </a:lnTo>
                  <a:lnTo>
                    <a:pt x="28389" y="5842"/>
                  </a:lnTo>
                  <a:lnTo>
                    <a:pt x="28259" y="5860"/>
                  </a:lnTo>
                  <a:lnTo>
                    <a:pt x="28148" y="5916"/>
                  </a:lnTo>
                  <a:lnTo>
                    <a:pt x="28018" y="5990"/>
                  </a:lnTo>
                  <a:lnTo>
                    <a:pt x="27889" y="6064"/>
                  </a:lnTo>
                  <a:lnTo>
                    <a:pt x="27610" y="6287"/>
                  </a:lnTo>
                  <a:lnTo>
                    <a:pt x="27240" y="6565"/>
                  </a:lnTo>
                  <a:lnTo>
                    <a:pt x="27128" y="6639"/>
                  </a:lnTo>
                  <a:lnTo>
                    <a:pt x="27017" y="6676"/>
                  </a:lnTo>
                  <a:lnTo>
                    <a:pt x="26776" y="6676"/>
                  </a:lnTo>
                  <a:lnTo>
                    <a:pt x="26665" y="6658"/>
                  </a:lnTo>
                  <a:lnTo>
                    <a:pt x="26535" y="6620"/>
                  </a:lnTo>
                  <a:lnTo>
                    <a:pt x="26294" y="6528"/>
                  </a:lnTo>
                  <a:lnTo>
                    <a:pt x="26071" y="6435"/>
                  </a:lnTo>
                  <a:lnTo>
                    <a:pt x="25849" y="6342"/>
                  </a:lnTo>
                  <a:lnTo>
                    <a:pt x="25645" y="6287"/>
                  </a:lnTo>
                  <a:lnTo>
                    <a:pt x="25552" y="6268"/>
                  </a:lnTo>
                  <a:lnTo>
                    <a:pt x="25478" y="6287"/>
                  </a:lnTo>
                  <a:lnTo>
                    <a:pt x="25052" y="6379"/>
                  </a:lnTo>
                  <a:lnTo>
                    <a:pt x="24477" y="6509"/>
                  </a:lnTo>
                  <a:lnTo>
                    <a:pt x="23828" y="6620"/>
                  </a:lnTo>
                  <a:lnTo>
                    <a:pt x="23253" y="6676"/>
                  </a:lnTo>
                  <a:lnTo>
                    <a:pt x="23105" y="6676"/>
                  </a:lnTo>
                  <a:lnTo>
                    <a:pt x="22938" y="6639"/>
                  </a:lnTo>
                  <a:lnTo>
                    <a:pt x="22771" y="6583"/>
                  </a:lnTo>
                  <a:lnTo>
                    <a:pt x="22567" y="6509"/>
                  </a:lnTo>
                  <a:lnTo>
                    <a:pt x="21658" y="6101"/>
                  </a:lnTo>
                  <a:lnTo>
                    <a:pt x="21417" y="5990"/>
                  </a:lnTo>
                  <a:lnTo>
                    <a:pt x="21158" y="5897"/>
                  </a:lnTo>
                  <a:lnTo>
                    <a:pt x="20898" y="5823"/>
                  </a:lnTo>
                  <a:lnTo>
                    <a:pt x="20620" y="5749"/>
                  </a:lnTo>
                  <a:lnTo>
                    <a:pt x="20360" y="5712"/>
                  </a:lnTo>
                  <a:lnTo>
                    <a:pt x="20082" y="5693"/>
                  </a:lnTo>
                  <a:lnTo>
                    <a:pt x="19823" y="5712"/>
                  </a:lnTo>
                  <a:lnTo>
                    <a:pt x="19544" y="5767"/>
                  </a:lnTo>
                  <a:lnTo>
                    <a:pt x="19229" y="5842"/>
                  </a:lnTo>
                  <a:lnTo>
                    <a:pt x="18803" y="5897"/>
                  </a:lnTo>
                  <a:lnTo>
                    <a:pt x="18302" y="5953"/>
                  </a:lnTo>
                  <a:lnTo>
                    <a:pt x="17709" y="5990"/>
                  </a:lnTo>
                  <a:lnTo>
                    <a:pt x="16337" y="6046"/>
                  </a:lnTo>
                  <a:lnTo>
                    <a:pt x="14816" y="6064"/>
                  </a:lnTo>
                  <a:lnTo>
                    <a:pt x="13203" y="6064"/>
                  </a:lnTo>
                  <a:lnTo>
                    <a:pt x="11627" y="6046"/>
                  </a:lnTo>
                  <a:lnTo>
                    <a:pt x="10143" y="6009"/>
                  </a:lnTo>
                  <a:lnTo>
                    <a:pt x="8882" y="5953"/>
                  </a:lnTo>
                  <a:lnTo>
                    <a:pt x="8345" y="5897"/>
                  </a:lnTo>
                  <a:lnTo>
                    <a:pt x="7863" y="5823"/>
                  </a:lnTo>
                  <a:lnTo>
                    <a:pt x="7455" y="5730"/>
                  </a:lnTo>
                  <a:lnTo>
                    <a:pt x="7121" y="5601"/>
                  </a:lnTo>
                  <a:lnTo>
                    <a:pt x="6843" y="5471"/>
                  </a:lnTo>
                  <a:lnTo>
                    <a:pt x="6713" y="5397"/>
                  </a:lnTo>
                  <a:lnTo>
                    <a:pt x="6620" y="5322"/>
                  </a:lnTo>
                  <a:lnTo>
                    <a:pt x="6528" y="5230"/>
                  </a:lnTo>
                  <a:lnTo>
                    <a:pt x="6453" y="5156"/>
                  </a:lnTo>
                  <a:lnTo>
                    <a:pt x="6398" y="5063"/>
                  </a:lnTo>
                  <a:lnTo>
                    <a:pt x="6361" y="4970"/>
                  </a:lnTo>
                  <a:lnTo>
                    <a:pt x="6342" y="4896"/>
                  </a:lnTo>
                  <a:lnTo>
                    <a:pt x="6324" y="4803"/>
                  </a:lnTo>
                  <a:lnTo>
                    <a:pt x="6324" y="4711"/>
                  </a:lnTo>
                  <a:lnTo>
                    <a:pt x="6342" y="4618"/>
                  </a:lnTo>
                  <a:lnTo>
                    <a:pt x="6379" y="4525"/>
                  </a:lnTo>
                  <a:lnTo>
                    <a:pt x="6435" y="4432"/>
                  </a:lnTo>
                  <a:lnTo>
                    <a:pt x="6491" y="4358"/>
                  </a:lnTo>
                  <a:lnTo>
                    <a:pt x="6565" y="4266"/>
                  </a:lnTo>
                  <a:lnTo>
                    <a:pt x="6769" y="4099"/>
                  </a:lnTo>
                  <a:lnTo>
                    <a:pt x="7010" y="3932"/>
                  </a:lnTo>
                  <a:lnTo>
                    <a:pt x="7325" y="3802"/>
                  </a:lnTo>
                  <a:lnTo>
                    <a:pt x="7696" y="3672"/>
                  </a:lnTo>
                  <a:lnTo>
                    <a:pt x="8475" y="3431"/>
                  </a:lnTo>
                  <a:lnTo>
                    <a:pt x="9253" y="3227"/>
                  </a:lnTo>
                  <a:lnTo>
                    <a:pt x="9939" y="3023"/>
                  </a:lnTo>
                  <a:lnTo>
                    <a:pt x="10496" y="2856"/>
                  </a:lnTo>
                  <a:lnTo>
                    <a:pt x="10718" y="2782"/>
                  </a:lnTo>
                  <a:lnTo>
                    <a:pt x="10885" y="2708"/>
                  </a:lnTo>
                  <a:lnTo>
                    <a:pt x="10978" y="2652"/>
                  </a:lnTo>
                  <a:lnTo>
                    <a:pt x="11015" y="2615"/>
                  </a:lnTo>
                  <a:lnTo>
                    <a:pt x="11033" y="2597"/>
                  </a:lnTo>
                  <a:lnTo>
                    <a:pt x="11015" y="2578"/>
                  </a:lnTo>
                  <a:lnTo>
                    <a:pt x="10996" y="2541"/>
                  </a:lnTo>
                  <a:lnTo>
                    <a:pt x="10885" y="2504"/>
                  </a:lnTo>
                  <a:lnTo>
                    <a:pt x="10681" y="2485"/>
                  </a:lnTo>
                  <a:lnTo>
                    <a:pt x="10384" y="2467"/>
                  </a:lnTo>
                  <a:lnTo>
                    <a:pt x="9791" y="2467"/>
                  </a:lnTo>
                  <a:lnTo>
                    <a:pt x="9290" y="2485"/>
                  </a:lnTo>
                  <a:lnTo>
                    <a:pt x="8845" y="2541"/>
                  </a:lnTo>
                  <a:lnTo>
                    <a:pt x="8382" y="2615"/>
                  </a:lnTo>
                  <a:lnTo>
                    <a:pt x="7195" y="2819"/>
                  </a:lnTo>
                  <a:lnTo>
                    <a:pt x="6361" y="2949"/>
                  </a:lnTo>
                  <a:lnTo>
                    <a:pt x="5267" y="3097"/>
                  </a:lnTo>
                  <a:lnTo>
                    <a:pt x="4673" y="3153"/>
                  </a:lnTo>
                  <a:lnTo>
                    <a:pt x="4136" y="3190"/>
                  </a:lnTo>
                  <a:lnTo>
                    <a:pt x="3171" y="3190"/>
                  </a:lnTo>
                  <a:lnTo>
                    <a:pt x="2763" y="3153"/>
                  </a:lnTo>
                  <a:lnTo>
                    <a:pt x="2393" y="3097"/>
                  </a:lnTo>
                  <a:lnTo>
                    <a:pt x="2077" y="3023"/>
                  </a:lnTo>
                  <a:lnTo>
                    <a:pt x="1818" y="2949"/>
                  </a:lnTo>
                  <a:lnTo>
                    <a:pt x="1614" y="2856"/>
                  </a:lnTo>
                  <a:lnTo>
                    <a:pt x="1465" y="2745"/>
                  </a:lnTo>
                  <a:lnTo>
                    <a:pt x="1410" y="2689"/>
                  </a:lnTo>
                  <a:lnTo>
                    <a:pt x="1373" y="2634"/>
                  </a:lnTo>
                  <a:lnTo>
                    <a:pt x="1336" y="2578"/>
                  </a:lnTo>
                  <a:lnTo>
                    <a:pt x="1336" y="2523"/>
                  </a:lnTo>
                  <a:lnTo>
                    <a:pt x="1336" y="2467"/>
                  </a:lnTo>
                  <a:lnTo>
                    <a:pt x="1354" y="2411"/>
                  </a:lnTo>
                  <a:lnTo>
                    <a:pt x="1373" y="2356"/>
                  </a:lnTo>
                  <a:lnTo>
                    <a:pt x="1428" y="2300"/>
                  </a:lnTo>
                  <a:lnTo>
                    <a:pt x="1558" y="2189"/>
                  </a:lnTo>
                  <a:lnTo>
                    <a:pt x="1762" y="2077"/>
                  </a:lnTo>
                  <a:lnTo>
                    <a:pt x="2133" y="1892"/>
                  </a:lnTo>
                  <a:lnTo>
                    <a:pt x="2337" y="1762"/>
                  </a:lnTo>
                  <a:lnTo>
                    <a:pt x="2467" y="1651"/>
                  </a:lnTo>
                  <a:lnTo>
                    <a:pt x="2559" y="1540"/>
                  </a:lnTo>
                  <a:lnTo>
                    <a:pt x="2708" y="1410"/>
                  </a:lnTo>
                  <a:lnTo>
                    <a:pt x="2930" y="1243"/>
                  </a:lnTo>
                  <a:lnTo>
                    <a:pt x="3320" y="1021"/>
                  </a:lnTo>
                  <a:lnTo>
                    <a:pt x="3950" y="705"/>
                  </a:lnTo>
                  <a:lnTo>
                    <a:pt x="4673" y="353"/>
                  </a:lnTo>
                  <a:lnTo>
                    <a:pt x="545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
            <p:cNvSpPr/>
            <p:nvPr/>
          </p:nvSpPr>
          <p:spPr>
            <a:xfrm>
              <a:off x="10569800" y="4659500"/>
              <a:ext cx="177100" cy="161350"/>
            </a:xfrm>
            <a:custGeom>
              <a:avLst/>
              <a:gdLst/>
              <a:ahLst/>
              <a:cxnLst/>
              <a:rect l="l" t="t" r="r" b="b"/>
              <a:pathLst>
                <a:path w="7084" h="6454" extrusionOk="0">
                  <a:moveTo>
                    <a:pt x="130" y="1"/>
                  </a:moveTo>
                  <a:lnTo>
                    <a:pt x="75" y="19"/>
                  </a:lnTo>
                  <a:lnTo>
                    <a:pt x="19" y="56"/>
                  </a:lnTo>
                  <a:lnTo>
                    <a:pt x="1" y="131"/>
                  </a:lnTo>
                  <a:lnTo>
                    <a:pt x="19" y="205"/>
                  </a:lnTo>
                  <a:lnTo>
                    <a:pt x="38" y="279"/>
                  </a:lnTo>
                  <a:lnTo>
                    <a:pt x="93" y="335"/>
                  </a:lnTo>
                  <a:lnTo>
                    <a:pt x="149" y="390"/>
                  </a:lnTo>
                  <a:lnTo>
                    <a:pt x="186" y="390"/>
                  </a:lnTo>
                  <a:lnTo>
                    <a:pt x="242" y="427"/>
                  </a:lnTo>
                  <a:lnTo>
                    <a:pt x="520" y="576"/>
                  </a:lnTo>
                  <a:lnTo>
                    <a:pt x="687" y="705"/>
                  </a:lnTo>
                  <a:lnTo>
                    <a:pt x="891" y="854"/>
                  </a:lnTo>
                  <a:lnTo>
                    <a:pt x="1095" y="1039"/>
                  </a:lnTo>
                  <a:lnTo>
                    <a:pt x="1317" y="1262"/>
                  </a:lnTo>
                  <a:lnTo>
                    <a:pt x="1503" y="1429"/>
                  </a:lnTo>
                  <a:lnTo>
                    <a:pt x="1651" y="1577"/>
                  </a:lnTo>
                  <a:lnTo>
                    <a:pt x="1818" y="1688"/>
                  </a:lnTo>
                  <a:lnTo>
                    <a:pt x="1966" y="1781"/>
                  </a:lnTo>
                  <a:lnTo>
                    <a:pt x="2226" y="1911"/>
                  </a:lnTo>
                  <a:lnTo>
                    <a:pt x="2430" y="2003"/>
                  </a:lnTo>
                  <a:lnTo>
                    <a:pt x="2522" y="2059"/>
                  </a:lnTo>
                  <a:lnTo>
                    <a:pt x="2578" y="2115"/>
                  </a:lnTo>
                  <a:lnTo>
                    <a:pt x="2597" y="2152"/>
                  </a:lnTo>
                  <a:lnTo>
                    <a:pt x="2708" y="2430"/>
                  </a:lnTo>
                  <a:lnTo>
                    <a:pt x="2764" y="2578"/>
                  </a:lnTo>
                  <a:lnTo>
                    <a:pt x="2856" y="2727"/>
                  </a:lnTo>
                  <a:lnTo>
                    <a:pt x="2986" y="2875"/>
                  </a:lnTo>
                  <a:lnTo>
                    <a:pt x="3134" y="3042"/>
                  </a:lnTo>
                  <a:lnTo>
                    <a:pt x="3338" y="3209"/>
                  </a:lnTo>
                  <a:lnTo>
                    <a:pt x="3579" y="3413"/>
                  </a:lnTo>
                  <a:lnTo>
                    <a:pt x="3858" y="3598"/>
                  </a:lnTo>
                  <a:lnTo>
                    <a:pt x="4043" y="3709"/>
                  </a:lnTo>
                  <a:lnTo>
                    <a:pt x="4247" y="3821"/>
                  </a:lnTo>
                  <a:lnTo>
                    <a:pt x="4321" y="3895"/>
                  </a:lnTo>
                  <a:lnTo>
                    <a:pt x="4414" y="4025"/>
                  </a:lnTo>
                  <a:lnTo>
                    <a:pt x="4544" y="4247"/>
                  </a:lnTo>
                  <a:lnTo>
                    <a:pt x="4692" y="4507"/>
                  </a:lnTo>
                  <a:lnTo>
                    <a:pt x="4840" y="4711"/>
                  </a:lnTo>
                  <a:lnTo>
                    <a:pt x="4989" y="4915"/>
                  </a:lnTo>
                  <a:lnTo>
                    <a:pt x="5137" y="5082"/>
                  </a:lnTo>
                  <a:lnTo>
                    <a:pt x="5304" y="5230"/>
                  </a:lnTo>
                  <a:lnTo>
                    <a:pt x="5471" y="5360"/>
                  </a:lnTo>
                  <a:lnTo>
                    <a:pt x="5656" y="5508"/>
                  </a:lnTo>
                  <a:lnTo>
                    <a:pt x="5879" y="5638"/>
                  </a:lnTo>
                  <a:lnTo>
                    <a:pt x="6064" y="5768"/>
                  </a:lnTo>
                  <a:lnTo>
                    <a:pt x="6250" y="5879"/>
                  </a:lnTo>
                  <a:lnTo>
                    <a:pt x="6528" y="6120"/>
                  </a:lnTo>
                  <a:lnTo>
                    <a:pt x="6732" y="6305"/>
                  </a:lnTo>
                  <a:lnTo>
                    <a:pt x="6824" y="6398"/>
                  </a:lnTo>
                  <a:lnTo>
                    <a:pt x="6880" y="6435"/>
                  </a:lnTo>
                  <a:lnTo>
                    <a:pt x="6954" y="6454"/>
                  </a:lnTo>
                  <a:lnTo>
                    <a:pt x="7010" y="6454"/>
                  </a:lnTo>
                  <a:lnTo>
                    <a:pt x="7065" y="6398"/>
                  </a:lnTo>
                  <a:lnTo>
                    <a:pt x="7084" y="6342"/>
                  </a:lnTo>
                  <a:lnTo>
                    <a:pt x="7084" y="6268"/>
                  </a:lnTo>
                  <a:lnTo>
                    <a:pt x="7065" y="6194"/>
                  </a:lnTo>
                  <a:lnTo>
                    <a:pt x="7010" y="6120"/>
                  </a:lnTo>
                  <a:lnTo>
                    <a:pt x="6936" y="6046"/>
                  </a:lnTo>
                  <a:lnTo>
                    <a:pt x="6713" y="5842"/>
                  </a:lnTo>
                  <a:lnTo>
                    <a:pt x="6379" y="5582"/>
                  </a:lnTo>
                  <a:lnTo>
                    <a:pt x="6175" y="5434"/>
                  </a:lnTo>
                  <a:lnTo>
                    <a:pt x="5953" y="5285"/>
                  </a:lnTo>
                  <a:lnTo>
                    <a:pt x="5582" y="5044"/>
                  </a:lnTo>
                  <a:lnTo>
                    <a:pt x="5452" y="4933"/>
                  </a:lnTo>
                  <a:lnTo>
                    <a:pt x="5322" y="4803"/>
                  </a:lnTo>
                  <a:lnTo>
                    <a:pt x="5193" y="4674"/>
                  </a:lnTo>
                  <a:lnTo>
                    <a:pt x="5081" y="4507"/>
                  </a:lnTo>
                  <a:lnTo>
                    <a:pt x="4785" y="4062"/>
                  </a:lnTo>
                  <a:lnTo>
                    <a:pt x="4636" y="3802"/>
                  </a:lnTo>
                  <a:lnTo>
                    <a:pt x="4507" y="3635"/>
                  </a:lnTo>
                  <a:lnTo>
                    <a:pt x="4377" y="3505"/>
                  </a:lnTo>
                  <a:lnTo>
                    <a:pt x="4247" y="3431"/>
                  </a:lnTo>
                  <a:lnTo>
                    <a:pt x="4080" y="3339"/>
                  </a:lnTo>
                  <a:lnTo>
                    <a:pt x="3932" y="3246"/>
                  </a:lnTo>
                  <a:lnTo>
                    <a:pt x="3709" y="3079"/>
                  </a:lnTo>
                  <a:lnTo>
                    <a:pt x="3375" y="2819"/>
                  </a:lnTo>
                  <a:lnTo>
                    <a:pt x="3171" y="2615"/>
                  </a:lnTo>
                  <a:lnTo>
                    <a:pt x="3060" y="2467"/>
                  </a:lnTo>
                  <a:lnTo>
                    <a:pt x="2986" y="2337"/>
                  </a:lnTo>
                  <a:lnTo>
                    <a:pt x="2893" y="2078"/>
                  </a:lnTo>
                  <a:lnTo>
                    <a:pt x="2856" y="1966"/>
                  </a:lnTo>
                  <a:lnTo>
                    <a:pt x="2782" y="1874"/>
                  </a:lnTo>
                  <a:lnTo>
                    <a:pt x="2708" y="1781"/>
                  </a:lnTo>
                  <a:lnTo>
                    <a:pt x="2615" y="1725"/>
                  </a:lnTo>
                  <a:lnTo>
                    <a:pt x="2467" y="1633"/>
                  </a:lnTo>
                  <a:lnTo>
                    <a:pt x="2300" y="1540"/>
                  </a:lnTo>
                  <a:lnTo>
                    <a:pt x="2115" y="1466"/>
                  </a:lnTo>
                  <a:lnTo>
                    <a:pt x="1929" y="1354"/>
                  </a:lnTo>
                  <a:lnTo>
                    <a:pt x="1725" y="1206"/>
                  </a:lnTo>
                  <a:lnTo>
                    <a:pt x="1503" y="1002"/>
                  </a:lnTo>
                  <a:lnTo>
                    <a:pt x="1262" y="743"/>
                  </a:lnTo>
                  <a:lnTo>
                    <a:pt x="1021" y="539"/>
                  </a:lnTo>
                  <a:lnTo>
                    <a:pt x="798" y="372"/>
                  </a:lnTo>
                  <a:lnTo>
                    <a:pt x="613" y="223"/>
                  </a:lnTo>
                  <a:lnTo>
                    <a:pt x="316" y="56"/>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
            <p:cNvSpPr/>
            <p:nvPr/>
          </p:nvSpPr>
          <p:spPr>
            <a:xfrm>
              <a:off x="10512325" y="4649300"/>
              <a:ext cx="171075" cy="170625"/>
            </a:xfrm>
            <a:custGeom>
              <a:avLst/>
              <a:gdLst/>
              <a:ahLst/>
              <a:cxnLst/>
              <a:rect l="l" t="t" r="r" b="b"/>
              <a:pathLst>
                <a:path w="6843" h="6825" extrusionOk="0">
                  <a:moveTo>
                    <a:pt x="112" y="1"/>
                  </a:moveTo>
                  <a:lnTo>
                    <a:pt x="56" y="19"/>
                  </a:lnTo>
                  <a:lnTo>
                    <a:pt x="19" y="57"/>
                  </a:lnTo>
                  <a:lnTo>
                    <a:pt x="0" y="131"/>
                  </a:lnTo>
                  <a:lnTo>
                    <a:pt x="0" y="205"/>
                  </a:lnTo>
                  <a:lnTo>
                    <a:pt x="38" y="279"/>
                  </a:lnTo>
                  <a:lnTo>
                    <a:pt x="93" y="353"/>
                  </a:lnTo>
                  <a:lnTo>
                    <a:pt x="149" y="390"/>
                  </a:lnTo>
                  <a:lnTo>
                    <a:pt x="279" y="464"/>
                  </a:lnTo>
                  <a:lnTo>
                    <a:pt x="408" y="576"/>
                  </a:lnTo>
                  <a:lnTo>
                    <a:pt x="538" y="724"/>
                  </a:lnTo>
                  <a:lnTo>
                    <a:pt x="686" y="910"/>
                  </a:lnTo>
                  <a:lnTo>
                    <a:pt x="853" y="1113"/>
                  </a:lnTo>
                  <a:lnTo>
                    <a:pt x="1039" y="1336"/>
                  </a:lnTo>
                  <a:lnTo>
                    <a:pt x="1261" y="1558"/>
                  </a:lnTo>
                  <a:lnTo>
                    <a:pt x="1391" y="1651"/>
                  </a:lnTo>
                  <a:lnTo>
                    <a:pt x="1521" y="1744"/>
                  </a:lnTo>
                  <a:lnTo>
                    <a:pt x="1947" y="2022"/>
                  </a:lnTo>
                  <a:lnTo>
                    <a:pt x="2114" y="2152"/>
                  </a:lnTo>
                  <a:lnTo>
                    <a:pt x="2244" y="2263"/>
                  </a:lnTo>
                  <a:lnTo>
                    <a:pt x="2355" y="2374"/>
                  </a:lnTo>
                  <a:lnTo>
                    <a:pt x="2448" y="2486"/>
                  </a:lnTo>
                  <a:lnTo>
                    <a:pt x="2559" y="2634"/>
                  </a:lnTo>
                  <a:lnTo>
                    <a:pt x="2671" y="2819"/>
                  </a:lnTo>
                  <a:lnTo>
                    <a:pt x="2800" y="3042"/>
                  </a:lnTo>
                  <a:lnTo>
                    <a:pt x="2930" y="3264"/>
                  </a:lnTo>
                  <a:lnTo>
                    <a:pt x="3078" y="3468"/>
                  </a:lnTo>
                  <a:lnTo>
                    <a:pt x="3227" y="3654"/>
                  </a:lnTo>
                  <a:lnTo>
                    <a:pt x="3412" y="3839"/>
                  </a:lnTo>
                  <a:lnTo>
                    <a:pt x="3598" y="4006"/>
                  </a:lnTo>
                  <a:lnTo>
                    <a:pt x="3820" y="4136"/>
                  </a:lnTo>
                  <a:lnTo>
                    <a:pt x="4061" y="4266"/>
                  </a:lnTo>
                  <a:lnTo>
                    <a:pt x="4247" y="4377"/>
                  </a:lnTo>
                  <a:lnTo>
                    <a:pt x="4395" y="4507"/>
                  </a:lnTo>
                  <a:lnTo>
                    <a:pt x="4543" y="4674"/>
                  </a:lnTo>
                  <a:lnTo>
                    <a:pt x="4692" y="4859"/>
                  </a:lnTo>
                  <a:lnTo>
                    <a:pt x="4988" y="5286"/>
                  </a:lnTo>
                  <a:lnTo>
                    <a:pt x="5155" y="5527"/>
                  </a:lnTo>
                  <a:lnTo>
                    <a:pt x="5341" y="5768"/>
                  </a:lnTo>
                  <a:lnTo>
                    <a:pt x="5489" y="5953"/>
                  </a:lnTo>
                  <a:lnTo>
                    <a:pt x="5656" y="6083"/>
                  </a:lnTo>
                  <a:lnTo>
                    <a:pt x="5804" y="6194"/>
                  </a:lnTo>
                  <a:lnTo>
                    <a:pt x="5934" y="6287"/>
                  </a:lnTo>
                  <a:lnTo>
                    <a:pt x="6175" y="6417"/>
                  </a:lnTo>
                  <a:lnTo>
                    <a:pt x="6379" y="6528"/>
                  </a:lnTo>
                  <a:lnTo>
                    <a:pt x="6472" y="6621"/>
                  </a:lnTo>
                  <a:lnTo>
                    <a:pt x="6564" y="6732"/>
                  </a:lnTo>
                  <a:lnTo>
                    <a:pt x="6620" y="6788"/>
                  </a:lnTo>
                  <a:lnTo>
                    <a:pt x="6676" y="6825"/>
                  </a:lnTo>
                  <a:lnTo>
                    <a:pt x="6731" y="6825"/>
                  </a:lnTo>
                  <a:lnTo>
                    <a:pt x="6787" y="6806"/>
                  </a:lnTo>
                  <a:lnTo>
                    <a:pt x="6824" y="6750"/>
                  </a:lnTo>
                  <a:lnTo>
                    <a:pt x="6843" y="6695"/>
                  </a:lnTo>
                  <a:lnTo>
                    <a:pt x="6843" y="6621"/>
                  </a:lnTo>
                  <a:lnTo>
                    <a:pt x="6806" y="6528"/>
                  </a:lnTo>
                  <a:lnTo>
                    <a:pt x="6731" y="6435"/>
                  </a:lnTo>
                  <a:lnTo>
                    <a:pt x="6657" y="6342"/>
                  </a:lnTo>
                  <a:lnTo>
                    <a:pt x="6490" y="6194"/>
                  </a:lnTo>
                  <a:lnTo>
                    <a:pt x="6323" y="6101"/>
                  </a:lnTo>
                  <a:lnTo>
                    <a:pt x="6175" y="6009"/>
                  </a:lnTo>
                  <a:lnTo>
                    <a:pt x="6008" y="5935"/>
                  </a:lnTo>
                  <a:lnTo>
                    <a:pt x="5860" y="5823"/>
                  </a:lnTo>
                  <a:lnTo>
                    <a:pt x="5712" y="5712"/>
                  </a:lnTo>
                  <a:lnTo>
                    <a:pt x="5545" y="5527"/>
                  </a:lnTo>
                  <a:lnTo>
                    <a:pt x="5378" y="5304"/>
                  </a:lnTo>
                  <a:lnTo>
                    <a:pt x="5211" y="5082"/>
                  </a:lnTo>
                  <a:lnTo>
                    <a:pt x="4914" y="4637"/>
                  </a:lnTo>
                  <a:lnTo>
                    <a:pt x="4747" y="4414"/>
                  </a:lnTo>
                  <a:lnTo>
                    <a:pt x="4562" y="4229"/>
                  </a:lnTo>
                  <a:lnTo>
                    <a:pt x="4339" y="4043"/>
                  </a:lnTo>
                  <a:lnTo>
                    <a:pt x="4228" y="3969"/>
                  </a:lnTo>
                  <a:lnTo>
                    <a:pt x="4098" y="3895"/>
                  </a:lnTo>
                  <a:lnTo>
                    <a:pt x="3913" y="3802"/>
                  </a:lnTo>
                  <a:lnTo>
                    <a:pt x="3727" y="3672"/>
                  </a:lnTo>
                  <a:lnTo>
                    <a:pt x="3561" y="3543"/>
                  </a:lnTo>
                  <a:lnTo>
                    <a:pt x="3431" y="3394"/>
                  </a:lnTo>
                  <a:lnTo>
                    <a:pt x="3282" y="3227"/>
                  </a:lnTo>
                  <a:lnTo>
                    <a:pt x="3153" y="3060"/>
                  </a:lnTo>
                  <a:lnTo>
                    <a:pt x="2930" y="2653"/>
                  </a:lnTo>
                  <a:lnTo>
                    <a:pt x="2800" y="2449"/>
                  </a:lnTo>
                  <a:lnTo>
                    <a:pt x="2671" y="2263"/>
                  </a:lnTo>
                  <a:lnTo>
                    <a:pt x="2541" y="2096"/>
                  </a:lnTo>
                  <a:lnTo>
                    <a:pt x="2392" y="1948"/>
                  </a:lnTo>
                  <a:lnTo>
                    <a:pt x="2226" y="1818"/>
                  </a:lnTo>
                  <a:lnTo>
                    <a:pt x="2059" y="1688"/>
                  </a:lnTo>
                  <a:lnTo>
                    <a:pt x="1614" y="1410"/>
                  </a:lnTo>
                  <a:lnTo>
                    <a:pt x="1465" y="1299"/>
                  </a:lnTo>
                  <a:lnTo>
                    <a:pt x="1317" y="1169"/>
                  </a:lnTo>
                  <a:lnTo>
                    <a:pt x="1187" y="1021"/>
                  </a:lnTo>
                  <a:lnTo>
                    <a:pt x="1057" y="872"/>
                  </a:lnTo>
                  <a:lnTo>
                    <a:pt x="816" y="576"/>
                  </a:lnTo>
                  <a:lnTo>
                    <a:pt x="705" y="427"/>
                  </a:lnTo>
                  <a:lnTo>
                    <a:pt x="575" y="298"/>
                  </a:lnTo>
                  <a:lnTo>
                    <a:pt x="483" y="205"/>
                  </a:lnTo>
                  <a:lnTo>
                    <a:pt x="390" y="131"/>
                  </a:lnTo>
                  <a:lnTo>
                    <a:pt x="279" y="57"/>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10018625" y="4683150"/>
              <a:ext cx="177100" cy="161800"/>
            </a:xfrm>
            <a:custGeom>
              <a:avLst/>
              <a:gdLst/>
              <a:ahLst/>
              <a:cxnLst/>
              <a:rect l="l" t="t" r="r" b="b"/>
              <a:pathLst>
                <a:path w="7084" h="6472" extrusionOk="0">
                  <a:moveTo>
                    <a:pt x="130" y="1"/>
                  </a:moveTo>
                  <a:lnTo>
                    <a:pt x="75" y="19"/>
                  </a:lnTo>
                  <a:lnTo>
                    <a:pt x="19" y="75"/>
                  </a:lnTo>
                  <a:lnTo>
                    <a:pt x="1" y="130"/>
                  </a:lnTo>
                  <a:lnTo>
                    <a:pt x="19" y="223"/>
                  </a:lnTo>
                  <a:lnTo>
                    <a:pt x="38" y="297"/>
                  </a:lnTo>
                  <a:lnTo>
                    <a:pt x="93" y="353"/>
                  </a:lnTo>
                  <a:lnTo>
                    <a:pt x="149" y="390"/>
                  </a:lnTo>
                  <a:lnTo>
                    <a:pt x="167" y="390"/>
                  </a:lnTo>
                  <a:lnTo>
                    <a:pt x="186" y="408"/>
                  </a:lnTo>
                  <a:lnTo>
                    <a:pt x="242" y="446"/>
                  </a:lnTo>
                  <a:lnTo>
                    <a:pt x="520" y="594"/>
                  </a:lnTo>
                  <a:lnTo>
                    <a:pt x="687" y="705"/>
                  </a:lnTo>
                  <a:lnTo>
                    <a:pt x="891" y="872"/>
                  </a:lnTo>
                  <a:lnTo>
                    <a:pt x="1095" y="1057"/>
                  </a:lnTo>
                  <a:lnTo>
                    <a:pt x="1317" y="1280"/>
                  </a:lnTo>
                  <a:lnTo>
                    <a:pt x="1503" y="1447"/>
                  </a:lnTo>
                  <a:lnTo>
                    <a:pt x="1651" y="1595"/>
                  </a:lnTo>
                  <a:lnTo>
                    <a:pt x="1818" y="1706"/>
                  </a:lnTo>
                  <a:lnTo>
                    <a:pt x="1966" y="1799"/>
                  </a:lnTo>
                  <a:lnTo>
                    <a:pt x="2226" y="1929"/>
                  </a:lnTo>
                  <a:lnTo>
                    <a:pt x="2430" y="2022"/>
                  </a:lnTo>
                  <a:lnTo>
                    <a:pt x="2522" y="2077"/>
                  </a:lnTo>
                  <a:lnTo>
                    <a:pt x="2578" y="2114"/>
                  </a:lnTo>
                  <a:lnTo>
                    <a:pt x="2597" y="2170"/>
                  </a:lnTo>
                  <a:lnTo>
                    <a:pt x="2708" y="2448"/>
                  </a:lnTo>
                  <a:lnTo>
                    <a:pt x="2763" y="2596"/>
                  </a:lnTo>
                  <a:lnTo>
                    <a:pt x="2856" y="2745"/>
                  </a:lnTo>
                  <a:lnTo>
                    <a:pt x="2986" y="2893"/>
                  </a:lnTo>
                  <a:lnTo>
                    <a:pt x="3134" y="3060"/>
                  </a:lnTo>
                  <a:lnTo>
                    <a:pt x="3338" y="3227"/>
                  </a:lnTo>
                  <a:lnTo>
                    <a:pt x="3579" y="3412"/>
                  </a:lnTo>
                  <a:lnTo>
                    <a:pt x="3857" y="3616"/>
                  </a:lnTo>
                  <a:lnTo>
                    <a:pt x="4043" y="3728"/>
                  </a:lnTo>
                  <a:lnTo>
                    <a:pt x="4247" y="3839"/>
                  </a:lnTo>
                  <a:lnTo>
                    <a:pt x="4321" y="3913"/>
                  </a:lnTo>
                  <a:lnTo>
                    <a:pt x="4414" y="4043"/>
                  </a:lnTo>
                  <a:lnTo>
                    <a:pt x="4544" y="4247"/>
                  </a:lnTo>
                  <a:lnTo>
                    <a:pt x="4692" y="4506"/>
                  </a:lnTo>
                  <a:lnTo>
                    <a:pt x="4840" y="4729"/>
                  </a:lnTo>
                  <a:lnTo>
                    <a:pt x="4989" y="4914"/>
                  </a:lnTo>
                  <a:lnTo>
                    <a:pt x="5137" y="5100"/>
                  </a:lnTo>
                  <a:lnTo>
                    <a:pt x="5304" y="5248"/>
                  </a:lnTo>
                  <a:lnTo>
                    <a:pt x="5471" y="5378"/>
                  </a:lnTo>
                  <a:lnTo>
                    <a:pt x="5656" y="5508"/>
                  </a:lnTo>
                  <a:lnTo>
                    <a:pt x="5879" y="5637"/>
                  </a:lnTo>
                  <a:lnTo>
                    <a:pt x="6064" y="5767"/>
                  </a:lnTo>
                  <a:lnTo>
                    <a:pt x="6249" y="5897"/>
                  </a:lnTo>
                  <a:lnTo>
                    <a:pt x="6528" y="6138"/>
                  </a:lnTo>
                  <a:lnTo>
                    <a:pt x="6732" y="6305"/>
                  </a:lnTo>
                  <a:lnTo>
                    <a:pt x="6824" y="6398"/>
                  </a:lnTo>
                  <a:lnTo>
                    <a:pt x="6880" y="6453"/>
                  </a:lnTo>
                  <a:lnTo>
                    <a:pt x="6954" y="6472"/>
                  </a:lnTo>
                  <a:lnTo>
                    <a:pt x="7010" y="6453"/>
                  </a:lnTo>
                  <a:lnTo>
                    <a:pt x="7047" y="6416"/>
                  </a:lnTo>
                  <a:lnTo>
                    <a:pt x="7084" y="6361"/>
                  </a:lnTo>
                  <a:lnTo>
                    <a:pt x="7084" y="6286"/>
                  </a:lnTo>
                  <a:lnTo>
                    <a:pt x="7047" y="6212"/>
                  </a:lnTo>
                  <a:lnTo>
                    <a:pt x="7010" y="6138"/>
                  </a:lnTo>
                  <a:lnTo>
                    <a:pt x="6936" y="6045"/>
                  </a:lnTo>
                  <a:lnTo>
                    <a:pt x="6713" y="5860"/>
                  </a:lnTo>
                  <a:lnTo>
                    <a:pt x="6379" y="5582"/>
                  </a:lnTo>
                  <a:lnTo>
                    <a:pt x="6175" y="5434"/>
                  </a:lnTo>
                  <a:lnTo>
                    <a:pt x="5953" y="5304"/>
                  </a:lnTo>
                  <a:lnTo>
                    <a:pt x="5582" y="5044"/>
                  </a:lnTo>
                  <a:lnTo>
                    <a:pt x="5452" y="4933"/>
                  </a:lnTo>
                  <a:lnTo>
                    <a:pt x="5322" y="4822"/>
                  </a:lnTo>
                  <a:lnTo>
                    <a:pt x="5193" y="4673"/>
                  </a:lnTo>
                  <a:lnTo>
                    <a:pt x="5081" y="4506"/>
                  </a:lnTo>
                  <a:lnTo>
                    <a:pt x="4785" y="4080"/>
                  </a:lnTo>
                  <a:lnTo>
                    <a:pt x="4636" y="3820"/>
                  </a:lnTo>
                  <a:lnTo>
                    <a:pt x="4506" y="3635"/>
                  </a:lnTo>
                  <a:lnTo>
                    <a:pt x="4377" y="3505"/>
                  </a:lnTo>
                  <a:lnTo>
                    <a:pt x="4247" y="3431"/>
                  </a:lnTo>
                  <a:lnTo>
                    <a:pt x="4080" y="3338"/>
                  </a:lnTo>
                  <a:lnTo>
                    <a:pt x="3932" y="3245"/>
                  </a:lnTo>
                  <a:lnTo>
                    <a:pt x="3709" y="3097"/>
                  </a:lnTo>
                  <a:lnTo>
                    <a:pt x="3375" y="2838"/>
                  </a:lnTo>
                  <a:lnTo>
                    <a:pt x="3171" y="2634"/>
                  </a:lnTo>
                  <a:lnTo>
                    <a:pt x="3060" y="2485"/>
                  </a:lnTo>
                  <a:lnTo>
                    <a:pt x="2986" y="2337"/>
                  </a:lnTo>
                  <a:lnTo>
                    <a:pt x="2893" y="2096"/>
                  </a:lnTo>
                  <a:lnTo>
                    <a:pt x="2856" y="1985"/>
                  </a:lnTo>
                  <a:lnTo>
                    <a:pt x="2782" y="1873"/>
                  </a:lnTo>
                  <a:lnTo>
                    <a:pt x="2708" y="1799"/>
                  </a:lnTo>
                  <a:lnTo>
                    <a:pt x="2615" y="1725"/>
                  </a:lnTo>
                  <a:lnTo>
                    <a:pt x="2467" y="1632"/>
                  </a:lnTo>
                  <a:lnTo>
                    <a:pt x="2300" y="1558"/>
                  </a:lnTo>
                  <a:lnTo>
                    <a:pt x="2114" y="1465"/>
                  </a:lnTo>
                  <a:lnTo>
                    <a:pt x="1929" y="1354"/>
                  </a:lnTo>
                  <a:lnTo>
                    <a:pt x="1725" y="1206"/>
                  </a:lnTo>
                  <a:lnTo>
                    <a:pt x="1503" y="1020"/>
                  </a:lnTo>
                  <a:lnTo>
                    <a:pt x="1262" y="761"/>
                  </a:lnTo>
                  <a:lnTo>
                    <a:pt x="1020" y="557"/>
                  </a:lnTo>
                  <a:lnTo>
                    <a:pt x="798" y="371"/>
                  </a:lnTo>
                  <a:lnTo>
                    <a:pt x="613" y="242"/>
                  </a:lnTo>
                  <a:lnTo>
                    <a:pt x="316" y="75"/>
                  </a:lnTo>
                  <a:lnTo>
                    <a:pt x="186" y="19"/>
                  </a:lnTo>
                  <a:lnTo>
                    <a:pt x="13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9951875" y="4688725"/>
              <a:ext cx="176650" cy="161325"/>
            </a:xfrm>
            <a:custGeom>
              <a:avLst/>
              <a:gdLst/>
              <a:ahLst/>
              <a:cxnLst/>
              <a:rect l="l" t="t" r="r" b="b"/>
              <a:pathLst>
                <a:path w="7066" h="6453" extrusionOk="0">
                  <a:moveTo>
                    <a:pt x="112" y="0"/>
                  </a:moveTo>
                  <a:lnTo>
                    <a:pt x="56" y="19"/>
                  </a:lnTo>
                  <a:lnTo>
                    <a:pt x="19" y="56"/>
                  </a:lnTo>
                  <a:lnTo>
                    <a:pt x="0" y="130"/>
                  </a:lnTo>
                  <a:lnTo>
                    <a:pt x="0" y="204"/>
                  </a:lnTo>
                  <a:lnTo>
                    <a:pt x="38" y="278"/>
                  </a:lnTo>
                  <a:lnTo>
                    <a:pt x="93" y="334"/>
                  </a:lnTo>
                  <a:lnTo>
                    <a:pt x="149" y="389"/>
                  </a:lnTo>
                  <a:lnTo>
                    <a:pt x="167" y="389"/>
                  </a:lnTo>
                  <a:lnTo>
                    <a:pt x="242" y="427"/>
                  </a:lnTo>
                  <a:lnTo>
                    <a:pt x="501" y="575"/>
                  </a:lnTo>
                  <a:lnTo>
                    <a:pt x="687" y="705"/>
                  </a:lnTo>
                  <a:lnTo>
                    <a:pt x="872" y="853"/>
                  </a:lnTo>
                  <a:lnTo>
                    <a:pt x="1094" y="1038"/>
                  </a:lnTo>
                  <a:lnTo>
                    <a:pt x="1317" y="1261"/>
                  </a:lnTo>
                  <a:lnTo>
                    <a:pt x="1484" y="1446"/>
                  </a:lnTo>
                  <a:lnTo>
                    <a:pt x="1651" y="1576"/>
                  </a:lnTo>
                  <a:lnTo>
                    <a:pt x="1818" y="1687"/>
                  </a:lnTo>
                  <a:lnTo>
                    <a:pt x="1966" y="1780"/>
                  </a:lnTo>
                  <a:lnTo>
                    <a:pt x="2226" y="1910"/>
                  </a:lnTo>
                  <a:lnTo>
                    <a:pt x="2430" y="2003"/>
                  </a:lnTo>
                  <a:lnTo>
                    <a:pt x="2522" y="2058"/>
                  </a:lnTo>
                  <a:lnTo>
                    <a:pt x="2559" y="2114"/>
                  </a:lnTo>
                  <a:lnTo>
                    <a:pt x="2596" y="2151"/>
                  </a:lnTo>
                  <a:lnTo>
                    <a:pt x="2689" y="2429"/>
                  </a:lnTo>
                  <a:lnTo>
                    <a:pt x="2763" y="2577"/>
                  </a:lnTo>
                  <a:lnTo>
                    <a:pt x="2856" y="2726"/>
                  </a:lnTo>
                  <a:lnTo>
                    <a:pt x="2967" y="2874"/>
                  </a:lnTo>
                  <a:lnTo>
                    <a:pt x="3134" y="3041"/>
                  </a:lnTo>
                  <a:lnTo>
                    <a:pt x="3320" y="3208"/>
                  </a:lnTo>
                  <a:lnTo>
                    <a:pt x="3579" y="3412"/>
                  </a:lnTo>
                  <a:lnTo>
                    <a:pt x="3839" y="3597"/>
                  </a:lnTo>
                  <a:lnTo>
                    <a:pt x="4043" y="3709"/>
                  </a:lnTo>
                  <a:lnTo>
                    <a:pt x="4228" y="3820"/>
                  </a:lnTo>
                  <a:lnTo>
                    <a:pt x="4302" y="3894"/>
                  </a:lnTo>
                  <a:lnTo>
                    <a:pt x="4395" y="4024"/>
                  </a:lnTo>
                  <a:lnTo>
                    <a:pt x="4525" y="4246"/>
                  </a:lnTo>
                  <a:lnTo>
                    <a:pt x="4692" y="4506"/>
                  </a:lnTo>
                  <a:lnTo>
                    <a:pt x="4840" y="4710"/>
                  </a:lnTo>
                  <a:lnTo>
                    <a:pt x="4988" y="4914"/>
                  </a:lnTo>
                  <a:lnTo>
                    <a:pt x="5137" y="5081"/>
                  </a:lnTo>
                  <a:lnTo>
                    <a:pt x="5285" y="5229"/>
                  </a:lnTo>
                  <a:lnTo>
                    <a:pt x="5471" y="5359"/>
                  </a:lnTo>
                  <a:lnTo>
                    <a:pt x="5656" y="5507"/>
                  </a:lnTo>
                  <a:lnTo>
                    <a:pt x="5860" y="5637"/>
                  </a:lnTo>
                  <a:lnTo>
                    <a:pt x="6064" y="5767"/>
                  </a:lnTo>
                  <a:lnTo>
                    <a:pt x="6231" y="5878"/>
                  </a:lnTo>
                  <a:lnTo>
                    <a:pt x="6527" y="6119"/>
                  </a:lnTo>
                  <a:lnTo>
                    <a:pt x="6731" y="6305"/>
                  </a:lnTo>
                  <a:lnTo>
                    <a:pt x="6824" y="6397"/>
                  </a:lnTo>
                  <a:lnTo>
                    <a:pt x="6880" y="6434"/>
                  </a:lnTo>
                  <a:lnTo>
                    <a:pt x="6935" y="6453"/>
                  </a:lnTo>
                  <a:lnTo>
                    <a:pt x="7010" y="6453"/>
                  </a:lnTo>
                  <a:lnTo>
                    <a:pt x="7047" y="6416"/>
                  </a:lnTo>
                  <a:lnTo>
                    <a:pt x="7065" y="6342"/>
                  </a:lnTo>
                  <a:lnTo>
                    <a:pt x="7065" y="6267"/>
                  </a:lnTo>
                  <a:lnTo>
                    <a:pt x="7047" y="6193"/>
                  </a:lnTo>
                  <a:lnTo>
                    <a:pt x="7010" y="6119"/>
                  </a:lnTo>
                  <a:lnTo>
                    <a:pt x="6917" y="6045"/>
                  </a:lnTo>
                  <a:lnTo>
                    <a:pt x="6713" y="5841"/>
                  </a:lnTo>
                  <a:lnTo>
                    <a:pt x="6379" y="5581"/>
                  </a:lnTo>
                  <a:lnTo>
                    <a:pt x="6175" y="5433"/>
                  </a:lnTo>
                  <a:lnTo>
                    <a:pt x="5953" y="5285"/>
                  </a:lnTo>
                  <a:lnTo>
                    <a:pt x="5582" y="5044"/>
                  </a:lnTo>
                  <a:lnTo>
                    <a:pt x="5433" y="4932"/>
                  </a:lnTo>
                  <a:lnTo>
                    <a:pt x="5304" y="4803"/>
                  </a:lnTo>
                  <a:lnTo>
                    <a:pt x="5192" y="4673"/>
                  </a:lnTo>
                  <a:lnTo>
                    <a:pt x="5063" y="4506"/>
                  </a:lnTo>
                  <a:lnTo>
                    <a:pt x="4784" y="4061"/>
                  </a:lnTo>
                  <a:lnTo>
                    <a:pt x="4618" y="3801"/>
                  </a:lnTo>
                  <a:lnTo>
                    <a:pt x="4488" y="3634"/>
                  </a:lnTo>
                  <a:lnTo>
                    <a:pt x="4358" y="3505"/>
                  </a:lnTo>
                  <a:lnTo>
                    <a:pt x="4247" y="3430"/>
                  </a:lnTo>
                  <a:lnTo>
                    <a:pt x="4080" y="3338"/>
                  </a:lnTo>
                  <a:lnTo>
                    <a:pt x="3913" y="3245"/>
                  </a:lnTo>
                  <a:lnTo>
                    <a:pt x="3690" y="3078"/>
                  </a:lnTo>
                  <a:lnTo>
                    <a:pt x="3375" y="2819"/>
                  </a:lnTo>
                  <a:lnTo>
                    <a:pt x="3171" y="2615"/>
                  </a:lnTo>
                  <a:lnTo>
                    <a:pt x="3060" y="2466"/>
                  </a:lnTo>
                  <a:lnTo>
                    <a:pt x="2986" y="2336"/>
                  </a:lnTo>
                  <a:lnTo>
                    <a:pt x="2893" y="2077"/>
                  </a:lnTo>
                  <a:lnTo>
                    <a:pt x="2837" y="1966"/>
                  </a:lnTo>
                  <a:lnTo>
                    <a:pt x="2763" y="1873"/>
                  </a:lnTo>
                  <a:lnTo>
                    <a:pt x="2689" y="1780"/>
                  </a:lnTo>
                  <a:lnTo>
                    <a:pt x="2615" y="1724"/>
                  </a:lnTo>
                  <a:lnTo>
                    <a:pt x="2448" y="1632"/>
                  </a:lnTo>
                  <a:lnTo>
                    <a:pt x="2281" y="1558"/>
                  </a:lnTo>
                  <a:lnTo>
                    <a:pt x="2096" y="1465"/>
                  </a:lnTo>
                  <a:lnTo>
                    <a:pt x="1910" y="1354"/>
                  </a:lnTo>
                  <a:lnTo>
                    <a:pt x="1706" y="1205"/>
                  </a:lnTo>
                  <a:lnTo>
                    <a:pt x="1502" y="1001"/>
                  </a:lnTo>
                  <a:lnTo>
                    <a:pt x="1261" y="742"/>
                  </a:lnTo>
                  <a:lnTo>
                    <a:pt x="1020" y="538"/>
                  </a:lnTo>
                  <a:lnTo>
                    <a:pt x="798" y="371"/>
                  </a:lnTo>
                  <a:lnTo>
                    <a:pt x="594" y="241"/>
                  </a:lnTo>
                  <a:lnTo>
                    <a:pt x="297" y="56"/>
                  </a:lnTo>
                  <a:lnTo>
                    <a:pt x="1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10174850" y="3437075"/>
              <a:ext cx="82550" cy="165075"/>
            </a:xfrm>
            <a:custGeom>
              <a:avLst/>
              <a:gdLst/>
              <a:ahLst/>
              <a:cxnLst/>
              <a:rect l="l" t="t" r="r" b="b"/>
              <a:pathLst>
                <a:path w="3302" h="6603" extrusionOk="0">
                  <a:moveTo>
                    <a:pt x="353" y="1"/>
                  </a:moveTo>
                  <a:lnTo>
                    <a:pt x="223" y="427"/>
                  </a:lnTo>
                  <a:lnTo>
                    <a:pt x="130" y="817"/>
                  </a:lnTo>
                  <a:lnTo>
                    <a:pt x="56" y="1206"/>
                  </a:lnTo>
                  <a:lnTo>
                    <a:pt x="19" y="1577"/>
                  </a:lnTo>
                  <a:lnTo>
                    <a:pt x="0" y="1929"/>
                  </a:lnTo>
                  <a:lnTo>
                    <a:pt x="19" y="2282"/>
                  </a:lnTo>
                  <a:lnTo>
                    <a:pt x="56" y="2616"/>
                  </a:lnTo>
                  <a:lnTo>
                    <a:pt x="93" y="2931"/>
                  </a:lnTo>
                  <a:lnTo>
                    <a:pt x="167" y="3227"/>
                  </a:lnTo>
                  <a:lnTo>
                    <a:pt x="242" y="3524"/>
                  </a:lnTo>
                  <a:lnTo>
                    <a:pt x="353" y="3802"/>
                  </a:lnTo>
                  <a:lnTo>
                    <a:pt x="464" y="4062"/>
                  </a:lnTo>
                  <a:lnTo>
                    <a:pt x="575" y="4321"/>
                  </a:lnTo>
                  <a:lnTo>
                    <a:pt x="724" y="4544"/>
                  </a:lnTo>
                  <a:lnTo>
                    <a:pt x="853" y="4766"/>
                  </a:lnTo>
                  <a:lnTo>
                    <a:pt x="1002" y="4989"/>
                  </a:lnTo>
                  <a:lnTo>
                    <a:pt x="1298" y="5378"/>
                  </a:lnTo>
                  <a:lnTo>
                    <a:pt x="1614" y="5694"/>
                  </a:lnTo>
                  <a:lnTo>
                    <a:pt x="1910" y="5972"/>
                  </a:lnTo>
                  <a:lnTo>
                    <a:pt x="2188" y="6213"/>
                  </a:lnTo>
                  <a:lnTo>
                    <a:pt x="2411" y="6380"/>
                  </a:lnTo>
                  <a:lnTo>
                    <a:pt x="2596" y="6509"/>
                  </a:lnTo>
                  <a:lnTo>
                    <a:pt x="2763" y="6602"/>
                  </a:lnTo>
                  <a:lnTo>
                    <a:pt x="2930" y="6157"/>
                  </a:lnTo>
                  <a:lnTo>
                    <a:pt x="3079" y="5712"/>
                  </a:lnTo>
                  <a:lnTo>
                    <a:pt x="3171" y="5286"/>
                  </a:lnTo>
                  <a:lnTo>
                    <a:pt x="3245" y="4878"/>
                  </a:lnTo>
                  <a:lnTo>
                    <a:pt x="3282" y="4488"/>
                  </a:lnTo>
                  <a:lnTo>
                    <a:pt x="3301" y="4136"/>
                  </a:lnTo>
                  <a:lnTo>
                    <a:pt x="3282" y="3784"/>
                  </a:lnTo>
                  <a:lnTo>
                    <a:pt x="3245" y="3450"/>
                  </a:lnTo>
                  <a:lnTo>
                    <a:pt x="3190" y="3135"/>
                  </a:lnTo>
                  <a:lnTo>
                    <a:pt x="3116" y="2857"/>
                  </a:lnTo>
                  <a:lnTo>
                    <a:pt x="3004" y="2578"/>
                  </a:lnTo>
                  <a:lnTo>
                    <a:pt x="2893" y="2300"/>
                  </a:lnTo>
                  <a:lnTo>
                    <a:pt x="2763" y="2059"/>
                  </a:lnTo>
                  <a:lnTo>
                    <a:pt x="2633" y="1837"/>
                  </a:lnTo>
                  <a:lnTo>
                    <a:pt x="2485" y="1614"/>
                  </a:lnTo>
                  <a:lnTo>
                    <a:pt x="2318" y="1429"/>
                  </a:lnTo>
                  <a:lnTo>
                    <a:pt x="2151" y="1243"/>
                  </a:lnTo>
                  <a:lnTo>
                    <a:pt x="1985" y="1058"/>
                  </a:lnTo>
                  <a:lnTo>
                    <a:pt x="1651" y="761"/>
                  </a:lnTo>
                  <a:lnTo>
                    <a:pt x="1317" y="520"/>
                  </a:lnTo>
                  <a:lnTo>
                    <a:pt x="1002" y="335"/>
                  </a:lnTo>
                  <a:lnTo>
                    <a:pt x="742" y="186"/>
                  </a:lnTo>
                  <a:lnTo>
                    <a:pt x="538" y="75"/>
                  </a:lnTo>
                  <a:lnTo>
                    <a:pt x="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6"/>
            <p:cNvSpPr/>
            <p:nvPr/>
          </p:nvSpPr>
          <p:spPr>
            <a:xfrm>
              <a:off x="9995925" y="3564100"/>
              <a:ext cx="162250" cy="63075"/>
            </a:xfrm>
            <a:custGeom>
              <a:avLst/>
              <a:gdLst/>
              <a:ahLst/>
              <a:cxnLst/>
              <a:rect l="l" t="t" r="r" b="b"/>
              <a:pathLst>
                <a:path w="6490" h="2523" extrusionOk="0">
                  <a:moveTo>
                    <a:pt x="3301" y="1"/>
                  </a:moveTo>
                  <a:lnTo>
                    <a:pt x="3022" y="19"/>
                  </a:lnTo>
                  <a:lnTo>
                    <a:pt x="2726" y="38"/>
                  </a:lnTo>
                  <a:lnTo>
                    <a:pt x="2411" y="75"/>
                  </a:lnTo>
                  <a:lnTo>
                    <a:pt x="2095" y="130"/>
                  </a:lnTo>
                  <a:lnTo>
                    <a:pt x="1780" y="205"/>
                  </a:lnTo>
                  <a:lnTo>
                    <a:pt x="1446" y="316"/>
                  </a:lnTo>
                  <a:lnTo>
                    <a:pt x="1094" y="446"/>
                  </a:lnTo>
                  <a:lnTo>
                    <a:pt x="742" y="594"/>
                  </a:lnTo>
                  <a:lnTo>
                    <a:pt x="371" y="779"/>
                  </a:lnTo>
                  <a:lnTo>
                    <a:pt x="0" y="983"/>
                  </a:lnTo>
                  <a:lnTo>
                    <a:pt x="185" y="1113"/>
                  </a:lnTo>
                  <a:lnTo>
                    <a:pt x="408" y="1262"/>
                  </a:lnTo>
                  <a:lnTo>
                    <a:pt x="705" y="1428"/>
                  </a:lnTo>
                  <a:lnTo>
                    <a:pt x="1057" y="1632"/>
                  </a:lnTo>
                  <a:lnTo>
                    <a:pt x="1465" y="1836"/>
                  </a:lnTo>
                  <a:lnTo>
                    <a:pt x="1910" y="2040"/>
                  </a:lnTo>
                  <a:lnTo>
                    <a:pt x="2392" y="2226"/>
                  </a:lnTo>
                  <a:lnTo>
                    <a:pt x="2652" y="2300"/>
                  </a:lnTo>
                  <a:lnTo>
                    <a:pt x="2911" y="2374"/>
                  </a:lnTo>
                  <a:lnTo>
                    <a:pt x="3171" y="2430"/>
                  </a:lnTo>
                  <a:lnTo>
                    <a:pt x="3430" y="2485"/>
                  </a:lnTo>
                  <a:lnTo>
                    <a:pt x="3709" y="2504"/>
                  </a:lnTo>
                  <a:lnTo>
                    <a:pt x="3968" y="2522"/>
                  </a:lnTo>
                  <a:lnTo>
                    <a:pt x="4246" y="2522"/>
                  </a:lnTo>
                  <a:lnTo>
                    <a:pt x="4524" y="2485"/>
                  </a:lnTo>
                  <a:lnTo>
                    <a:pt x="4784" y="2448"/>
                  </a:lnTo>
                  <a:lnTo>
                    <a:pt x="5044" y="2374"/>
                  </a:lnTo>
                  <a:lnTo>
                    <a:pt x="5303" y="2281"/>
                  </a:lnTo>
                  <a:lnTo>
                    <a:pt x="5563" y="2152"/>
                  </a:lnTo>
                  <a:lnTo>
                    <a:pt x="5804" y="2003"/>
                  </a:lnTo>
                  <a:lnTo>
                    <a:pt x="6045" y="1818"/>
                  </a:lnTo>
                  <a:lnTo>
                    <a:pt x="6267" y="1614"/>
                  </a:lnTo>
                  <a:lnTo>
                    <a:pt x="6490" y="1373"/>
                  </a:lnTo>
                  <a:lnTo>
                    <a:pt x="6379" y="1262"/>
                  </a:lnTo>
                  <a:lnTo>
                    <a:pt x="6230" y="1132"/>
                  </a:lnTo>
                  <a:lnTo>
                    <a:pt x="6045" y="965"/>
                  </a:lnTo>
                  <a:lnTo>
                    <a:pt x="5804" y="798"/>
                  </a:lnTo>
                  <a:lnTo>
                    <a:pt x="5507" y="613"/>
                  </a:lnTo>
                  <a:lnTo>
                    <a:pt x="5155" y="446"/>
                  </a:lnTo>
                  <a:lnTo>
                    <a:pt x="4765" y="279"/>
                  </a:lnTo>
                  <a:lnTo>
                    <a:pt x="4543" y="205"/>
                  </a:lnTo>
                  <a:lnTo>
                    <a:pt x="4320" y="149"/>
                  </a:lnTo>
                  <a:lnTo>
                    <a:pt x="4079" y="93"/>
                  </a:lnTo>
                  <a:lnTo>
                    <a:pt x="3838" y="56"/>
                  </a:lnTo>
                  <a:lnTo>
                    <a:pt x="3579" y="19"/>
                  </a:lnTo>
                  <a:lnTo>
                    <a:pt x="3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10110875" y="3592375"/>
              <a:ext cx="223475" cy="32475"/>
            </a:xfrm>
            <a:custGeom>
              <a:avLst/>
              <a:gdLst/>
              <a:ahLst/>
              <a:cxnLst/>
              <a:rect l="l" t="t" r="r" b="b"/>
              <a:pathLst>
                <a:path w="8939" h="1299" extrusionOk="0">
                  <a:moveTo>
                    <a:pt x="112" y="1"/>
                  </a:moveTo>
                  <a:lnTo>
                    <a:pt x="38" y="19"/>
                  </a:lnTo>
                  <a:lnTo>
                    <a:pt x="1" y="56"/>
                  </a:lnTo>
                  <a:lnTo>
                    <a:pt x="1" y="75"/>
                  </a:lnTo>
                  <a:lnTo>
                    <a:pt x="38" y="112"/>
                  </a:lnTo>
                  <a:lnTo>
                    <a:pt x="112" y="168"/>
                  </a:lnTo>
                  <a:lnTo>
                    <a:pt x="242" y="205"/>
                  </a:lnTo>
                  <a:lnTo>
                    <a:pt x="409" y="242"/>
                  </a:lnTo>
                  <a:lnTo>
                    <a:pt x="631" y="297"/>
                  </a:lnTo>
                  <a:lnTo>
                    <a:pt x="1224" y="390"/>
                  </a:lnTo>
                  <a:lnTo>
                    <a:pt x="2077" y="464"/>
                  </a:lnTo>
                  <a:lnTo>
                    <a:pt x="3116" y="557"/>
                  </a:lnTo>
                  <a:lnTo>
                    <a:pt x="4247" y="668"/>
                  </a:lnTo>
                  <a:lnTo>
                    <a:pt x="5396" y="817"/>
                  </a:lnTo>
                  <a:lnTo>
                    <a:pt x="6490" y="946"/>
                  </a:lnTo>
                  <a:lnTo>
                    <a:pt x="8233" y="1206"/>
                  </a:lnTo>
                  <a:lnTo>
                    <a:pt x="8938" y="1299"/>
                  </a:lnTo>
                  <a:lnTo>
                    <a:pt x="8901" y="501"/>
                  </a:lnTo>
                  <a:lnTo>
                    <a:pt x="8678" y="446"/>
                  </a:lnTo>
                  <a:lnTo>
                    <a:pt x="8326" y="409"/>
                  </a:lnTo>
                  <a:lnTo>
                    <a:pt x="7844" y="353"/>
                  </a:lnTo>
                  <a:lnTo>
                    <a:pt x="7288" y="316"/>
                  </a:lnTo>
                  <a:lnTo>
                    <a:pt x="5953" y="223"/>
                  </a:lnTo>
                  <a:lnTo>
                    <a:pt x="4488" y="149"/>
                  </a:lnTo>
                  <a:lnTo>
                    <a:pt x="1855" y="56"/>
                  </a:lnTo>
                  <a:lnTo>
                    <a:pt x="668" y="19"/>
                  </a:lnTo>
                  <a:lnTo>
                    <a:pt x="353"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10166050" y="3648925"/>
              <a:ext cx="87175" cy="140500"/>
            </a:xfrm>
            <a:custGeom>
              <a:avLst/>
              <a:gdLst/>
              <a:ahLst/>
              <a:cxnLst/>
              <a:rect l="l" t="t" r="r" b="b"/>
              <a:pathLst>
                <a:path w="3487" h="5620" extrusionOk="0">
                  <a:moveTo>
                    <a:pt x="56" y="1"/>
                  </a:moveTo>
                  <a:lnTo>
                    <a:pt x="19" y="465"/>
                  </a:lnTo>
                  <a:lnTo>
                    <a:pt x="0" y="891"/>
                  </a:lnTo>
                  <a:lnTo>
                    <a:pt x="19" y="1299"/>
                  </a:lnTo>
                  <a:lnTo>
                    <a:pt x="37" y="1670"/>
                  </a:lnTo>
                  <a:lnTo>
                    <a:pt x="93" y="2041"/>
                  </a:lnTo>
                  <a:lnTo>
                    <a:pt x="148" y="2374"/>
                  </a:lnTo>
                  <a:lnTo>
                    <a:pt x="241" y="2690"/>
                  </a:lnTo>
                  <a:lnTo>
                    <a:pt x="334" y="2986"/>
                  </a:lnTo>
                  <a:lnTo>
                    <a:pt x="445" y="3264"/>
                  </a:lnTo>
                  <a:lnTo>
                    <a:pt x="575" y="3506"/>
                  </a:lnTo>
                  <a:lnTo>
                    <a:pt x="705" y="3747"/>
                  </a:lnTo>
                  <a:lnTo>
                    <a:pt x="835" y="3969"/>
                  </a:lnTo>
                  <a:lnTo>
                    <a:pt x="1001" y="4173"/>
                  </a:lnTo>
                  <a:lnTo>
                    <a:pt x="1150" y="4358"/>
                  </a:lnTo>
                  <a:lnTo>
                    <a:pt x="1317" y="4525"/>
                  </a:lnTo>
                  <a:lnTo>
                    <a:pt x="1465" y="4674"/>
                  </a:lnTo>
                  <a:lnTo>
                    <a:pt x="1632" y="4822"/>
                  </a:lnTo>
                  <a:lnTo>
                    <a:pt x="1799" y="4952"/>
                  </a:lnTo>
                  <a:lnTo>
                    <a:pt x="2133" y="5156"/>
                  </a:lnTo>
                  <a:lnTo>
                    <a:pt x="2429" y="5323"/>
                  </a:lnTo>
                  <a:lnTo>
                    <a:pt x="2707" y="5452"/>
                  </a:lnTo>
                  <a:lnTo>
                    <a:pt x="2948" y="5527"/>
                  </a:lnTo>
                  <a:lnTo>
                    <a:pt x="3134" y="5582"/>
                  </a:lnTo>
                  <a:lnTo>
                    <a:pt x="3301" y="5619"/>
                  </a:lnTo>
                  <a:lnTo>
                    <a:pt x="3393" y="5156"/>
                  </a:lnTo>
                  <a:lnTo>
                    <a:pt x="3449" y="4692"/>
                  </a:lnTo>
                  <a:lnTo>
                    <a:pt x="3486" y="4266"/>
                  </a:lnTo>
                  <a:lnTo>
                    <a:pt x="3486" y="3876"/>
                  </a:lnTo>
                  <a:lnTo>
                    <a:pt x="3468" y="3506"/>
                  </a:lnTo>
                  <a:lnTo>
                    <a:pt x="3431" y="3153"/>
                  </a:lnTo>
                  <a:lnTo>
                    <a:pt x="3356" y="2819"/>
                  </a:lnTo>
                  <a:lnTo>
                    <a:pt x="3282" y="2523"/>
                  </a:lnTo>
                  <a:lnTo>
                    <a:pt x="3171" y="2245"/>
                  </a:lnTo>
                  <a:lnTo>
                    <a:pt x="3060" y="1985"/>
                  </a:lnTo>
                  <a:lnTo>
                    <a:pt x="2911" y="1744"/>
                  </a:lnTo>
                  <a:lnTo>
                    <a:pt x="2782" y="1521"/>
                  </a:lnTo>
                  <a:lnTo>
                    <a:pt x="2615" y="1336"/>
                  </a:lnTo>
                  <a:lnTo>
                    <a:pt x="2448" y="1151"/>
                  </a:lnTo>
                  <a:lnTo>
                    <a:pt x="2281" y="984"/>
                  </a:lnTo>
                  <a:lnTo>
                    <a:pt x="2114" y="835"/>
                  </a:lnTo>
                  <a:lnTo>
                    <a:pt x="1929" y="706"/>
                  </a:lnTo>
                  <a:lnTo>
                    <a:pt x="1743" y="594"/>
                  </a:lnTo>
                  <a:lnTo>
                    <a:pt x="1391" y="390"/>
                  </a:lnTo>
                  <a:lnTo>
                    <a:pt x="1039" y="242"/>
                  </a:lnTo>
                  <a:lnTo>
                    <a:pt x="723" y="149"/>
                  </a:lnTo>
                  <a:lnTo>
                    <a:pt x="445" y="75"/>
                  </a:lnTo>
                  <a:lnTo>
                    <a:pt x="241" y="38"/>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9913850" y="3724500"/>
              <a:ext cx="186850" cy="85775"/>
            </a:xfrm>
            <a:custGeom>
              <a:avLst/>
              <a:gdLst/>
              <a:ahLst/>
              <a:cxnLst/>
              <a:rect l="l" t="t" r="r" b="b"/>
              <a:pathLst>
                <a:path w="7474" h="3431" extrusionOk="0">
                  <a:moveTo>
                    <a:pt x="2634" y="0"/>
                  </a:moveTo>
                  <a:lnTo>
                    <a:pt x="2282" y="37"/>
                  </a:lnTo>
                  <a:lnTo>
                    <a:pt x="1911" y="93"/>
                  </a:lnTo>
                  <a:lnTo>
                    <a:pt x="1540" y="186"/>
                  </a:lnTo>
                  <a:lnTo>
                    <a:pt x="1169" y="316"/>
                  </a:lnTo>
                  <a:lnTo>
                    <a:pt x="798" y="464"/>
                  </a:lnTo>
                  <a:lnTo>
                    <a:pt x="390" y="668"/>
                  </a:lnTo>
                  <a:lnTo>
                    <a:pt x="1" y="890"/>
                  </a:lnTo>
                  <a:lnTo>
                    <a:pt x="131" y="1076"/>
                  </a:lnTo>
                  <a:lnTo>
                    <a:pt x="316" y="1280"/>
                  </a:lnTo>
                  <a:lnTo>
                    <a:pt x="539" y="1539"/>
                  </a:lnTo>
                  <a:lnTo>
                    <a:pt x="835" y="1836"/>
                  </a:lnTo>
                  <a:lnTo>
                    <a:pt x="1188" y="2151"/>
                  </a:lnTo>
                  <a:lnTo>
                    <a:pt x="1614" y="2467"/>
                  </a:lnTo>
                  <a:lnTo>
                    <a:pt x="1837" y="2615"/>
                  </a:lnTo>
                  <a:lnTo>
                    <a:pt x="2078" y="2763"/>
                  </a:lnTo>
                  <a:lnTo>
                    <a:pt x="2319" y="2893"/>
                  </a:lnTo>
                  <a:lnTo>
                    <a:pt x="2597" y="3023"/>
                  </a:lnTo>
                  <a:lnTo>
                    <a:pt x="2875" y="3134"/>
                  </a:lnTo>
                  <a:lnTo>
                    <a:pt x="3153" y="3227"/>
                  </a:lnTo>
                  <a:lnTo>
                    <a:pt x="3468" y="3320"/>
                  </a:lnTo>
                  <a:lnTo>
                    <a:pt x="3765" y="3375"/>
                  </a:lnTo>
                  <a:lnTo>
                    <a:pt x="4099" y="3412"/>
                  </a:lnTo>
                  <a:lnTo>
                    <a:pt x="4433" y="3431"/>
                  </a:lnTo>
                  <a:lnTo>
                    <a:pt x="4785" y="3412"/>
                  </a:lnTo>
                  <a:lnTo>
                    <a:pt x="5137" y="3375"/>
                  </a:lnTo>
                  <a:lnTo>
                    <a:pt x="5508" y="3320"/>
                  </a:lnTo>
                  <a:lnTo>
                    <a:pt x="5879" y="3208"/>
                  </a:lnTo>
                  <a:lnTo>
                    <a:pt x="6268" y="3078"/>
                  </a:lnTo>
                  <a:lnTo>
                    <a:pt x="6658" y="2912"/>
                  </a:lnTo>
                  <a:lnTo>
                    <a:pt x="7066" y="2689"/>
                  </a:lnTo>
                  <a:lnTo>
                    <a:pt x="7474" y="2448"/>
                  </a:lnTo>
                  <a:lnTo>
                    <a:pt x="7325" y="2263"/>
                  </a:lnTo>
                  <a:lnTo>
                    <a:pt x="7158" y="2077"/>
                  </a:lnTo>
                  <a:lnTo>
                    <a:pt x="6917" y="1818"/>
                  </a:lnTo>
                  <a:lnTo>
                    <a:pt x="6602" y="1539"/>
                  </a:lnTo>
                  <a:lnTo>
                    <a:pt x="6231" y="1243"/>
                  </a:lnTo>
                  <a:lnTo>
                    <a:pt x="5823" y="946"/>
                  </a:lnTo>
                  <a:lnTo>
                    <a:pt x="5582" y="798"/>
                  </a:lnTo>
                  <a:lnTo>
                    <a:pt x="5341" y="649"/>
                  </a:lnTo>
                  <a:lnTo>
                    <a:pt x="5082" y="520"/>
                  </a:lnTo>
                  <a:lnTo>
                    <a:pt x="4822" y="408"/>
                  </a:lnTo>
                  <a:lnTo>
                    <a:pt x="4544" y="297"/>
                  </a:lnTo>
                  <a:lnTo>
                    <a:pt x="4247" y="204"/>
                  </a:lnTo>
                  <a:lnTo>
                    <a:pt x="3951" y="130"/>
                  </a:lnTo>
                  <a:lnTo>
                    <a:pt x="3635" y="56"/>
                  </a:lnTo>
                  <a:lnTo>
                    <a:pt x="3302" y="19"/>
                  </a:lnTo>
                  <a:lnTo>
                    <a:pt x="29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10087225" y="3788475"/>
              <a:ext cx="106650" cy="135375"/>
            </a:xfrm>
            <a:custGeom>
              <a:avLst/>
              <a:gdLst/>
              <a:ahLst/>
              <a:cxnLst/>
              <a:rect l="l" t="t" r="r" b="b"/>
              <a:pathLst>
                <a:path w="4266" h="5415" extrusionOk="0">
                  <a:moveTo>
                    <a:pt x="4210" y="0"/>
                  </a:moveTo>
                  <a:lnTo>
                    <a:pt x="4062" y="37"/>
                  </a:lnTo>
                  <a:lnTo>
                    <a:pt x="3895" y="112"/>
                  </a:lnTo>
                  <a:lnTo>
                    <a:pt x="3672" y="204"/>
                  </a:lnTo>
                  <a:lnTo>
                    <a:pt x="3413" y="353"/>
                  </a:lnTo>
                  <a:lnTo>
                    <a:pt x="3116" y="519"/>
                  </a:lnTo>
                  <a:lnTo>
                    <a:pt x="2782" y="742"/>
                  </a:lnTo>
                  <a:lnTo>
                    <a:pt x="2430" y="1020"/>
                  </a:lnTo>
                  <a:lnTo>
                    <a:pt x="2078" y="1335"/>
                  </a:lnTo>
                  <a:lnTo>
                    <a:pt x="1725" y="1725"/>
                  </a:lnTo>
                  <a:lnTo>
                    <a:pt x="1540" y="1929"/>
                  </a:lnTo>
                  <a:lnTo>
                    <a:pt x="1373" y="2170"/>
                  </a:lnTo>
                  <a:lnTo>
                    <a:pt x="1206" y="2411"/>
                  </a:lnTo>
                  <a:lnTo>
                    <a:pt x="1039" y="2670"/>
                  </a:lnTo>
                  <a:lnTo>
                    <a:pt x="872" y="2949"/>
                  </a:lnTo>
                  <a:lnTo>
                    <a:pt x="724" y="3245"/>
                  </a:lnTo>
                  <a:lnTo>
                    <a:pt x="576" y="3560"/>
                  </a:lnTo>
                  <a:lnTo>
                    <a:pt x="446" y="3894"/>
                  </a:lnTo>
                  <a:lnTo>
                    <a:pt x="316" y="4247"/>
                  </a:lnTo>
                  <a:lnTo>
                    <a:pt x="205" y="4617"/>
                  </a:lnTo>
                  <a:lnTo>
                    <a:pt x="94" y="5007"/>
                  </a:lnTo>
                  <a:lnTo>
                    <a:pt x="1" y="5415"/>
                  </a:lnTo>
                  <a:lnTo>
                    <a:pt x="223" y="5378"/>
                  </a:lnTo>
                  <a:lnTo>
                    <a:pt x="446" y="5341"/>
                  </a:lnTo>
                  <a:lnTo>
                    <a:pt x="761" y="5248"/>
                  </a:lnTo>
                  <a:lnTo>
                    <a:pt x="1113" y="5137"/>
                  </a:lnTo>
                  <a:lnTo>
                    <a:pt x="1521" y="4988"/>
                  </a:lnTo>
                  <a:lnTo>
                    <a:pt x="1929" y="4784"/>
                  </a:lnTo>
                  <a:lnTo>
                    <a:pt x="2152" y="4654"/>
                  </a:lnTo>
                  <a:lnTo>
                    <a:pt x="2356" y="4525"/>
                  </a:lnTo>
                  <a:lnTo>
                    <a:pt x="2578" y="4376"/>
                  </a:lnTo>
                  <a:lnTo>
                    <a:pt x="2782" y="4209"/>
                  </a:lnTo>
                  <a:lnTo>
                    <a:pt x="2986" y="4024"/>
                  </a:lnTo>
                  <a:lnTo>
                    <a:pt x="3172" y="3839"/>
                  </a:lnTo>
                  <a:lnTo>
                    <a:pt x="3357" y="3616"/>
                  </a:lnTo>
                  <a:lnTo>
                    <a:pt x="3524" y="3394"/>
                  </a:lnTo>
                  <a:lnTo>
                    <a:pt x="3691" y="3153"/>
                  </a:lnTo>
                  <a:lnTo>
                    <a:pt x="3839" y="2874"/>
                  </a:lnTo>
                  <a:lnTo>
                    <a:pt x="3969" y="2596"/>
                  </a:lnTo>
                  <a:lnTo>
                    <a:pt x="4062" y="2300"/>
                  </a:lnTo>
                  <a:lnTo>
                    <a:pt x="4154" y="1966"/>
                  </a:lnTo>
                  <a:lnTo>
                    <a:pt x="4210" y="1613"/>
                  </a:lnTo>
                  <a:lnTo>
                    <a:pt x="4247" y="1243"/>
                  </a:lnTo>
                  <a:lnTo>
                    <a:pt x="4266" y="853"/>
                  </a:lnTo>
                  <a:lnTo>
                    <a:pt x="4247" y="427"/>
                  </a:lnTo>
                  <a:lnTo>
                    <a:pt x="4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10081200" y="3779200"/>
              <a:ext cx="259625" cy="38025"/>
            </a:xfrm>
            <a:custGeom>
              <a:avLst/>
              <a:gdLst/>
              <a:ahLst/>
              <a:cxnLst/>
              <a:rect l="l" t="t" r="r" b="b"/>
              <a:pathLst>
                <a:path w="10385" h="1521" extrusionOk="0">
                  <a:moveTo>
                    <a:pt x="242" y="0"/>
                  </a:moveTo>
                  <a:lnTo>
                    <a:pt x="131" y="19"/>
                  </a:lnTo>
                  <a:lnTo>
                    <a:pt x="56" y="38"/>
                  </a:lnTo>
                  <a:lnTo>
                    <a:pt x="1" y="75"/>
                  </a:lnTo>
                  <a:lnTo>
                    <a:pt x="1" y="112"/>
                  </a:lnTo>
                  <a:lnTo>
                    <a:pt x="38" y="149"/>
                  </a:lnTo>
                  <a:lnTo>
                    <a:pt x="131" y="204"/>
                  </a:lnTo>
                  <a:lnTo>
                    <a:pt x="279" y="241"/>
                  </a:lnTo>
                  <a:lnTo>
                    <a:pt x="464" y="297"/>
                  </a:lnTo>
                  <a:lnTo>
                    <a:pt x="724" y="353"/>
                  </a:lnTo>
                  <a:lnTo>
                    <a:pt x="1039" y="408"/>
                  </a:lnTo>
                  <a:lnTo>
                    <a:pt x="1429" y="464"/>
                  </a:lnTo>
                  <a:lnTo>
                    <a:pt x="1874" y="501"/>
                  </a:lnTo>
                  <a:lnTo>
                    <a:pt x="2411" y="538"/>
                  </a:lnTo>
                  <a:lnTo>
                    <a:pt x="3617" y="649"/>
                  </a:lnTo>
                  <a:lnTo>
                    <a:pt x="4933" y="798"/>
                  </a:lnTo>
                  <a:lnTo>
                    <a:pt x="6250" y="946"/>
                  </a:lnTo>
                  <a:lnTo>
                    <a:pt x="7529" y="1113"/>
                  </a:lnTo>
                  <a:lnTo>
                    <a:pt x="9569" y="1410"/>
                  </a:lnTo>
                  <a:lnTo>
                    <a:pt x="10385" y="1521"/>
                  </a:lnTo>
                  <a:lnTo>
                    <a:pt x="10385" y="1521"/>
                  </a:lnTo>
                  <a:lnTo>
                    <a:pt x="10329" y="594"/>
                  </a:lnTo>
                  <a:lnTo>
                    <a:pt x="10088" y="538"/>
                  </a:lnTo>
                  <a:lnTo>
                    <a:pt x="9662" y="483"/>
                  </a:lnTo>
                  <a:lnTo>
                    <a:pt x="9124" y="427"/>
                  </a:lnTo>
                  <a:lnTo>
                    <a:pt x="8456" y="371"/>
                  </a:lnTo>
                  <a:lnTo>
                    <a:pt x="6917" y="279"/>
                  </a:lnTo>
                  <a:lnTo>
                    <a:pt x="5211" y="186"/>
                  </a:lnTo>
                  <a:lnTo>
                    <a:pt x="2152" y="75"/>
                  </a:lnTo>
                  <a:lnTo>
                    <a:pt x="780" y="38"/>
                  </a:lnTo>
                  <a:lnTo>
                    <a:pt x="576" y="19"/>
                  </a:lnTo>
                  <a:lnTo>
                    <a:pt x="409"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6"/>
            <p:cNvSpPr/>
            <p:nvPr/>
          </p:nvSpPr>
          <p:spPr>
            <a:xfrm>
              <a:off x="9901350" y="4023950"/>
              <a:ext cx="174775" cy="74200"/>
            </a:xfrm>
            <a:custGeom>
              <a:avLst/>
              <a:gdLst/>
              <a:ahLst/>
              <a:cxnLst/>
              <a:rect l="l" t="t" r="r" b="b"/>
              <a:pathLst>
                <a:path w="6991" h="2968" extrusionOk="0">
                  <a:moveTo>
                    <a:pt x="2930" y="1"/>
                  </a:moveTo>
                  <a:lnTo>
                    <a:pt x="2670" y="19"/>
                  </a:lnTo>
                  <a:lnTo>
                    <a:pt x="2411" y="57"/>
                  </a:lnTo>
                  <a:lnTo>
                    <a:pt x="2151" y="112"/>
                  </a:lnTo>
                  <a:lnTo>
                    <a:pt x="1910" y="186"/>
                  </a:lnTo>
                  <a:lnTo>
                    <a:pt x="1688" y="261"/>
                  </a:lnTo>
                  <a:lnTo>
                    <a:pt x="1261" y="427"/>
                  </a:lnTo>
                  <a:lnTo>
                    <a:pt x="909" y="613"/>
                  </a:lnTo>
                  <a:lnTo>
                    <a:pt x="594" y="798"/>
                  </a:lnTo>
                  <a:lnTo>
                    <a:pt x="334" y="965"/>
                  </a:lnTo>
                  <a:lnTo>
                    <a:pt x="149" y="1113"/>
                  </a:lnTo>
                  <a:lnTo>
                    <a:pt x="0" y="1243"/>
                  </a:lnTo>
                  <a:lnTo>
                    <a:pt x="316" y="1540"/>
                  </a:lnTo>
                  <a:lnTo>
                    <a:pt x="631" y="1800"/>
                  </a:lnTo>
                  <a:lnTo>
                    <a:pt x="946" y="2041"/>
                  </a:lnTo>
                  <a:lnTo>
                    <a:pt x="1261" y="2245"/>
                  </a:lnTo>
                  <a:lnTo>
                    <a:pt x="1576" y="2411"/>
                  </a:lnTo>
                  <a:lnTo>
                    <a:pt x="1892" y="2560"/>
                  </a:lnTo>
                  <a:lnTo>
                    <a:pt x="2207" y="2671"/>
                  </a:lnTo>
                  <a:lnTo>
                    <a:pt x="2504" y="2782"/>
                  </a:lnTo>
                  <a:lnTo>
                    <a:pt x="2800" y="2856"/>
                  </a:lnTo>
                  <a:lnTo>
                    <a:pt x="3097" y="2912"/>
                  </a:lnTo>
                  <a:lnTo>
                    <a:pt x="3394" y="2949"/>
                  </a:lnTo>
                  <a:lnTo>
                    <a:pt x="3690" y="2968"/>
                  </a:lnTo>
                  <a:lnTo>
                    <a:pt x="3968" y="2968"/>
                  </a:lnTo>
                  <a:lnTo>
                    <a:pt x="4228" y="2949"/>
                  </a:lnTo>
                  <a:lnTo>
                    <a:pt x="4488" y="2931"/>
                  </a:lnTo>
                  <a:lnTo>
                    <a:pt x="4747" y="2894"/>
                  </a:lnTo>
                  <a:lnTo>
                    <a:pt x="5229" y="2782"/>
                  </a:lnTo>
                  <a:lnTo>
                    <a:pt x="5656" y="2671"/>
                  </a:lnTo>
                  <a:lnTo>
                    <a:pt x="6045" y="2523"/>
                  </a:lnTo>
                  <a:lnTo>
                    <a:pt x="6379" y="2374"/>
                  </a:lnTo>
                  <a:lnTo>
                    <a:pt x="6639" y="2245"/>
                  </a:lnTo>
                  <a:lnTo>
                    <a:pt x="6824" y="2133"/>
                  </a:lnTo>
                  <a:lnTo>
                    <a:pt x="6991" y="2041"/>
                  </a:lnTo>
                  <a:lnTo>
                    <a:pt x="6657" y="1670"/>
                  </a:lnTo>
                  <a:lnTo>
                    <a:pt x="6323" y="1355"/>
                  </a:lnTo>
                  <a:lnTo>
                    <a:pt x="5990" y="1076"/>
                  </a:lnTo>
                  <a:lnTo>
                    <a:pt x="5656" y="835"/>
                  </a:lnTo>
                  <a:lnTo>
                    <a:pt x="5341" y="631"/>
                  </a:lnTo>
                  <a:lnTo>
                    <a:pt x="5025" y="446"/>
                  </a:lnTo>
                  <a:lnTo>
                    <a:pt x="4692" y="298"/>
                  </a:lnTo>
                  <a:lnTo>
                    <a:pt x="4395" y="186"/>
                  </a:lnTo>
                  <a:lnTo>
                    <a:pt x="4080" y="112"/>
                  </a:lnTo>
                  <a:lnTo>
                    <a:pt x="3783" y="38"/>
                  </a:lnTo>
                  <a:lnTo>
                    <a:pt x="3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6"/>
            <p:cNvSpPr/>
            <p:nvPr/>
          </p:nvSpPr>
          <p:spPr>
            <a:xfrm>
              <a:off x="10096975" y="3959525"/>
              <a:ext cx="75125" cy="120550"/>
            </a:xfrm>
            <a:custGeom>
              <a:avLst/>
              <a:gdLst/>
              <a:ahLst/>
              <a:cxnLst/>
              <a:rect l="l" t="t" r="r" b="b"/>
              <a:pathLst>
                <a:path w="3005" h="4822" extrusionOk="0">
                  <a:moveTo>
                    <a:pt x="56" y="1"/>
                  </a:moveTo>
                  <a:lnTo>
                    <a:pt x="19" y="390"/>
                  </a:lnTo>
                  <a:lnTo>
                    <a:pt x="0" y="761"/>
                  </a:lnTo>
                  <a:lnTo>
                    <a:pt x="19" y="1113"/>
                  </a:lnTo>
                  <a:lnTo>
                    <a:pt x="37" y="1428"/>
                  </a:lnTo>
                  <a:lnTo>
                    <a:pt x="74" y="1744"/>
                  </a:lnTo>
                  <a:lnTo>
                    <a:pt x="130" y="2022"/>
                  </a:lnTo>
                  <a:lnTo>
                    <a:pt x="204" y="2300"/>
                  </a:lnTo>
                  <a:lnTo>
                    <a:pt x="297" y="2559"/>
                  </a:lnTo>
                  <a:lnTo>
                    <a:pt x="390" y="2782"/>
                  </a:lnTo>
                  <a:lnTo>
                    <a:pt x="501" y="3004"/>
                  </a:lnTo>
                  <a:lnTo>
                    <a:pt x="612" y="3208"/>
                  </a:lnTo>
                  <a:lnTo>
                    <a:pt x="723" y="3394"/>
                  </a:lnTo>
                  <a:lnTo>
                    <a:pt x="853" y="3579"/>
                  </a:lnTo>
                  <a:lnTo>
                    <a:pt x="983" y="3728"/>
                  </a:lnTo>
                  <a:lnTo>
                    <a:pt x="1131" y="3876"/>
                  </a:lnTo>
                  <a:lnTo>
                    <a:pt x="1261" y="4006"/>
                  </a:lnTo>
                  <a:lnTo>
                    <a:pt x="1558" y="4247"/>
                  </a:lnTo>
                  <a:lnTo>
                    <a:pt x="1836" y="4432"/>
                  </a:lnTo>
                  <a:lnTo>
                    <a:pt x="2096" y="4562"/>
                  </a:lnTo>
                  <a:lnTo>
                    <a:pt x="2337" y="4673"/>
                  </a:lnTo>
                  <a:lnTo>
                    <a:pt x="2541" y="4747"/>
                  </a:lnTo>
                  <a:lnTo>
                    <a:pt x="2689" y="4803"/>
                  </a:lnTo>
                  <a:lnTo>
                    <a:pt x="2837" y="4822"/>
                  </a:lnTo>
                  <a:lnTo>
                    <a:pt x="2911" y="4414"/>
                  </a:lnTo>
                  <a:lnTo>
                    <a:pt x="2967" y="4024"/>
                  </a:lnTo>
                  <a:lnTo>
                    <a:pt x="2986" y="3653"/>
                  </a:lnTo>
                  <a:lnTo>
                    <a:pt x="3004" y="3320"/>
                  </a:lnTo>
                  <a:lnTo>
                    <a:pt x="2986" y="3004"/>
                  </a:lnTo>
                  <a:lnTo>
                    <a:pt x="2949" y="2708"/>
                  </a:lnTo>
                  <a:lnTo>
                    <a:pt x="2893" y="2411"/>
                  </a:lnTo>
                  <a:lnTo>
                    <a:pt x="2819" y="2170"/>
                  </a:lnTo>
                  <a:lnTo>
                    <a:pt x="2726" y="1929"/>
                  </a:lnTo>
                  <a:lnTo>
                    <a:pt x="2633" y="1706"/>
                  </a:lnTo>
                  <a:lnTo>
                    <a:pt x="2504" y="1502"/>
                  </a:lnTo>
                  <a:lnTo>
                    <a:pt x="2392" y="1317"/>
                  </a:lnTo>
                  <a:lnTo>
                    <a:pt x="2262" y="1132"/>
                  </a:lnTo>
                  <a:lnTo>
                    <a:pt x="2114" y="983"/>
                  </a:lnTo>
                  <a:lnTo>
                    <a:pt x="1966" y="835"/>
                  </a:lnTo>
                  <a:lnTo>
                    <a:pt x="1817" y="705"/>
                  </a:lnTo>
                  <a:lnTo>
                    <a:pt x="1651" y="594"/>
                  </a:lnTo>
                  <a:lnTo>
                    <a:pt x="1502" y="501"/>
                  </a:lnTo>
                  <a:lnTo>
                    <a:pt x="1187" y="334"/>
                  </a:lnTo>
                  <a:lnTo>
                    <a:pt x="890" y="204"/>
                  </a:lnTo>
                  <a:lnTo>
                    <a:pt x="631" y="112"/>
                  </a:lnTo>
                  <a:lnTo>
                    <a:pt x="390" y="56"/>
                  </a:lnTo>
                  <a:lnTo>
                    <a:pt x="223" y="19"/>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6"/>
            <p:cNvSpPr/>
            <p:nvPr/>
          </p:nvSpPr>
          <p:spPr>
            <a:xfrm>
              <a:off x="10199875" y="3944700"/>
              <a:ext cx="87175" cy="140475"/>
            </a:xfrm>
            <a:custGeom>
              <a:avLst/>
              <a:gdLst/>
              <a:ahLst/>
              <a:cxnLst/>
              <a:rect l="l" t="t" r="r" b="b"/>
              <a:pathLst>
                <a:path w="3487" h="5619" extrusionOk="0">
                  <a:moveTo>
                    <a:pt x="56" y="0"/>
                  </a:moveTo>
                  <a:lnTo>
                    <a:pt x="19" y="445"/>
                  </a:lnTo>
                  <a:lnTo>
                    <a:pt x="1" y="872"/>
                  </a:lnTo>
                  <a:lnTo>
                    <a:pt x="1" y="1280"/>
                  </a:lnTo>
                  <a:lnTo>
                    <a:pt x="38" y="1669"/>
                  </a:lnTo>
                  <a:lnTo>
                    <a:pt x="93" y="2021"/>
                  </a:lnTo>
                  <a:lnTo>
                    <a:pt x="149" y="2355"/>
                  </a:lnTo>
                  <a:lnTo>
                    <a:pt x="242" y="2670"/>
                  </a:lnTo>
                  <a:lnTo>
                    <a:pt x="335" y="2967"/>
                  </a:lnTo>
                  <a:lnTo>
                    <a:pt x="446" y="3245"/>
                  </a:lnTo>
                  <a:lnTo>
                    <a:pt x="557" y="3505"/>
                  </a:lnTo>
                  <a:lnTo>
                    <a:pt x="705" y="3746"/>
                  </a:lnTo>
                  <a:lnTo>
                    <a:pt x="835" y="3968"/>
                  </a:lnTo>
                  <a:lnTo>
                    <a:pt x="984" y="4172"/>
                  </a:lnTo>
                  <a:lnTo>
                    <a:pt x="1150" y="4358"/>
                  </a:lnTo>
                  <a:lnTo>
                    <a:pt x="1299" y="4525"/>
                  </a:lnTo>
                  <a:lnTo>
                    <a:pt x="1466" y="4673"/>
                  </a:lnTo>
                  <a:lnTo>
                    <a:pt x="1632" y="4821"/>
                  </a:lnTo>
                  <a:lnTo>
                    <a:pt x="1799" y="4932"/>
                  </a:lnTo>
                  <a:lnTo>
                    <a:pt x="2115" y="5155"/>
                  </a:lnTo>
                  <a:lnTo>
                    <a:pt x="2430" y="5322"/>
                  </a:lnTo>
                  <a:lnTo>
                    <a:pt x="2708" y="5433"/>
                  </a:lnTo>
                  <a:lnTo>
                    <a:pt x="2949" y="5526"/>
                  </a:lnTo>
                  <a:lnTo>
                    <a:pt x="3134" y="5581"/>
                  </a:lnTo>
                  <a:lnTo>
                    <a:pt x="3283" y="5619"/>
                  </a:lnTo>
                  <a:lnTo>
                    <a:pt x="3375" y="5136"/>
                  </a:lnTo>
                  <a:lnTo>
                    <a:pt x="3450" y="4691"/>
                  </a:lnTo>
                  <a:lnTo>
                    <a:pt x="3468" y="4265"/>
                  </a:lnTo>
                  <a:lnTo>
                    <a:pt x="3487" y="3857"/>
                  </a:lnTo>
                  <a:lnTo>
                    <a:pt x="3468" y="3486"/>
                  </a:lnTo>
                  <a:lnTo>
                    <a:pt x="3413" y="3134"/>
                  </a:lnTo>
                  <a:lnTo>
                    <a:pt x="3357" y="2819"/>
                  </a:lnTo>
                  <a:lnTo>
                    <a:pt x="3264" y="2522"/>
                  </a:lnTo>
                  <a:lnTo>
                    <a:pt x="3172" y="2244"/>
                  </a:lnTo>
                  <a:lnTo>
                    <a:pt x="3042" y="1984"/>
                  </a:lnTo>
                  <a:lnTo>
                    <a:pt x="2912" y="1743"/>
                  </a:lnTo>
                  <a:lnTo>
                    <a:pt x="2764" y="1521"/>
                  </a:lnTo>
                  <a:lnTo>
                    <a:pt x="2615" y="1317"/>
                  </a:lnTo>
                  <a:lnTo>
                    <a:pt x="2448" y="1150"/>
                  </a:lnTo>
                  <a:lnTo>
                    <a:pt x="2281" y="983"/>
                  </a:lnTo>
                  <a:lnTo>
                    <a:pt x="2096" y="835"/>
                  </a:lnTo>
                  <a:lnTo>
                    <a:pt x="1929" y="705"/>
                  </a:lnTo>
                  <a:lnTo>
                    <a:pt x="1744" y="575"/>
                  </a:lnTo>
                  <a:lnTo>
                    <a:pt x="1373" y="390"/>
                  </a:lnTo>
                  <a:lnTo>
                    <a:pt x="1039" y="241"/>
                  </a:lnTo>
                  <a:lnTo>
                    <a:pt x="724" y="130"/>
                  </a:lnTo>
                  <a:lnTo>
                    <a:pt x="446" y="56"/>
                  </a:lnTo>
                  <a:lnTo>
                    <a:pt x="242" y="19"/>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6"/>
            <p:cNvSpPr/>
            <p:nvPr/>
          </p:nvSpPr>
          <p:spPr>
            <a:xfrm>
              <a:off x="10022325" y="4078200"/>
              <a:ext cx="106200" cy="135850"/>
            </a:xfrm>
            <a:custGeom>
              <a:avLst/>
              <a:gdLst/>
              <a:ahLst/>
              <a:cxnLst/>
              <a:rect l="l" t="t" r="r" b="b"/>
              <a:pathLst>
                <a:path w="4248" h="5434" extrusionOk="0">
                  <a:moveTo>
                    <a:pt x="4192" y="0"/>
                  </a:moveTo>
                  <a:lnTo>
                    <a:pt x="4043" y="56"/>
                  </a:lnTo>
                  <a:lnTo>
                    <a:pt x="3876" y="112"/>
                  </a:lnTo>
                  <a:lnTo>
                    <a:pt x="3654" y="223"/>
                  </a:lnTo>
                  <a:lnTo>
                    <a:pt x="3394" y="353"/>
                  </a:lnTo>
                  <a:lnTo>
                    <a:pt x="3098" y="538"/>
                  </a:lnTo>
                  <a:lnTo>
                    <a:pt x="2764" y="761"/>
                  </a:lnTo>
                  <a:lnTo>
                    <a:pt x="2430" y="1020"/>
                  </a:lnTo>
                  <a:lnTo>
                    <a:pt x="2059" y="1354"/>
                  </a:lnTo>
                  <a:lnTo>
                    <a:pt x="1707" y="1725"/>
                  </a:lnTo>
                  <a:lnTo>
                    <a:pt x="1540" y="1947"/>
                  </a:lnTo>
                  <a:lnTo>
                    <a:pt x="1355" y="2170"/>
                  </a:lnTo>
                  <a:lnTo>
                    <a:pt x="1188" y="2411"/>
                  </a:lnTo>
                  <a:lnTo>
                    <a:pt x="1021" y="2689"/>
                  </a:lnTo>
                  <a:lnTo>
                    <a:pt x="854" y="2967"/>
                  </a:lnTo>
                  <a:lnTo>
                    <a:pt x="706" y="3264"/>
                  </a:lnTo>
                  <a:lnTo>
                    <a:pt x="557" y="3579"/>
                  </a:lnTo>
                  <a:lnTo>
                    <a:pt x="427" y="3913"/>
                  </a:lnTo>
                  <a:lnTo>
                    <a:pt x="298" y="4247"/>
                  </a:lnTo>
                  <a:lnTo>
                    <a:pt x="186" y="4636"/>
                  </a:lnTo>
                  <a:lnTo>
                    <a:pt x="94" y="5025"/>
                  </a:lnTo>
                  <a:lnTo>
                    <a:pt x="1" y="5433"/>
                  </a:lnTo>
                  <a:lnTo>
                    <a:pt x="1" y="5433"/>
                  </a:lnTo>
                  <a:lnTo>
                    <a:pt x="205" y="5396"/>
                  </a:lnTo>
                  <a:lnTo>
                    <a:pt x="446" y="5341"/>
                  </a:lnTo>
                  <a:lnTo>
                    <a:pt x="743" y="5267"/>
                  </a:lnTo>
                  <a:lnTo>
                    <a:pt x="1114" y="5155"/>
                  </a:lnTo>
                  <a:lnTo>
                    <a:pt x="1503" y="4988"/>
                  </a:lnTo>
                  <a:lnTo>
                    <a:pt x="1929" y="4784"/>
                  </a:lnTo>
                  <a:lnTo>
                    <a:pt x="2133" y="4673"/>
                  </a:lnTo>
                  <a:lnTo>
                    <a:pt x="2356" y="4525"/>
                  </a:lnTo>
                  <a:lnTo>
                    <a:pt x="2560" y="4376"/>
                  </a:lnTo>
                  <a:lnTo>
                    <a:pt x="2764" y="4228"/>
                  </a:lnTo>
                  <a:lnTo>
                    <a:pt x="2968" y="4043"/>
                  </a:lnTo>
                  <a:lnTo>
                    <a:pt x="3153" y="3839"/>
                  </a:lnTo>
                  <a:lnTo>
                    <a:pt x="3339" y="3635"/>
                  </a:lnTo>
                  <a:lnTo>
                    <a:pt x="3524" y="3412"/>
                  </a:lnTo>
                  <a:lnTo>
                    <a:pt x="3672" y="3153"/>
                  </a:lnTo>
                  <a:lnTo>
                    <a:pt x="3821" y="2893"/>
                  </a:lnTo>
                  <a:lnTo>
                    <a:pt x="3951" y="2615"/>
                  </a:lnTo>
                  <a:lnTo>
                    <a:pt x="4062" y="2300"/>
                  </a:lnTo>
                  <a:lnTo>
                    <a:pt x="4136" y="1984"/>
                  </a:lnTo>
                  <a:lnTo>
                    <a:pt x="4210" y="1632"/>
                  </a:lnTo>
                  <a:lnTo>
                    <a:pt x="4247" y="1261"/>
                  </a:lnTo>
                  <a:lnTo>
                    <a:pt x="4247" y="872"/>
                  </a:lnTo>
                  <a:lnTo>
                    <a:pt x="4229" y="445"/>
                  </a:lnTo>
                  <a:lnTo>
                    <a:pt x="4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
            <p:cNvSpPr/>
            <p:nvPr/>
          </p:nvSpPr>
          <p:spPr>
            <a:xfrm>
              <a:off x="10134050" y="4092575"/>
              <a:ext cx="106175" cy="135850"/>
            </a:xfrm>
            <a:custGeom>
              <a:avLst/>
              <a:gdLst/>
              <a:ahLst/>
              <a:cxnLst/>
              <a:rect l="l" t="t" r="r" b="b"/>
              <a:pathLst>
                <a:path w="4247" h="5434" extrusionOk="0">
                  <a:moveTo>
                    <a:pt x="4191" y="0"/>
                  </a:moveTo>
                  <a:lnTo>
                    <a:pt x="4043" y="56"/>
                  </a:lnTo>
                  <a:lnTo>
                    <a:pt x="3876" y="111"/>
                  </a:lnTo>
                  <a:lnTo>
                    <a:pt x="3654" y="223"/>
                  </a:lnTo>
                  <a:lnTo>
                    <a:pt x="3394" y="353"/>
                  </a:lnTo>
                  <a:lnTo>
                    <a:pt x="3097" y="519"/>
                  </a:lnTo>
                  <a:lnTo>
                    <a:pt x="2764" y="742"/>
                  </a:lnTo>
                  <a:lnTo>
                    <a:pt x="2430" y="1020"/>
                  </a:lnTo>
                  <a:lnTo>
                    <a:pt x="2059" y="1354"/>
                  </a:lnTo>
                  <a:lnTo>
                    <a:pt x="1707" y="1725"/>
                  </a:lnTo>
                  <a:lnTo>
                    <a:pt x="1540" y="1947"/>
                  </a:lnTo>
                  <a:lnTo>
                    <a:pt x="1354" y="2170"/>
                  </a:lnTo>
                  <a:lnTo>
                    <a:pt x="1187" y="2411"/>
                  </a:lnTo>
                  <a:lnTo>
                    <a:pt x="1021" y="2670"/>
                  </a:lnTo>
                  <a:lnTo>
                    <a:pt x="854" y="2949"/>
                  </a:lnTo>
                  <a:lnTo>
                    <a:pt x="705" y="3245"/>
                  </a:lnTo>
                  <a:lnTo>
                    <a:pt x="557" y="3560"/>
                  </a:lnTo>
                  <a:lnTo>
                    <a:pt x="427" y="3894"/>
                  </a:lnTo>
                  <a:lnTo>
                    <a:pt x="297" y="4246"/>
                  </a:lnTo>
                  <a:lnTo>
                    <a:pt x="186" y="4617"/>
                  </a:lnTo>
                  <a:lnTo>
                    <a:pt x="93" y="5007"/>
                  </a:lnTo>
                  <a:lnTo>
                    <a:pt x="1" y="5433"/>
                  </a:lnTo>
                  <a:lnTo>
                    <a:pt x="205" y="5396"/>
                  </a:lnTo>
                  <a:lnTo>
                    <a:pt x="446" y="5341"/>
                  </a:lnTo>
                  <a:lnTo>
                    <a:pt x="742" y="5266"/>
                  </a:lnTo>
                  <a:lnTo>
                    <a:pt x="1113" y="5137"/>
                  </a:lnTo>
                  <a:lnTo>
                    <a:pt x="1503" y="4988"/>
                  </a:lnTo>
                  <a:lnTo>
                    <a:pt x="1929" y="4784"/>
                  </a:lnTo>
                  <a:lnTo>
                    <a:pt x="2133" y="4654"/>
                  </a:lnTo>
                  <a:lnTo>
                    <a:pt x="2356" y="4525"/>
                  </a:lnTo>
                  <a:lnTo>
                    <a:pt x="2560" y="4376"/>
                  </a:lnTo>
                  <a:lnTo>
                    <a:pt x="2764" y="4209"/>
                  </a:lnTo>
                  <a:lnTo>
                    <a:pt x="2968" y="4043"/>
                  </a:lnTo>
                  <a:lnTo>
                    <a:pt x="3171" y="3839"/>
                  </a:lnTo>
                  <a:lnTo>
                    <a:pt x="3338" y="3635"/>
                  </a:lnTo>
                  <a:lnTo>
                    <a:pt x="3524" y="3394"/>
                  </a:lnTo>
                  <a:lnTo>
                    <a:pt x="3672" y="3152"/>
                  </a:lnTo>
                  <a:lnTo>
                    <a:pt x="3820" y="2893"/>
                  </a:lnTo>
                  <a:lnTo>
                    <a:pt x="3950" y="2596"/>
                  </a:lnTo>
                  <a:lnTo>
                    <a:pt x="4062" y="2300"/>
                  </a:lnTo>
                  <a:lnTo>
                    <a:pt x="4136" y="1966"/>
                  </a:lnTo>
                  <a:lnTo>
                    <a:pt x="4210" y="1613"/>
                  </a:lnTo>
                  <a:lnTo>
                    <a:pt x="4247" y="1243"/>
                  </a:lnTo>
                  <a:lnTo>
                    <a:pt x="4247" y="853"/>
                  </a:lnTo>
                  <a:lnTo>
                    <a:pt x="4228" y="445"/>
                  </a:lnTo>
                  <a:lnTo>
                    <a:pt x="4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
            <p:cNvSpPr/>
            <p:nvPr/>
          </p:nvSpPr>
          <p:spPr>
            <a:xfrm>
              <a:off x="10027425" y="4067075"/>
              <a:ext cx="322675" cy="41750"/>
            </a:xfrm>
            <a:custGeom>
              <a:avLst/>
              <a:gdLst/>
              <a:ahLst/>
              <a:cxnLst/>
              <a:rect l="l" t="t" r="r" b="b"/>
              <a:pathLst>
                <a:path w="12907" h="1670" extrusionOk="0">
                  <a:moveTo>
                    <a:pt x="168" y="0"/>
                  </a:moveTo>
                  <a:lnTo>
                    <a:pt x="57" y="37"/>
                  </a:lnTo>
                  <a:lnTo>
                    <a:pt x="1" y="56"/>
                  </a:lnTo>
                  <a:lnTo>
                    <a:pt x="1" y="75"/>
                  </a:lnTo>
                  <a:lnTo>
                    <a:pt x="1" y="93"/>
                  </a:lnTo>
                  <a:lnTo>
                    <a:pt x="57" y="130"/>
                  </a:lnTo>
                  <a:lnTo>
                    <a:pt x="168" y="186"/>
                  </a:lnTo>
                  <a:lnTo>
                    <a:pt x="335" y="241"/>
                  </a:lnTo>
                  <a:lnTo>
                    <a:pt x="594" y="297"/>
                  </a:lnTo>
                  <a:lnTo>
                    <a:pt x="910" y="353"/>
                  </a:lnTo>
                  <a:lnTo>
                    <a:pt x="1299" y="408"/>
                  </a:lnTo>
                  <a:lnTo>
                    <a:pt x="1781" y="464"/>
                  </a:lnTo>
                  <a:lnTo>
                    <a:pt x="2337" y="520"/>
                  </a:lnTo>
                  <a:lnTo>
                    <a:pt x="3005" y="575"/>
                  </a:lnTo>
                  <a:lnTo>
                    <a:pt x="4488" y="705"/>
                  </a:lnTo>
                  <a:lnTo>
                    <a:pt x="6120" y="853"/>
                  </a:lnTo>
                  <a:lnTo>
                    <a:pt x="7770" y="1039"/>
                  </a:lnTo>
                  <a:lnTo>
                    <a:pt x="9365" y="1224"/>
                  </a:lnTo>
                  <a:lnTo>
                    <a:pt x="11887" y="1539"/>
                  </a:lnTo>
                  <a:lnTo>
                    <a:pt x="12907" y="1669"/>
                  </a:lnTo>
                  <a:lnTo>
                    <a:pt x="12907" y="1669"/>
                  </a:lnTo>
                  <a:lnTo>
                    <a:pt x="12832" y="742"/>
                  </a:lnTo>
                  <a:lnTo>
                    <a:pt x="12517" y="686"/>
                  </a:lnTo>
                  <a:lnTo>
                    <a:pt x="11998" y="612"/>
                  </a:lnTo>
                  <a:lnTo>
                    <a:pt x="11330" y="557"/>
                  </a:lnTo>
                  <a:lnTo>
                    <a:pt x="10515" y="483"/>
                  </a:lnTo>
                  <a:lnTo>
                    <a:pt x="8586" y="371"/>
                  </a:lnTo>
                  <a:lnTo>
                    <a:pt x="6472" y="260"/>
                  </a:lnTo>
                  <a:lnTo>
                    <a:pt x="2671" y="93"/>
                  </a:lnTo>
                  <a:lnTo>
                    <a:pt x="965" y="37"/>
                  </a:lnTo>
                  <a:lnTo>
                    <a:pt x="72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
            <p:cNvSpPr/>
            <p:nvPr/>
          </p:nvSpPr>
          <p:spPr>
            <a:xfrm>
              <a:off x="10383000" y="3475575"/>
              <a:ext cx="89950" cy="132125"/>
            </a:xfrm>
            <a:custGeom>
              <a:avLst/>
              <a:gdLst/>
              <a:ahLst/>
              <a:cxnLst/>
              <a:rect l="l" t="t" r="r" b="b"/>
              <a:pathLst>
                <a:path w="3598" h="5285" extrusionOk="0">
                  <a:moveTo>
                    <a:pt x="3579" y="0"/>
                  </a:moveTo>
                  <a:lnTo>
                    <a:pt x="3393" y="37"/>
                  </a:lnTo>
                  <a:lnTo>
                    <a:pt x="3189" y="74"/>
                  </a:lnTo>
                  <a:lnTo>
                    <a:pt x="2930" y="148"/>
                  </a:lnTo>
                  <a:lnTo>
                    <a:pt x="2615" y="241"/>
                  </a:lnTo>
                  <a:lnTo>
                    <a:pt x="2281" y="389"/>
                  </a:lnTo>
                  <a:lnTo>
                    <a:pt x="1910" y="575"/>
                  </a:lnTo>
                  <a:lnTo>
                    <a:pt x="1743" y="705"/>
                  </a:lnTo>
                  <a:lnTo>
                    <a:pt x="1558" y="816"/>
                  </a:lnTo>
                  <a:lnTo>
                    <a:pt x="1372" y="964"/>
                  </a:lnTo>
                  <a:lnTo>
                    <a:pt x="1205" y="1131"/>
                  </a:lnTo>
                  <a:lnTo>
                    <a:pt x="1020" y="1298"/>
                  </a:lnTo>
                  <a:lnTo>
                    <a:pt x="872" y="1483"/>
                  </a:lnTo>
                  <a:lnTo>
                    <a:pt x="705" y="1687"/>
                  </a:lnTo>
                  <a:lnTo>
                    <a:pt x="556" y="1910"/>
                  </a:lnTo>
                  <a:lnTo>
                    <a:pt x="427" y="2151"/>
                  </a:lnTo>
                  <a:lnTo>
                    <a:pt x="315" y="2411"/>
                  </a:lnTo>
                  <a:lnTo>
                    <a:pt x="204" y="2689"/>
                  </a:lnTo>
                  <a:lnTo>
                    <a:pt x="130" y="2985"/>
                  </a:lnTo>
                  <a:lnTo>
                    <a:pt x="56" y="3319"/>
                  </a:lnTo>
                  <a:lnTo>
                    <a:pt x="19" y="3653"/>
                  </a:lnTo>
                  <a:lnTo>
                    <a:pt x="0" y="4024"/>
                  </a:lnTo>
                  <a:lnTo>
                    <a:pt x="0" y="4413"/>
                  </a:lnTo>
                  <a:lnTo>
                    <a:pt x="19" y="4840"/>
                  </a:lnTo>
                  <a:lnTo>
                    <a:pt x="74" y="5285"/>
                  </a:lnTo>
                  <a:lnTo>
                    <a:pt x="241" y="5229"/>
                  </a:lnTo>
                  <a:lnTo>
                    <a:pt x="427" y="5155"/>
                  </a:lnTo>
                  <a:lnTo>
                    <a:pt x="686" y="5044"/>
                  </a:lnTo>
                  <a:lnTo>
                    <a:pt x="964" y="4895"/>
                  </a:lnTo>
                  <a:lnTo>
                    <a:pt x="1279" y="4728"/>
                  </a:lnTo>
                  <a:lnTo>
                    <a:pt x="1613" y="4487"/>
                  </a:lnTo>
                  <a:lnTo>
                    <a:pt x="1966" y="4228"/>
                  </a:lnTo>
                  <a:lnTo>
                    <a:pt x="2132" y="4061"/>
                  </a:lnTo>
                  <a:lnTo>
                    <a:pt x="2299" y="3894"/>
                  </a:lnTo>
                  <a:lnTo>
                    <a:pt x="2466" y="3727"/>
                  </a:lnTo>
                  <a:lnTo>
                    <a:pt x="2633" y="3523"/>
                  </a:lnTo>
                  <a:lnTo>
                    <a:pt x="2781" y="3319"/>
                  </a:lnTo>
                  <a:lnTo>
                    <a:pt x="2930" y="3097"/>
                  </a:lnTo>
                  <a:lnTo>
                    <a:pt x="3060" y="2856"/>
                  </a:lnTo>
                  <a:lnTo>
                    <a:pt x="3189" y="2615"/>
                  </a:lnTo>
                  <a:lnTo>
                    <a:pt x="3301" y="2336"/>
                  </a:lnTo>
                  <a:lnTo>
                    <a:pt x="3393" y="2058"/>
                  </a:lnTo>
                  <a:lnTo>
                    <a:pt x="3468" y="1762"/>
                  </a:lnTo>
                  <a:lnTo>
                    <a:pt x="3542" y="1446"/>
                  </a:lnTo>
                  <a:lnTo>
                    <a:pt x="3579" y="1113"/>
                  </a:lnTo>
                  <a:lnTo>
                    <a:pt x="3597" y="760"/>
                  </a:lnTo>
                  <a:lnTo>
                    <a:pt x="3597" y="389"/>
                  </a:lnTo>
                  <a:lnTo>
                    <a:pt x="3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
            <p:cNvSpPr/>
            <p:nvPr/>
          </p:nvSpPr>
          <p:spPr>
            <a:xfrm>
              <a:off x="10421475" y="3603500"/>
              <a:ext cx="130275" cy="82075"/>
            </a:xfrm>
            <a:custGeom>
              <a:avLst/>
              <a:gdLst/>
              <a:ahLst/>
              <a:cxnLst/>
              <a:rect l="l" t="t" r="r" b="b"/>
              <a:pathLst>
                <a:path w="5211" h="3283" extrusionOk="0">
                  <a:moveTo>
                    <a:pt x="723" y="1"/>
                  </a:moveTo>
                  <a:lnTo>
                    <a:pt x="371" y="19"/>
                  </a:lnTo>
                  <a:lnTo>
                    <a:pt x="0" y="56"/>
                  </a:lnTo>
                  <a:lnTo>
                    <a:pt x="37" y="223"/>
                  </a:lnTo>
                  <a:lnTo>
                    <a:pt x="93" y="427"/>
                  </a:lnTo>
                  <a:lnTo>
                    <a:pt x="167" y="668"/>
                  </a:lnTo>
                  <a:lnTo>
                    <a:pt x="297" y="965"/>
                  </a:lnTo>
                  <a:lnTo>
                    <a:pt x="445" y="1280"/>
                  </a:lnTo>
                  <a:lnTo>
                    <a:pt x="649" y="1614"/>
                  </a:lnTo>
                  <a:lnTo>
                    <a:pt x="760" y="1781"/>
                  </a:lnTo>
                  <a:lnTo>
                    <a:pt x="890" y="1966"/>
                  </a:lnTo>
                  <a:lnTo>
                    <a:pt x="1038" y="2115"/>
                  </a:lnTo>
                  <a:lnTo>
                    <a:pt x="1187" y="2282"/>
                  </a:lnTo>
                  <a:lnTo>
                    <a:pt x="1372" y="2430"/>
                  </a:lnTo>
                  <a:lnTo>
                    <a:pt x="1558" y="2578"/>
                  </a:lnTo>
                  <a:lnTo>
                    <a:pt x="1762" y="2727"/>
                  </a:lnTo>
                  <a:lnTo>
                    <a:pt x="1984" y="2856"/>
                  </a:lnTo>
                  <a:lnTo>
                    <a:pt x="2207" y="2968"/>
                  </a:lnTo>
                  <a:lnTo>
                    <a:pt x="2466" y="3060"/>
                  </a:lnTo>
                  <a:lnTo>
                    <a:pt x="2744" y="3153"/>
                  </a:lnTo>
                  <a:lnTo>
                    <a:pt x="3041" y="3209"/>
                  </a:lnTo>
                  <a:lnTo>
                    <a:pt x="3338" y="3264"/>
                  </a:lnTo>
                  <a:lnTo>
                    <a:pt x="3672" y="3283"/>
                  </a:lnTo>
                  <a:lnTo>
                    <a:pt x="4024" y="3283"/>
                  </a:lnTo>
                  <a:lnTo>
                    <a:pt x="4395" y="3264"/>
                  </a:lnTo>
                  <a:lnTo>
                    <a:pt x="4803" y="3227"/>
                  </a:lnTo>
                  <a:lnTo>
                    <a:pt x="5211" y="3153"/>
                  </a:lnTo>
                  <a:lnTo>
                    <a:pt x="5155" y="2986"/>
                  </a:lnTo>
                  <a:lnTo>
                    <a:pt x="5081" y="2819"/>
                  </a:lnTo>
                  <a:lnTo>
                    <a:pt x="4969" y="2597"/>
                  </a:lnTo>
                  <a:lnTo>
                    <a:pt x="4821" y="2319"/>
                  </a:lnTo>
                  <a:lnTo>
                    <a:pt x="4636" y="2022"/>
                  </a:lnTo>
                  <a:lnTo>
                    <a:pt x="4395" y="1707"/>
                  </a:lnTo>
                  <a:lnTo>
                    <a:pt x="4117" y="1391"/>
                  </a:lnTo>
                  <a:lnTo>
                    <a:pt x="3801" y="1095"/>
                  </a:lnTo>
                  <a:lnTo>
                    <a:pt x="3616" y="946"/>
                  </a:lnTo>
                  <a:lnTo>
                    <a:pt x="3412" y="798"/>
                  </a:lnTo>
                  <a:lnTo>
                    <a:pt x="3208" y="668"/>
                  </a:lnTo>
                  <a:lnTo>
                    <a:pt x="3004" y="539"/>
                  </a:lnTo>
                  <a:lnTo>
                    <a:pt x="2763" y="409"/>
                  </a:lnTo>
                  <a:lnTo>
                    <a:pt x="2522" y="316"/>
                  </a:lnTo>
                  <a:lnTo>
                    <a:pt x="2262" y="223"/>
                  </a:lnTo>
                  <a:lnTo>
                    <a:pt x="1984" y="149"/>
                  </a:lnTo>
                  <a:lnTo>
                    <a:pt x="1687" y="75"/>
                  </a:lnTo>
                  <a:lnTo>
                    <a:pt x="1391" y="38"/>
                  </a:lnTo>
                  <a:lnTo>
                    <a:pt x="10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
            <p:cNvSpPr/>
            <p:nvPr/>
          </p:nvSpPr>
          <p:spPr>
            <a:xfrm>
              <a:off x="10492400" y="3554375"/>
              <a:ext cx="161325" cy="64000"/>
            </a:xfrm>
            <a:custGeom>
              <a:avLst/>
              <a:gdLst/>
              <a:ahLst/>
              <a:cxnLst/>
              <a:rect l="l" t="t" r="r" b="b"/>
              <a:pathLst>
                <a:path w="6453" h="2560" extrusionOk="0">
                  <a:moveTo>
                    <a:pt x="3393" y="0"/>
                  </a:moveTo>
                  <a:lnTo>
                    <a:pt x="3115" y="19"/>
                  </a:lnTo>
                  <a:lnTo>
                    <a:pt x="2837" y="37"/>
                  </a:lnTo>
                  <a:lnTo>
                    <a:pt x="2578" y="93"/>
                  </a:lnTo>
                  <a:lnTo>
                    <a:pt x="2336" y="149"/>
                  </a:lnTo>
                  <a:lnTo>
                    <a:pt x="2095" y="204"/>
                  </a:lnTo>
                  <a:lnTo>
                    <a:pt x="1873" y="278"/>
                  </a:lnTo>
                  <a:lnTo>
                    <a:pt x="1669" y="371"/>
                  </a:lnTo>
                  <a:lnTo>
                    <a:pt x="1280" y="538"/>
                  </a:lnTo>
                  <a:lnTo>
                    <a:pt x="946" y="742"/>
                  </a:lnTo>
                  <a:lnTo>
                    <a:pt x="649" y="946"/>
                  </a:lnTo>
                  <a:lnTo>
                    <a:pt x="427" y="1131"/>
                  </a:lnTo>
                  <a:lnTo>
                    <a:pt x="241" y="1298"/>
                  </a:lnTo>
                  <a:lnTo>
                    <a:pt x="111" y="1428"/>
                  </a:lnTo>
                  <a:lnTo>
                    <a:pt x="0" y="1558"/>
                  </a:lnTo>
                  <a:lnTo>
                    <a:pt x="223" y="1780"/>
                  </a:lnTo>
                  <a:lnTo>
                    <a:pt x="464" y="1984"/>
                  </a:lnTo>
                  <a:lnTo>
                    <a:pt x="723" y="2151"/>
                  </a:lnTo>
                  <a:lnTo>
                    <a:pt x="964" y="2281"/>
                  </a:lnTo>
                  <a:lnTo>
                    <a:pt x="1224" y="2392"/>
                  </a:lnTo>
                  <a:lnTo>
                    <a:pt x="1502" y="2466"/>
                  </a:lnTo>
                  <a:lnTo>
                    <a:pt x="1762" y="2522"/>
                  </a:lnTo>
                  <a:lnTo>
                    <a:pt x="2021" y="2559"/>
                  </a:lnTo>
                  <a:lnTo>
                    <a:pt x="2578" y="2559"/>
                  </a:lnTo>
                  <a:lnTo>
                    <a:pt x="2837" y="2522"/>
                  </a:lnTo>
                  <a:lnTo>
                    <a:pt x="3115" y="2485"/>
                  </a:lnTo>
                  <a:lnTo>
                    <a:pt x="3375" y="2429"/>
                  </a:lnTo>
                  <a:lnTo>
                    <a:pt x="3634" y="2355"/>
                  </a:lnTo>
                  <a:lnTo>
                    <a:pt x="3894" y="2262"/>
                  </a:lnTo>
                  <a:lnTo>
                    <a:pt x="4135" y="2170"/>
                  </a:lnTo>
                  <a:lnTo>
                    <a:pt x="4617" y="1966"/>
                  </a:lnTo>
                  <a:lnTo>
                    <a:pt x="5044" y="1743"/>
                  </a:lnTo>
                  <a:lnTo>
                    <a:pt x="5433" y="1502"/>
                  </a:lnTo>
                  <a:lnTo>
                    <a:pt x="5785" y="1298"/>
                  </a:lnTo>
                  <a:lnTo>
                    <a:pt x="6064" y="1094"/>
                  </a:lnTo>
                  <a:lnTo>
                    <a:pt x="6267" y="946"/>
                  </a:lnTo>
                  <a:lnTo>
                    <a:pt x="6453" y="798"/>
                  </a:lnTo>
                  <a:lnTo>
                    <a:pt x="6064" y="612"/>
                  </a:lnTo>
                  <a:lnTo>
                    <a:pt x="5693" y="445"/>
                  </a:lnTo>
                  <a:lnTo>
                    <a:pt x="5322" y="315"/>
                  </a:lnTo>
                  <a:lnTo>
                    <a:pt x="4969" y="204"/>
                  </a:lnTo>
                  <a:lnTo>
                    <a:pt x="4636" y="130"/>
                  </a:lnTo>
                  <a:lnTo>
                    <a:pt x="4302" y="56"/>
                  </a:lnTo>
                  <a:lnTo>
                    <a:pt x="3987" y="19"/>
                  </a:lnTo>
                  <a:lnTo>
                    <a:pt x="36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10342650" y="3581725"/>
              <a:ext cx="221625" cy="44975"/>
            </a:xfrm>
            <a:custGeom>
              <a:avLst/>
              <a:gdLst/>
              <a:ahLst/>
              <a:cxnLst/>
              <a:rect l="l" t="t" r="r" b="b"/>
              <a:pathLst>
                <a:path w="8865" h="1799" extrusionOk="0">
                  <a:moveTo>
                    <a:pt x="8512" y="0"/>
                  </a:moveTo>
                  <a:lnTo>
                    <a:pt x="8197" y="37"/>
                  </a:lnTo>
                  <a:lnTo>
                    <a:pt x="7010" y="149"/>
                  </a:lnTo>
                  <a:lnTo>
                    <a:pt x="4377" y="390"/>
                  </a:lnTo>
                  <a:lnTo>
                    <a:pt x="2931" y="557"/>
                  </a:lnTo>
                  <a:lnTo>
                    <a:pt x="1596" y="705"/>
                  </a:lnTo>
                  <a:lnTo>
                    <a:pt x="1039" y="779"/>
                  </a:lnTo>
                  <a:lnTo>
                    <a:pt x="576" y="853"/>
                  </a:lnTo>
                  <a:lnTo>
                    <a:pt x="223" y="927"/>
                  </a:lnTo>
                  <a:lnTo>
                    <a:pt x="1" y="1002"/>
                  </a:lnTo>
                  <a:lnTo>
                    <a:pt x="1" y="1799"/>
                  </a:lnTo>
                  <a:lnTo>
                    <a:pt x="705" y="1651"/>
                  </a:lnTo>
                  <a:lnTo>
                    <a:pt x="2430" y="1317"/>
                  </a:lnTo>
                  <a:lnTo>
                    <a:pt x="3524" y="1113"/>
                  </a:lnTo>
                  <a:lnTo>
                    <a:pt x="4655" y="909"/>
                  </a:lnTo>
                  <a:lnTo>
                    <a:pt x="5786" y="723"/>
                  </a:lnTo>
                  <a:lnTo>
                    <a:pt x="6806" y="575"/>
                  </a:lnTo>
                  <a:lnTo>
                    <a:pt x="7659" y="445"/>
                  </a:lnTo>
                  <a:lnTo>
                    <a:pt x="8252" y="316"/>
                  </a:lnTo>
                  <a:lnTo>
                    <a:pt x="8475" y="260"/>
                  </a:lnTo>
                  <a:lnTo>
                    <a:pt x="8642" y="204"/>
                  </a:lnTo>
                  <a:lnTo>
                    <a:pt x="8753" y="149"/>
                  </a:lnTo>
                  <a:lnTo>
                    <a:pt x="8827" y="112"/>
                  </a:lnTo>
                  <a:lnTo>
                    <a:pt x="8864" y="74"/>
                  </a:lnTo>
                  <a:lnTo>
                    <a:pt x="8864" y="37"/>
                  </a:lnTo>
                  <a:lnTo>
                    <a:pt x="8809" y="19"/>
                  </a:lnTo>
                  <a:lnTo>
                    <a:pt x="8753"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6"/>
            <p:cNvSpPr/>
            <p:nvPr/>
          </p:nvSpPr>
          <p:spPr>
            <a:xfrm>
              <a:off x="10426100" y="3698075"/>
              <a:ext cx="86700" cy="141400"/>
            </a:xfrm>
            <a:custGeom>
              <a:avLst/>
              <a:gdLst/>
              <a:ahLst/>
              <a:cxnLst/>
              <a:rect l="l" t="t" r="r" b="b"/>
              <a:pathLst>
                <a:path w="3468" h="5656" extrusionOk="0">
                  <a:moveTo>
                    <a:pt x="3394" y="0"/>
                  </a:moveTo>
                  <a:lnTo>
                    <a:pt x="3208" y="19"/>
                  </a:lnTo>
                  <a:lnTo>
                    <a:pt x="3004" y="75"/>
                  </a:lnTo>
                  <a:lnTo>
                    <a:pt x="2726" y="149"/>
                  </a:lnTo>
                  <a:lnTo>
                    <a:pt x="2411" y="242"/>
                  </a:lnTo>
                  <a:lnTo>
                    <a:pt x="2077" y="390"/>
                  </a:lnTo>
                  <a:lnTo>
                    <a:pt x="1706" y="594"/>
                  </a:lnTo>
                  <a:lnTo>
                    <a:pt x="1540" y="724"/>
                  </a:lnTo>
                  <a:lnTo>
                    <a:pt x="1354" y="853"/>
                  </a:lnTo>
                  <a:lnTo>
                    <a:pt x="1187" y="1002"/>
                  </a:lnTo>
                  <a:lnTo>
                    <a:pt x="1002" y="1169"/>
                  </a:lnTo>
                  <a:lnTo>
                    <a:pt x="853" y="1354"/>
                  </a:lnTo>
                  <a:lnTo>
                    <a:pt x="687" y="1540"/>
                  </a:lnTo>
                  <a:lnTo>
                    <a:pt x="557" y="1762"/>
                  </a:lnTo>
                  <a:lnTo>
                    <a:pt x="427" y="2003"/>
                  </a:lnTo>
                  <a:lnTo>
                    <a:pt x="297" y="2263"/>
                  </a:lnTo>
                  <a:lnTo>
                    <a:pt x="204" y="2541"/>
                  </a:lnTo>
                  <a:lnTo>
                    <a:pt x="130" y="2856"/>
                  </a:lnTo>
                  <a:lnTo>
                    <a:pt x="56" y="3171"/>
                  </a:lnTo>
                  <a:lnTo>
                    <a:pt x="19" y="3524"/>
                  </a:lnTo>
                  <a:lnTo>
                    <a:pt x="1" y="3894"/>
                  </a:lnTo>
                  <a:lnTo>
                    <a:pt x="19" y="4302"/>
                  </a:lnTo>
                  <a:lnTo>
                    <a:pt x="56" y="4729"/>
                  </a:lnTo>
                  <a:lnTo>
                    <a:pt x="112" y="5174"/>
                  </a:lnTo>
                  <a:lnTo>
                    <a:pt x="223" y="5656"/>
                  </a:lnTo>
                  <a:lnTo>
                    <a:pt x="371" y="5619"/>
                  </a:lnTo>
                  <a:lnTo>
                    <a:pt x="557" y="5563"/>
                  </a:lnTo>
                  <a:lnTo>
                    <a:pt x="798" y="5471"/>
                  </a:lnTo>
                  <a:lnTo>
                    <a:pt x="1076" y="5341"/>
                  </a:lnTo>
                  <a:lnTo>
                    <a:pt x="1373" y="5174"/>
                  </a:lnTo>
                  <a:lnTo>
                    <a:pt x="1706" y="4951"/>
                  </a:lnTo>
                  <a:lnTo>
                    <a:pt x="1855" y="4822"/>
                  </a:lnTo>
                  <a:lnTo>
                    <a:pt x="2022" y="4692"/>
                  </a:lnTo>
                  <a:lnTo>
                    <a:pt x="2189" y="4525"/>
                  </a:lnTo>
                  <a:lnTo>
                    <a:pt x="2355" y="4358"/>
                  </a:lnTo>
                  <a:lnTo>
                    <a:pt x="2504" y="4173"/>
                  </a:lnTo>
                  <a:lnTo>
                    <a:pt x="2652" y="3969"/>
                  </a:lnTo>
                  <a:lnTo>
                    <a:pt x="2782" y="3746"/>
                  </a:lnTo>
                  <a:lnTo>
                    <a:pt x="2912" y="3505"/>
                  </a:lnTo>
                  <a:lnTo>
                    <a:pt x="3041" y="3245"/>
                  </a:lnTo>
                  <a:lnTo>
                    <a:pt x="3153" y="2967"/>
                  </a:lnTo>
                  <a:lnTo>
                    <a:pt x="3245" y="2689"/>
                  </a:lnTo>
                  <a:lnTo>
                    <a:pt x="3320" y="2355"/>
                  </a:lnTo>
                  <a:lnTo>
                    <a:pt x="3394" y="2022"/>
                  </a:lnTo>
                  <a:lnTo>
                    <a:pt x="3431" y="1669"/>
                  </a:lnTo>
                  <a:lnTo>
                    <a:pt x="3449" y="1280"/>
                  </a:lnTo>
                  <a:lnTo>
                    <a:pt x="3468" y="872"/>
                  </a:lnTo>
                  <a:lnTo>
                    <a:pt x="3449" y="446"/>
                  </a:lnTo>
                  <a:lnTo>
                    <a:pt x="3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10517425" y="3723100"/>
              <a:ext cx="68625" cy="112675"/>
            </a:xfrm>
            <a:custGeom>
              <a:avLst/>
              <a:gdLst/>
              <a:ahLst/>
              <a:cxnLst/>
              <a:rect l="l" t="t" r="r" b="b"/>
              <a:pathLst>
                <a:path w="2745" h="4507" extrusionOk="0">
                  <a:moveTo>
                    <a:pt x="2708" y="1"/>
                  </a:moveTo>
                  <a:lnTo>
                    <a:pt x="2559" y="19"/>
                  </a:lnTo>
                  <a:lnTo>
                    <a:pt x="2392" y="56"/>
                  </a:lnTo>
                  <a:lnTo>
                    <a:pt x="2170" y="112"/>
                  </a:lnTo>
                  <a:lnTo>
                    <a:pt x="1929" y="205"/>
                  </a:lnTo>
                  <a:lnTo>
                    <a:pt x="1651" y="316"/>
                  </a:lnTo>
                  <a:lnTo>
                    <a:pt x="1354" y="483"/>
                  </a:lnTo>
                  <a:lnTo>
                    <a:pt x="1076" y="687"/>
                  </a:lnTo>
                  <a:lnTo>
                    <a:pt x="928" y="798"/>
                  </a:lnTo>
                  <a:lnTo>
                    <a:pt x="798" y="928"/>
                  </a:lnTo>
                  <a:lnTo>
                    <a:pt x="668" y="1076"/>
                  </a:lnTo>
                  <a:lnTo>
                    <a:pt x="557" y="1243"/>
                  </a:lnTo>
                  <a:lnTo>
                    <a:pt x="427" y="1410"/>
                  </a:lnTo>
                  <a:lnTo>
                    <a:pt x="334" y="1595"/>
                  </a:lnTo>
                  <a:lnTo>
                    <a:pt x="241" y="1818"/>
                  </a:lnTo>
                  <a:lnTo>
                    <a:pt x="149" y="2040"/>
                  </a:lnTo>
                  <a:lnTo>
                    <a:pt x="93" y="2282"/>
                  </a:lnTo>
                  <a:lnTo>
                    <a:pt x="37" y="2541"/>
                  </a:lnTo>
                  <a:lnTo>
                    <a:pt x="19" y="2819"/>
                  </a:lnTo>
                  <a:lnTo>
                    <a:pt x="0" y="3116"/>
                  </a:lnTo>
                  <a:lnTo>
                    <a:pt x="0" y="3431"/>
                  </a:lnTo>
                  <a:lnTo>
                    <a:pt x="37" y="3765"/>
                  </a:lnTo>
                  <a:lnTo>
                    <a:pt x="93" y="4136"/>
                  </a:lnTo>
                  <a:lnTo>
                    <a:pt x="167" y="4507"/>
                  </a:lnTo>
                  <a:lnTo>
                    <a:pt x="297" y="4470"/>
                  </a:lnTo>
                  <a:lnTo>
                    <a:pt x="445" y="4432"/>
                  </a:lnTo>
                  <a:lnTo>
                    <a:pt x="631" y="4358"/>
                  </a:lnTo>
                  <a:lnTo>
                    <a:pt x="853" y="4266"/>
                  </a:lnTo>
                  <a:lnTo>
                    <a:pt x="1094" y="4136"/>
                  </a:lnTo>
                  <a:lnTo>
                    <a:pt x="1354" y="3950"/>
                  </a:lnTo>
                  <a:lnTo>
                    <a:pt x="1614" y="3746"/>
                  </a:lnTo>
                  <a:lnTo>
                    <a:pt x="1873" y="3487"/>
                  </a:lnTo>
                  <a:lnTo>
                    <a:pt x="1984" y="3338"/>
                  </a:lnTo>
                  <a:lnTo>
                    <a:pt x="2114" y="3172"/>
                  </a:lnTo>
                  <a:lnTo>
                    <a:pt x="2225" y="2986"/>
                  </a:lnTo>
                  <a:lnTo>
                    <a:pt x="2318" y="2801"/>
                  </a:lnTo>
                  <a:lnTo>
                    <a:pt x="2411" y="2597"/>
                  </a:lnTo>
                  <a:lnTo>
                    <a:pt x="2504" y="2374"/>
                  </a:lnTo>
                  <a:lnTo>
                    <a:pt x="2578" y="2133"/>
                  </a:lnTo>
                  <a:lnTo>
                    <a:pt x="2652" y="1892"/>
                  </a:lnTo>
                  <a:lnTo>
                    <a:pt x="2689" y="1614"/>
                  </a:lnTo>
                  <a:lnTo>
                    <a:pt x="2726" y="1336"/>
                  </a:lnTo>
                  <a:lnTo>
                    <a:pt x="2745" y="1021"/>
                  </a:lnTo>
                  <a:lnTo>
                    <a:pt x="2745" y="705"/>
                  </a:lnTo>
                  <a:lnTo>
                    <a:pt x="2745" y="353"/>
                  </a:lnTo>
                  <a:lnTo>
                    <a:pt x="2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10579075" y="3771775"/>
              <a:ext cx="186375" cy="85800"/>
            </a:xfrm>
            <a:custGeom>
              <a:avLst/>
              <a:gdLst/>
              <a:ahLst/>
              <a:cxnLst/>
              <a:rect l="l" t="t" r="r" b="b"/>
              <a:pathLst>
                <a:path w="7455" h="3432" extrusionOk="0">
                  <a:moveTo>
                    <a:pt x="4488" y="1"/>
                  </a:moveTo>
                  <a:lnTo>
                    <a:pt x="4154" y="19"/>
                  </a:lnTo>
                  <a:lnTo>
                    <a:pt x="3820" y="56"/>
                  </a:lnTo>
                  <a:lnTo>
                    <a:pt x="3505" y="131"/>
                  </a:lnTo>
                  <a:lnTo>
                    <a:pt x="3208" y="205"/>
                  </a:lnTo>
                  <a:lnTo>
                    <a:pt x="2912" y="316"/>
                  </a:lnTo>
                  <a:lnTo>
                    <a:pt x="2634" y="427"/>
                  </a:lnTo>
                  <a:lnTo>
                    <a:pt x="2374" y="538"/>
                  </a:lnTo>
                  <a:lnTo>
                    <a:pt x="2114" y="687"/>
                  </a:lnTo>
                  <a:lnTo>
                    <a:pt x="1873" y="817"/>
                  </a:lnTo>
                  <a:lnTo>
                    <a:pt x="1651" y="965"/>
                  </a:lnTo>
                  <a:lnTo>
                    <a:pt x="1224" y="1280"/>
                  </a:lnTo>
                  <a:lnTo>
                    <a:pt x="872" y="1577"/>
                  </a:lnTo>
                  <a:lnTo>
                    <a:pt x="557" y="1855"/>
                  </a:lnTo>
                  <a:lnTo>
                    <a:pt x="316" y="2115"/>
                  </a:lnTo>
                  <a:lnTo>
                    <a:pt x="149" y="2300"/>
                  </a:lnTo>
                  <a:lnTo>
                    <a:pt x="1" y="2485"/>
                  </a:lnTo>
                  <a:lnTo>
                    <a:pt x="408" y="2727"/>
                  </a:lnTo>
                  <a:lnTo>
                    <a:pt x="816" y="2930"/>
                  </a:lnTo>
                  <a:lnTo>
                    <a:pt x="1224" y="3097"/>
                  </a:lnTo>
                  <a:lnTo>
                    <a:pt x="1595" y="3246"/>
                  </a:lnTo>
                  <a:lnTo>
                    <a:pt x="1985" y="3338"/>
                  </a:lnTo>
                  <a:lnTo>
                    <a:pt x="2355" y="3394"/>
                  </a:lnTo>
                  <a:lnTo>
                    <a:pt x="2708" y="3431"/>
                  </a:lnTo>
                  <a:lnTo>
                    <a:pt x="3060" y="3431"/>
                  </a:lnTo>
                  <a:lnTo>
                    <a:pt x="3394" y="3413"/>
                  </a:lnTo>
                  <a:lnTo>
                    <a:pt x="3709" y="3376"/>
                  </a:lnTo>
                  <a:lnTo>
                    <a:pt x="4024" y="3320"/>
                  </a:lnTo>
                  <a:lnTo>
                    <a:pt x="4321" y="3227"/>
                  </a:lnTo>
                  <a:lnTo>
                    <a:pt x="4618" y="3134"/>
                  </a:lnTo>
                  <a:lnTo>
                    <a:pt x="4896" y="3023"/>
                  </a:lnTo>
                  <a:lnTo>
                    <a:pt x="5155" y="2893"/>
                  </a:lnTo>
                  <a:lnTo>
                    <a:pt x="5415" y="2745"/>
                  </a:lnTo>
                  <a:lnTo>
                    <a:pt x="5637" y="2597"/>
                  </a:lnTo>
                  <a:lnTo>
                    <a:pt x="5879" y="2448"/>
                  </a:lnTo>
                  <a:lnTo>
                    <a:pt x="6286" y="2133"/>
                  </a:lnTo>
                  <a:lnTo>
                    <a:pt x="6639" y="1818"/>
                  </a:lnTo>
                  <a:lnTo>
                    <a:pt x="6917" y="1521"/>
                  </a:lnTo>
                  <a:lnTo>
                    <a:pt x="7158" y="1262"/>
                  </a:lnTo>
                  <a:lnTo>
                    <a:pt x="7325" y="1058"/>
                  </a:lnTo>
                  <a:lnTo>
                    <a:pt x="7455" y="872"/>
                  </a:lnTo>
                  <a:lnTo>
                    <a:pt x="7065" y="631"/>
                  </a:lnTo>
                  <a:lnTo>
                    <a:pt x="6676" y="446"/>
                  </a:lnTo>
                  <a:lnTo>
                    <a:pt x="6286" y="297"/>
                  </a:lnTo>
                  <a:lnTo>
                    <a:pt x="5897" y="168"/>
                  </a:lnTo>
                  <a:lnTo>
                    <a:pt x="5526" y="93"/>
                  </a:lnTo>
                  <a:lnTo>
                    <a:pt x="5174" y="38"/>
                  </a:lnTo>
                  <a:lnTo>
                    <a:pt x="4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10485900" y="3837600"/>
              <a:ext cx="84850" cy="106650"/>
            </a:xfrm>
            <a:custGeom>
              <a:avLst/>
              <a:gdLst/>
              <a:ahLst/>
              <a:cxnLst/>
              <a:rect l="l" t="t" r="r" b="b"/>
              <a:pathLst>
                <a:path w="3394" h="4266" extrusionOk="0">
                  <a:moveTo>
                    <a:pt x="38" y="1"/>
                  </a:moveTo>
                  <a:lnTo>
                    <a:pt x="0" y="353"/>
                  </a:lnTo>
                  <a:lnTo>
                    <a:pt x="0" y="687"/>
                  </a:lnTo>
                  <a:lnTo>
                    <a:pt x="0" y="984"/>
                  </a:lnTo>
                  <a:lnTo>
                    <a:pt x="38" y="1280"/>
                  </a:lnTo>
                  <a:lnTo>
                    <a:pt x="93" y="1558"/>
                  </a:lnTo>
                  <a:lnTo>
                    <a:pt x="167" y="1818"/>
                  </a:lnTo>
                  <a:lnTo>
                    <a:pt x="242" y="2059"/>
                  </a:lnTo>
                  <a:lnTo>
                    <a:pt x="353" y="2282"/>
                  </a:lnTo>
                  <a:lnTo>
                    <a:pt x="464" y="2504"/>
                  </a:lnTo>
                  <a:lnTo>
                    <a:pt x="594" y="2689"/>
                  </a:lnTo>
                  <a:lnTo>
                    <a:pt x="742" y="2875"/>
                  </a:lnTo>
                  <a:lnTo>
                    <a:pt x="891" y="3042"/>
                  </a:lnTo>
                  <a:lnTo>
                    <a:pt x="1039" y="3190"/>
                  </a:lnTo>
                  <a:lnTo>
                    <a:pt x="1206" y="3320"/>
                  </a:lnTo>
                  <a:lnTo>
                    <a:pt x="1354" y="3450"/>
                  </a:lnTo>
                  <a:lnTo>
                    <a:pt x="1540" y="3580"/>
                  </a:lnTo>
                  <a:lnTo>
                    <a:pt x="1873" y="3765"/>
                  </a:lnTo>
                  <a:lnTo>
                    <a:pt x="2207" y="3932"/>
                  </a:lnTo>
                  <a:lnTo>
                    <a:pt x="2522" y="4043"/>
                  </a:lnTo>
                  <a:lnTo>
                    <a:pt x="2800" y="4136"/>
                  </a:lnTo>
                  <a:lnTo>
                    <a:pt x="3041" y="4210"/>
                  </a:lnTo>
                  <a:lnTo>
                    <a:pt x="3245" y="4247"/>
                  </a:lnTo>
                  <a:lnTo>
                    <a:pt x="3394" y="4266"/>
                  </a:lnTo>
                  <a:lnTo>
                    <a:pt x="3320" y="3932"/>
                  </a:lnTo>
                  <a:lnTo>
                    <a:pt x="3245" y="3635"/>
                  </a:lnTo>
                  <a:lnTo>
                    <a:pt x="3153" y="3338"/>
                  </a:lnTo>
                  <a:lnTo>
                    <a:pt x="3041" y="3060"/>
                  </a:lnTo>
                  <a:lnTo>
                    <a:pt x="2930" y="2801"/>
                  </a:lnTo>
                  <a:lnTo>
                    <a:pt x="2819" y="2541"/>
                  </a:lnTo>
                  <a:lnTo>
                    <a:pt x="2689" y="2319"/>
                  </a:lnTo>
                  <a:lnTo>
                    <a:pt x="2559" y="2096"/>
                  </a:lnTo>
                  <a:lnTo>
                    <a:pt x="2300" y="1688"/>
                  </a:lnTo>
                  <a:lnTo>
                    <a:pt x="2022" y="1354"/>
                  </a:lnTo>
                  <a:lnTo>
                    <a:pt x="1725" y="1058"/>
                  </a:lnTo>
                  <a:lnTo>
                    <a:pt x="1447" y="798"/>
                  </a:lnTo>
                  <a:lnTo>
                    <a:pt x="1169" y="576"/>
                  </a:lnTo>
                  <a:lnTo>
                    <a:pt x="909" y="409"/>
                  </a:lnTo>
                  <a:lnTo>
                    <a:pt x="668" y="279"/>
                  </a:lnTo>
                  <a:lnTo>
                    <a:pt x="464" y="168"/>
                  </a:lnTo>
                  <a:lnTo>
                    <a:pt x="149" y="38"/>
                  </a:lnTo>
                  <a:lnTo>
                    <a:pt x="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10399675" y="3848275"/>
              <a:ext cx="107575" cy="134925"/>
            </a:xfrm>
            <a:custGeom>
              <a:avLst/>
              <a:gdLst/>
              <a:ahLst/>
              <a:cxnLst/>
              <a:rect l="l" t="t" r="r" b="b"/>
              <a:pathLst>
                <a:path w="4303" h="5397" extrusionOk="0">
                  <a:moveTo>
                    <a:pt x="56" y="0"/>
                  </a:moveTo>
                  <a:lnTo>
                    <a:pt x="19" y="445"/>
                  </a:lnTo>
                  <a:lnTo>
                    <a:pt x="1" y="872"/>
                  </a:lnTo>
                  <a:lnTo>
                    <a:pt x="19" y="1261"/>
                  </a:lnTo>
                  <a:lnTo>
                    <a:pt x="56" y="1632"/>
                  </a:lnTo>
                  <a:lnTo>
                    <a:pt x="130" y="1966"/>
                  </a:lnTo>
                  <a:lnTo>
                    <a:pt x="223" y="2300"/>
                  </a:lnTo>
                  <a:lnTo>
                    <a:pt x="334" y="2596"/>
                  </a:lnTo>
                  <a:lnTo>
                    <a:pt x="464" y="2893"/>
                  </a:lnTo>
                  <a:lnTo>
                    <a:pt x="594" y="3153"/>
                  </a:lnTo>
                  <a:lnTo>
                    <a:pt x="761" y="3394"/>
                  </a:lnTo>
                  <a:lnTo>
                    <a:pt x="946" y="3635"/>
                  </a:lnTo>
                  <a:lnTo>
                    <a:pt x="1132" y="3839"/>
                  </a:lnTo>
                  <a:lnTo>
                    <a:pt x="1317" y="4024"/>
                  </a:lnTo>
                  <a:lnTo>
                    <a:pt x="1521" y="4209"/>
                  </a:lnTo>
                  <a:lnTo>
                    <a:pt x="1725" y="4376"/>
                  </a:lnTo>
                  <a:lnTo>
                    <a:pt x="1948" y="4506"/>
                  </a:lnTo>
                  <a:lnTo>
                    <a:pt x="2152" y="4654"/>
                  </a:lnTo>
                  <a:lnTo>
                    <a:pt x="2374" y="4766"/>
                  </a:lnTo>
                  <a:lnTo>
                    <a:pt x="2801" y="4970"/>
                  </a:lnTo>
                  <a:lnTo>
                    <a:pt x="3190" y="5118"/>
                  </a:lnTo>
                  <a:lnTo>
                    <a:pt x="3561" y="5229"/>
                  </a:lnTo>
                  <a:lnTo>
                    <a:pt x="3857" y="5303"/>
                  </a:lnTo>
                  <a:lnTo>
                    <a:pt x="4098" y="5359"/>
                  </a:lnTo>
                  <a:lnTo>
                    <a:pt x="4302" y="5396"/>
                  </a:lnTo>
                  <a:lnTo>
                    <a:pt x="4210" y="4970"/>
                  </a:lnTo>
                  <a:lnTo>
                    <a:pt x="4098" y="4580"/>
                  </a:lnTo>
                  <a:lnTo>
                    <a:pt x="3987" y="4209"/>
                  </a:lnTo>
                  <a:lnTo>
                    <a:pt x="3857" y="3876"/>
                  </a:lnTo>
                  <a:lnTo>
                    <a:pt x="3728" y="3542"/>
                  </a:lnTo>
                  <a:lnTo>
                    <a:pt x="3579" y="3227"/>
                  </a:lnTo>
                  <a:lnTo>
                    <a:pt x="3412" y="2930"/>
                  </a:lnTo>
                  <a:lnTo>
                    <a:pt x="3246" y="2652"/>
                  </a:lnTo>
                  <a:lnTo>
                    <a:pt x="3079" y="2392"/>
                  </a:lnTo>
                  <a:lnTo>
                    <a:pt x="2912" y="2151"/>
                  </a:lnTo>
                  <a:lnTo>
                    <a:pt x="2745" y="1929"/>
                  </a:lnTo>
                  <a:lnTo>
                    <a:pt x="2559" y="1706"/>
                  </a:lnTo>
                  <a:lnTo>
                    <a:pt x="2189" y="1335"/>
                  </a:lnTo>
                  <a:lnTo>
                    <a:pt x="1836" y="1002"/>
                  </a:lnTo>
                  <a:lnTo>
                    <a:pt x="1484" y="742"/>
                  </a:lnTo>
                  <a:lnTo>
                    <a:pt x="1169" y="519"/>
                  </a:lnTo>
                  <a:lnTo>
                    <a:pt x="854" y="353"/>
                  </a:lnTo>
                  <a:lnTo>
                    <a:pt x="594" y="223"/>
                  </a:lnTo>
                  <a:lnTo>
                    <a:pt x="371" y="112"/>
                  </a:lnTo>
                  <a:lnTo>
                    <a:pt x="205"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10339425" y="3827400"/>
              <a:ext cx="259150" cy="40375"/>
            </a:xfrm>
            <a:custGeom>
              <a:avLst/>
              <a:gdLst/>
              <a:ahLst/>
              <a:cxnLst/>
              <a:rect l="l" t="t" r="r" b="b"/>
              <a:pathLst>
                <a:path w="10366" h="1615" extrusionOk="0">
                  <a:moveTo>
                    <a:pt x="9957" y="1"/>
                  </a:moveTo>
                  <a:lnTo>
                    <a:pt x="9791" y="19"/>
                  </a:lnTo>
                  <a:lnTo>
                    <a:pt x="9587" y="38"/>
                  </a:lnTo>
                  <a:lnTo>
                    <a:pt x="8214" y="94"/>
                  </a:lnTo>
                  <a:lnTo>
                    <a:pt x="5155" y="242"/>
                  </a:lnTo>
                  <a:lnTo>
                    <a:pt x="3449" y="335"/>
                  </a:lnTo>
                  <a:lnTo>
                    <a:pt x="1910" y="446"/>
                  </a:lnTo>
                  <a:lnTo>
                    <a:pt x="1242" y="502"/>
                  </a:lnTo>
                  <a:lnTo>
                    <a:pt x="705" y="576"/>
                  </a:lnTo>
                  <a:lnTo>
                    <a:pt x="297" y="631"/>
                  </a:lnTo>
                  <a:lnTo>
                    <a:pt x="37" y="687"/>
                  </a:lnTo>
                  <a:lnTo>
                    <a:pt x="0" y="1614"/>
                  </a:lnTo>
                  <a:lnTo>
                    <a:pt x="816" y="1484"/>
                  </a:lnTo>
                  <a:lnTo>
                    <a:pt x="2856" y="1188"/>
                  </a:lnTo>
                  <a:lnTo>
                    <a:pt x="4116" y="1021"/>
                  </a:lnTo>
                  <a:lnTo>
                    <a:pt x="5452" y="835"/>
                  </a:lnTo>
                  <a:lnTo>
                    <a:pt x="6750" y="687"/>
                  </a:lnTo>
                  <a:lnTo>
                    <a:pt x="7955" y="576"/>
                  </a:lnTo>
                  <a:lnTo>
                    <a:pt x="8493" y="520"/>
                  </a:lnTo>
                  <a:lnTo>
                    <a:pt x="8938" y="464"/>
                  </a:lnTo>
                  <a:lnTo>
                    <a:pt x="9327" y="409"/>
                  </a:lnTo>
                  <a:lnTo>
                    <a:pt x="9642" y="353"/>
                  </a:lnTo>
                  <a:lnTo>
                    <a:pt x="9902" y="298"/>
                  </a:lnTo>
                  <a:lnTo>
                    <a:pt x="10106" y="242"/>
                  </a:lnTo>
                  <a:lnTo>
                    <a:pt x="10236" y="186"/>
                  </a:lnTo>
                  <a:lnTo>
                    <a:pt x="10328" y="149"/>
                  </a:lnTo>
                  <a:lnTo>
                    <a:pt x="10365" y="112"/>
                  </a:lnTo>
                  <a:lnTo>
                    <a:pt x="10365" y="75"/>
                  </a:lnTo>
                  <a:lnTo>
                    <a:pt x="10310" y="38"/>
                  </a:lnTo>
                  <a:lnTo>
                    <a:pt x="10236" y="19"/>
                  </a:lnTo>
                  <a:lnTo>
                    <a:pt x="10124"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10618475" y="4082375"/>
              <a:ext cx="174325" cy="74200"/>
            </a:xfrm>
            <a:custGeom>
              <a:avLst/>
              <a:gdLst/>
              <a:ahLst/>
              <a:cxnLst/>
              <a:rect l="l" t="t" r="r" b="b"/>
              <a:pathLst>
                <a:path w="6973" h="2968" extrusionOk="0">
                  <a:moveTo>
                    <a:pt x="3765" y="0"/>
                  </a:moveTo>
                  <a:lnTo>
                    <a:pt x="3487" y="19"/>
                  </a:lnTo>
                  <a:lnTo>
                    <a:pt x="3190" y="56"/>
                  </a:lnTo>
                  <a:lnTo>
                    <a:pt x="2893" y="112"/>
                  </a:lnTo>
                  <a:lnTo>
                    <a:pt x="2578" y="204"/>
                  </a:lnTo>
                  <a:lnTo>
                    <a:pt x="2281" y="334"/>
                  </a:lnTo>
                  <a:lnTo>
                    <a:pt x="1966" y="464"/>
                  </a:lnTo>
                  <a:lnTo>
                    <a:pt x="1632" y="649"/>
                  </a:lnTo>
                  <a:lnTo>
                    <a:pt x="1317" y="853"/>
                  </a:lnTo>
                  <a:lnTo>
                    <a:pt x="983" y="1113"/>
                  </a:lnTo>
                  <a:lnTo>
                    <a:pt x="668" y="1391"/>
                  </a:lnTo>
                  <a:lnTo>
                    <a:pt x="334" y="1706"/>
                  </a:lnTo>
                  <a:lnTo>
                    <a:pt x="1" y="2077"/>
                  </a:lnTo>
                  <a:lnTo>
                    <a:pt x="168" y="2188"/>
                  </a:lnTo>
                  <a:lnTo>
                    <a:pt x="353" y="2281"/>
                  </a:lnTo>
                  <a:lnTo>
                    <a:pt x="631" y="2411"/>
                  </a:lnTo>
                  <a:lnTo>
                    <a:pt x="946" y="2559"/>
                  </a:lnTo>
                  <a:lnTo>
                    <a:pt x="1336" y="2689"/>
                  </a:lnTo>
                  <a:lnTo>
                    <a:pt x="1781" y="2819"/>
                  </a:lnTo>
                  <a:lnTo>
                    <a:pt x="2244" y="2911"/>
                  </a:lnTo>
                  <a:lnTo>
                    <a:pt x="2504" y="2949"/>
                  </a:lnTo>
                  <a:lnTo>
                    <a:pt x="2764" y="2967"/>
                  </a:lnTo>
                  <a:lnTo>
                    <a:pt x="3320" y="2967"/>
                  </a:lnTo>
                  <a:lnTo>
                    <a:pt x="3598" y="2949"/>
                  </a:lnTo>
                  <a:lnTo>
                    <a:pt x="3895" y="2911"/>
                  </a:lnTo>
                  <a:lnTo>
                    <a:pt x="4191" y="2856"/>
                  </a:lnTo>
                  <a:lnTo>
                    <a:pt x="4488" y="2763"/>
                  </a:lnTo>
                  <a:lnTo>
                    <a:pt x="4803" y="2670"/>
                  </a:lnTo>
                  <a:lnTo>
                    <a:pt x="5118" y="2541"/>
                  </a:lnTo>
                  <a:lnTo>
                    <a:pt x="5415" y="2392"/>
                  </a:lnTo>
                  <a:lnTo>
                    <a:pt x="5730" y="2225"/>
                  </a:lnTo>
                  <a:lnTo>
                    <a:pt x="6046" y="2021"/>
                  </a:lnTo>
                  <a:lnTo>
                    <a:pt x="6361" y="1780"/>
                  </a:lnTo>
                  <a:lnTo>
                    <a:pt x="6676" y="1521"/>
                  </a:lnTo>
                  <a:lnTo>
                    <a:pt x="6973" y="1224"/>
                  </a:lnTo>
                  <a:lnTo>
                    <a:pt x="6824" y="1094"/>
                  </a:lnTo>
                  <a:lnTo>
                    <a:pt x="6639" y="946"/>
                  </a:lnTo>
                  <a:lnTo>
                    <a:pt x="6398" y="779"/>
                  </a:lnTo>
                  <a:lnTo>
                    <a:pt x="6083" y="594"/>
                  </a:lnTo>
                  <a:lnTo>
                    <a:pt x="5712" y="408"/>
                  </a:lnTo>
                  <a:lnTo>
                    <a:pt x="5285" y="241"/>
                  </a:lnTo>
                  <a:lnTo>
                    <a:pt x="5063" y="167"/>
                  </a:lnTo>
                  <a:lnTo>
                    <a:pt x="4822" y="112"/>
                  </a:lnTo>
                  <a:lnTo>
                    <a:pt x="4562" y="56"/>
                  </a:lnTo>
                  <a:lnTo>
                    <a:pt x="4303" y="19"/>
                  </a:lnTo>
                  <a:lnTo>
                    <a:pt x="40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10530400" y="3990575"/>
              <a:ext cx="88575" cy="144675"/>
            </a:xfrm>
            <a:custGeom>
              <a:avLst/>
              <a:gdLst/>
              <a:ahLst/>
              <a:cxnLst/>
              <a:rect l="l" t="t" r="r" b="b"/>
              <a:pathLst>
                <a:path w="3543" h="5787" extrusionOk="0">
                  <a:moveTo>
                    <a:pt x="3468" y="1"/>
                  </a:moveTo>
                  <a:lnTo>
                    <a:pt x="3283" y="38"/>
                  </a:lnTo>
                  <a:lnTo>
                    <a:pt x="3060" y="75"/>
                  </a:lnTo>
                  <a:lnTo>
                    <a:pt x="2782" y="149"/>
                  </a:lnTo>
                  <a:lnTo>
                    <a:pt x="2467" y="260"/>
                  </a:lnTo>
                  <a:lnTo>
                    <a:pt x="2114" y="409"/>
                  </a:lnTo>
                  <a:lnTo>
                    <a:pt x="1929" y="502"/>
                  </a:lnTo>
                  <a:lnTo>
                    <a:pt x="1744" y="613"/>
                  </a:lnTo>
                  <a:lnTo>
                    <a:pt x="1558" y="743"/>
                  </a:lnTo>
                  <a:lnTo>
                    <a:pt x="1391" y="872"/>
                  </a:lnTo>
                  <a:lnTo>
                    <a:pt x="1206" y="1039"/>
                  </a:lnTo>
                  <a:lnTo>
                    <a:pt x="1039" y="1206"/>
                  </a:lnTo>
                  <a:lnTo>
                    <a:pt x="872" y="1392"/>
                  </a:lnTo>
                  <a:lnTo>
                    <a:pt x="705" y="1596"/>
                  </a:lnTo>
                  <a:lnTo>
                    <a:pt x="557" y="1818"/>
                  </a:lnTo>
                  <a:lnTo>
                    <a:pt x="427" y="2059"/>
                  </a:lnTo>
                  <a:lnTo>
                    <a:pt x="316" y="2319"/>
                  </a:lnTo>
                  <a:lnTo>
                    <a:pt x="205" y="2615"/>
                  </a:lnTo>
                  <a:lnTo>
                    <a:pt x="130" y="2931"/>
                  </a:lnTo>
                  <a:lnTo>
                    <a:pt x="56" y="3246"/>
                  </a:lnTo>
                  <a:lnTo>
                    <a:pt x="19" y="3617"/>
                  </a:lnTo>
                  <a:lnTo>
                    <a:pt x="1" y="3988"/>
                  </a:lnTo>
                  <a:lnTo>
                    <a:pt x="19" y="4395"/>
                  </a:lnTo>
                  <a:lnTo>
                    <a:pt x="56" y="4840"/>
                  </a:lnTo>
                  <a:lnTo>
                    <a:pt x="130" y="5304"/>
                  </a:lnTo>
                  <a:lnTo>
                    <a:pt x="223" y="5786"/>
                  </a:lnTo>
                  <a:lnTo>
                    <a:pt x="390" y="5749"/>
                  </a:lnTo>
                  <a:lnTo>
                    <a:pt x="575" y="5693"/>
                  </a:lnTo>
                  <a:lnTo>
                    <a:pt x="816" y="5601"/>
                  </a:lnTo>
                  <a:lnTo>
                    <a:pt x="1095" y="5471"/>
                  </a:lnTo>
                  <a:lnTo>
                    <a:pt x="1410" y="5304"/>
                  </a:lnTo>
                  <a:lnTo>
                    <a:pt x="1744" y="5082"/>
                  </a:lnTo>
                  <a:lnTo>
                    <a:pt x="1910" y="4952"/>
                  </a:lnTo>
                  <a:lnTo>
                    <a:pt x="2077" y="4803"/>
                  </a:lnTo>
                  <a:lnTo>
                    <a:pt x="2244" y="4637"/>
                  </a:lnTo>
                  <a:lnTo>
                    <a:pt x="2393" y="4470"/>
                  </a:lnTo>
                  <a:lnTo>
                    <a:pt x="2559" y="4266"/>
                  </a:lnTo>
                  <a:lnTo>
                    <a:pt x="2708" y="4062"/>
                  </a:lnTo>
                  <a:lnTo>
                    <a:pt x="2856" y="3839"/>
                  </a:lnTo>
                  <a:lnTo>
                    <a:pt x="2986" y="3598"/>
                  </a:lnTo>
                  <a:lnTo>
                    <a:pt x="3116" y="3339"/>
                  </a:lnTo>
                  <a:lnTo>
                    <a:pt x="3208" y="3042"/>
                  </a:lnTo>
                  <a:lnTo>
                    <a:pt x="3320" y="2745"/>
                  </a:lnTo>
                  <a:lnTo>
                    <a:pt x="3394" y="2430"/>
                  </a:lnTo>
                  <a:lnTo>
                    <a:pt x="3468" y="2078"/>
                  </a:lnTo>
                  <a:lnTo>
                    <a:pt x="3505" y="1707"/>
                  </a:lnTo>
                  <a:lnTo>
                    <a:pt x="3524" y="1317"/>
                  </a:lnTo>
                  <a:lnTo>
                    <a:pt x="3542" y="909"/>
                  </a:lnTo>
                  <a:lnTo>
                    <a:pt x="3524" y="464"/>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10425175" y="4001700"/>
              <a:ext cx="86250" cy="141425"/>
            </a:xfrm>
            <a:custGeom>
              <a:avLst/>
              <a:gdLst/>
              <a:ahLst/>
              <a:cxnLst/>
              <a:rect l="l" t="t" r="r" b="b"/>
              <a:pathLst>
                <a:path w="3450" h="5657" extrusionOk="0">
                  <a:moveTo>
                    <a:pt x="3394" y="1"/>
                  </a:moveTo>
                  <a:lnTo>
                    <a:pt x="3208" y="38"/>
                  </a:lnTo>
                  <a:lnTo>
                    <a:pt x="3004" y="75"/>
                  </a:lnTo>
                  <a:lnTo>
                    <a:pt x="2726" y="149"/>
                  </a:lnTo>
                  <a:lnTo>
                    <a:pt x="2411" y="260"/>
                  </a:lnTo>
                  <a:lnTo>
                    <a:pt x="2059" y="409"/>
                  </a:lnTo>
                  <a:lnTo>
                    <a:pt x="1706" y="613"/>
                  </a:lnTo>
                  <a:lnTo>
                    <a:pt x="1521" y="724"/>
                  </a:lnTo>
                  <a:lnTo>
                    <a:pt x="1354" y="854"/>
                  </a:lnTo>
                  <a:lnTo>
                    <a:pt x="1169" y="1002"/>
                  </a:lnTo>
                  <a:lnTo>
                    <a:pt x="1002" y="1169"/>
                  </a:lnTo>
                  <a:lnTo>
                    <a:pt x="835" y="1354"/>
                  </a:lnTo>
                  <a:lnTo>
                    <a:pt x="686" y="1558"/>
                  </a:lnTo>
                  <a:lnTo>
                    <a:pt x="538" y="1781"/>
                  </a:lnTo>
                  <a:lnTo>
                    <a:pt x="408" y="2022"/>
                  </a:lnTo>
                  <a:lnTo>
                    <a:pt x="297" y="2282"/>
                  </a:lnTo>
                  <a:lnTo>
                    <a:pt x="204" y="2560"/>
                  </a:lnTo>
                  <a:lnTo>
                    <a:pt x="112" y="2856"/>
                  </a:lnTo>
                  <a:lnTo>
                    <a:pt x="56" y="3190"/>
                  </a:lnTo>
                  <a:lnTo>
                    <a:pt x="19" y="3543"/>
                  </a:lnTo>
                  <a:lnTo>
                    <a:pt x="0" y="3913"/>
                  </a:lnTo>
                  <a:lnTo>
                    <a:pt x="19" y="4303"/>
                  </a:lnTo>
                  <a:lnTo>
                    <a:pt x="56" y="4729"/>
                  </a:lnTo>
                  <a:lnTo>
                    <a:pt x="112" y="5174"/>
                  </a:lnTo>
                  <a:lnTo>
                    <a:pt x="204" y="5656"/>
                  </a:lnTo>
                  <a:lnTo>
                    <a:pt x="371" y="5619"/>
                  </a:lnTo>
                  <a:lnTo>
                    <a:pt x="557" y="5564"/>
                  </a:lnTo>
                  <a:lnTo>
                    <a:pt x="798" y="5471"/>
                  </a:lnTo>
                  <a:lnTo>
                    <a:pt x="1076" y="5360"/>
                  </a:lnTo>
                  <a:lnTo>
                    <a:pt x="1373" y="5174"/>
                  </a:lnTo>
                  <a:lnTo>
                    <a:pt x="1688" y="4970"/>
                  </a:lnTo>
                  <a:lnTo>
                    <a:pt x="1855" y="4841"/>
                  </a:lnTo>
                  <a:lnTo>
                    <a:pt x="2022" y="4692"/>
                  </a:lnTo>
                  <a:lnTo>
                    <a:pt x="2188" y="4544"/>
                  </a:lnTo>
                  <a:lnTo>
                    <a:pt x="2337" y="4377"/>
                  </a:lnTo>
                  <a:lnTo>
                    <a:pt x="2504" y="4173"/>
                  </a:lnTo>
                  <a:lnTo>
                    <a:pt x="2652" y="3969"/>
                  </a:lnTo>
                  <a:lnTo>
                    <a:pt x="2782" y="3765"/>
                  </a:lnTo>
                  <a:lnTo>
                    <a:pt x="2912" y="3524"/>
                  </a:lnTo>
                  <a:lnTo>
                    <a:pt x="3041" y="3264"/>
                  </a:lnTo>
                  <a:lnTo>
                    <a:pt x="3153" y="2986"/>
                  </a:lnTo>
                  <a:lnTo>
                    <a:pt x="3245" y="2690"/>
                  </a:lnTo>
                  <a:lnTo>
                    <a:pt x="3320" y="2374"/>
                  </a:lnTo>
                  <a:lnTo>
                    <a:pt x="3375" y="2041"/>
                  </a:lnTo>
                  <a:lnTo>
                    <a:pt x="3431" y="1670"/>
                  </a:lnTo>
                  <a:lnTo>
                    <a:pt x="3449" y="1299"/>
                  </a:lnTo>
                  <a:lnTo>
                    <a:pt x="3449" y="891"/>
                  </a:lnTo>
                  <a:lnTo>
                    <a:pt x="3431" y="464"/>
                  </a:lnTo>
                  <a:lnTo>
                    <a:pt x="3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6"/>
            <p:cNvSpPr/>
            <p:nvPr/>
          </p:nvSpPr>
          <p:spPr>
            <a:xfrm>
              <a:off x="10508625" y="4140325"/>
              <a:ext cx="107550" cy="134925"/>
            </a:xfrm>
            <a:custGeom>
              <a:avLst/>
              <a:gdLst/>
              <a:ahLst/>
              <a:cxnLst/>
              <a:rect l="l" t="t" r="r" b="b"/>
              <a:pathLst>
                <a:path w="4302" h="5397" extrusionOk="0">
                  <a:moveTo>
                    <a:pt x="56" y="0"/>
                  </a:moveTo>
                  <a:lnTo>
                    <a:pt x="19" y="445"/>
                  </a:lnTo>
                  <a:lnTo>
                    <a:pt x="0" y="872"/>
                  </a:lnTo>
                  <a:lnTo>
                    <a:pt x="19" y="1261"/>
                  </a:lnTo>
                  <a:lnTo>
                    <a:pt x="56" y="1632"/>
                  </a:lnTo>
                  <a:lnTo>
                    <a:pt x="130" y="1984"/>
                  </a:lnTo>
                  <a:lnTo>
                    <a:pt x="204" y="2299"/>
                  </a:lnTo>
                  <a:lnTo>
                    <a:pt x="315" y="2615"/>
                  </a:lnTo>
                  <a:lnTo>
                    <a:pt x="445" y="2893"/>
                  </a:lnTo>
                  <a:lnTo>
                    <a:pt x="593" y="3152"/>
                  </a:lnTo>
                  <a:lnTo>
                    <a:pt x="760" y="3393"/>
                  </a:lnTo>
                  <a:lnTo>
                    <a:pt x="927" y="3634"/>
                  </a:lnTo>
                  <a:lnTo>
                    <a:pt x="1113" y="3838"/>
                  </a:lnTo>
                  <a:lnTo>
                    <a:pt x="1317" y="4024"/>
                  </a:lnTo>
                  <a:lnTo>
                    <a:pt x="1521" y="4209"/>
                  </a:lnTo>
                  <a:lnTo>
                    <a:pt x="1725" y="4376"/>
                  </a:lnTo>
                  <a:lnTo>
                    <a:pt x="1947" y="4506"/>
                  </a:lnTo>
                  <a:lnTo>
                    <a:pt x="2151" y="4654"/>
                  </a:lnTo>
                  <a:lnTo>
                    <a:pt x="2374" y="4766"/>
                  </a:lnTo>
                  <a:lnTo>
                    <a:pt x="2800" y="4970"/>
                  </a:lnTo>
                  <a:lnTo>
                    <a:pt x="3189" y="5118"/>
                  </a:lnTo>
                  <a:lnTo>
                    <a:pt x="3560" y="5229"/>
                  </a:lnTo>
                  <a:lnTo>
                    <a:pt x="3857" y="5303"/>
                  </a:lnTo>
                  <a:lnTo>
                    <a:pt x="4098" y="5359"/>
                  </a:lnTo>
                  <a:lnTo>
                    <a:pt x="4302" y="5396"/>
                  </a:lnTo>
                  <a:lnTo>
                    <a:pt x="4302" y="5396"/>
                  </a:lnTo>
                  <a:lnTo>
                    <a:pt x="4209" y="4970"/>
                  </a:lnTo>
                  <a:lnTo>
                    <a:pt x="4098" y="4580"/>
                  </a:lnTo>
                  <a:lnTo>
                    <a:pt x="3987" y="4209"/>
                  </a:lnTo>
                  <a:lnTo>
                    <a:pt x="3857" y="3857"/>
                  </a:lnTo>
                  <a:lnTo>
                    <a:pt x="3709" y="3542"/>
                  </a:lnTo>
                  <a:lnTo>
                    <a:pt x="3560" y="3227"/>
                  </a:lnTo>
                  <a:lnTo>
                    <a:pt x="3412" y="2930"/>
                  </a:lnTo>
                  <a:lnTo>
                    <a:pt x="3245" y="2652"/>
                  </a:lnTo>
                  <a:lnTo>
                    <a:pt x="3078" y="2392"/>
                  </a:lnTo>
                  <a:lnTo>
                    <a:pt x="2911" y="2151"/>
                  </a:lnTo>
                  <a:lnTo>
                    <a:pt x="2726" y="1929"/>
                  </a:lnTo>
                  <a:lnTo>
                    <a:pt x="2559" y="1706"/>
                  </a:lnTo>
                  <a:lnTo>
                    <a:pt x="2188" y="1335"/>
                  </a:lnTo>
                  <a:lnTo>
                    <a:pt x="1836" y="1001"/>
                  </a:lnTo>
                  <a:lnTo>
                    <a:pt x="1483" y="742"/>
                  </a:lnTo>
                  <a:lnTo>
                    <a:pt x="1150" y="519"/>
                  </a:lnTo>
                  <a:lnTo>
                    <a:pt x="853" y="352"/>
                  </a:lnTo>
                  <a:lnTo>
                    <a:pt x="593" y="223"/>
                  </a:lnTo>
                  <a:lnTo>
                    <a:pt x="371" y="111"/>
                  </a:lnTo>
                  <a:lnTo>
                    <a:pt x="204"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6"/>
            <p:cNvSpPr/>
            <p:nvPr/>
          </p:nvSpPr>
          <p:spPr>
            <a:xfrm>
              <a:off x="10399675" y="4151450"/>
              <a:ext cx="107575" cy="134450"/>
            </a:xfrm>
            <a:custGeom>
              <a:avLst/>
              <a:gdLst/>
              <a:ahLst/>
              <a:cxnLst/>
              <a:rect l="l" t="t" r="r" b="b"/>
              <a:pathLst>
                <a:path w="4303" h="5378" extrusionOk="0">
                  <a:moveTo>
                    <a:pt x="56" y="0"/>
                  </a:moveTo>
                  <a:lnTo>
                    <a:pt x="19" y="445"/>
                  </a:lnTo>
                  <a:lnTo>
                    <a:pt x="1" y="853"/>
                  </a:lnTo>
                  <a:lnTo>
                    <a:pt x="19" y="1243"/>
                  </a:lnTo>
                  <a:lnTo>
                    <a:pt x="56" y="1613"/>
                  </a:lnTo>
                  <a:lnTo>
                    <a:pt x="130" y="1966"/>
                  </a:lnTo>
                  <a:lnTo>
                    <a:pt x="205" y="2299"/>
                  </a:lnTo>
                  <a:lnTo>
                    <a:pt x="316" y="2596"/>
                  </a:lnTo>
                  <a:lnTo>
                    <a:pt x="446" y="2874"/>
                  </a:lnTo>
                  <a:lnTo>
                    <a:pt x="594" y="3152"/>
                  </a:lnTo>
                  <a:lnTo>
                    <a:pt x="761" y="3393"/>
                  </a:lnTo>
                  <a:lnTo>
                    <a:pt x="928" y="3616"/>
                  </a:lnTo>
                  <a:lnTo>
                    <a:pt x="1113" y="3820"/>
                  </a:lnTo>
                  <a:lnTo>
                    <a:pt x="1317" y="4024"/>
                  </a:lnTo>
                  <a:lnTo>
                    <a:pt x="1521" y="4191"/>
                  </a:lnTo>
                  <a:lnTo>
                    <a:pt x="1725" y="4358"/>
                  </a:lnTo>
                  <a:lnTo>
                    <a:pt x="1948" y="4506"/>
                  </a:lnTo>
                  <a:lnTo>
                    <a:pt x="2152" y="4636"/>
                  </a:lnTo>
                  <a:lnTo>
                    <a:pt x="2374" y="4747"/>
                  </a:lnTo>
                  <a:lnTo>
                    <a:pt x="2801" y="4951"/>
                  </a:lnTo>
                  <a:lnTo>
                    <a:pt x="3190" y="5099"/>
                  </a:lnTo>
                  <a:lnTo>
                    <a:pt x="3542" y="5211"/>
                  </a:lnTo>
                  <a:lnTo>
                    <a:pt x="3857" y="5303"/>
                  </a:lnTo>
                  <a:lnTo>
                    <a:pt x="4098" y="5340"/>
                  </a:lnTo>
                  <a:lnTo>
                    <a:pt x="4302" y="5378"/>
                  </a:lnTo>
                  <a:lnTo>
                    <a:pt x="4210" y="4970"/>
                  </a:lnTo>
                  <a:lnTo>
                    <a:pt x="4098" y="4580"/>
                  </a:lnTo>
                  <a:lnTo>
                    <a:pt x="3987" y="4209"/>
                  </a:lnTo>
                  <a:lnTo>
                    <a:pt x="3857" y="3857"/>
                  </a:lnTo>
                  <a:lnTo>
                    <a:pt x="3709" y="3523"/>
                  </a:lnTo>
                  <a:lnTo>
                    <a:pt x="3561" y="3208"/>
                  </a:lnTo>
                  <a:lnTo>
                    <a:pt x="3412" y="2911"/>
                  </a:lnTo>
                  <a:lnTo>
                    <a:pt x="3246" y="2633"/>
                  </a:lnTo>
                  <a:lnTo>
                    <a:pt x="3079" y="2374"/>
                  </a:lnTo>
                  <a:lnTo>
                    <a:pt x="2912" y="2133"/>
                  </a:lnTo>
                  <a:lnTo>
                    <a:pt x="2726" y="1910"/>
                  </a:lnTo>
                  <a:lnTo>
                    <a:pt x="2559" y="1706"/>
                  </a:lnTo>
                  <a:lnTo>
                    <a:pt x="2189" y="1317"/>
                  </a:lnTo>
                  <a:lnTo>
                    <a:pt x="1836" y="1001"/>
                  </a:lnTo>
                  <a:lnTo>
                    <a:pt x="1484" y="723"/>
                  </a:lnTo>
                  <a:lnTo>
                    <a:pt x="1150" y="519"/>
                  </a:lnTo>
                  <a:lnTo>
                    <a:pt x="854" y="334"/>
                  </a:lnTo>
                  <a:lnTo>
                    <a:pt x="594" y="204"/>
                  </a:lnTo>
                  <a:lnTo>
                    <a:pt x="371" y="111"/>
                  </a:lnTo>
                  <a:lnTo>
                    <a:pt x="205" y="37"/>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10344975" y="4125950"/>
              <a:ext cx="322200" cy="45450"/>
            </a:xfrm>
            <a:custGeom>
              <a:avLst/>
              <a:gdLst/>
              <a:ahLst/>
              <a:cxnLst/>
              <a:rect l="l" t="t" r="r" b="b"/>
              <a:pathLst>
                <a:path w="12888" h="1818" extrusionOk="0">
                  <a:moveTo>
                    <a:pt x="12387" y="0"/>
                  </a:moveTo>
                  <a:lnTo>
                    <a:pt x="12164" y="19"/>
                  </a:lnTo>
                  <a:lnTo>
                    <a:pt x="11923" y="56"/>
                  </a:lnTo>
                  <a:lnTo>
                    <a:pt x="10218" y="130"/>
                  </a:lnTo>
                  <a:lnTo>
                    <a:pt x="6416" y="334"/>
                  </a:lnTo>
                  <a:lnTo>
                    <a:pt x="4302" y="464"/>
                  </a:lnTo>
                  <a:lnTo>
                    <a:pt x="2393" y="594"/>
                  </a:lnTo>
                  <a:lnTo>
                    <a:pt x="1577" y="668"/>
                  </a:lnTo>
                  <a:lnTo>
                    <a:pt x="891" y="742"/>
                  </a:lnTo>
                  <a:lnTo>
                    <a:pt x="371" y="816"/>
                  </a:lnTo>
                  <a:lnTo>
                    <a:pt x="56" y="872"/>
                  </a:lnTo>
                  <a:lnTo>
                    <a:pt x="1" y="1817"/>
                  </a:lnTo>
                  <a:lnTo>
                    <a:pt x="1" y="1817"/>
                  </a:lnTo>
                  <a:lnTo>
                    <a:pt x="1020" y="1669"/>
                  </a:lnTo>
                  <a:lnTo>
                    <a:pt x="3542" y="1335"/>
                  </a:lnTo>
                  <a:lnTo>
                    <a:pt x="5118" y="1131"/>
                  </a:lnTo>
                  <a:lnTo>
                    <a:pt x="6769" y="927"/>
                  </a:lnTo>
                  <a:lnTo>
                    <a:pt x="8400" y="742"/>
                  </a:lnTo>
                  <a:lnTo>
                    <a:pt x="9902" y="612"/>
                  </a:lnTo>
                  <a:lnTo>
                    <a:pt x="10551" y="557"/>
                  </a:lnTo>
                  <a:lnTo>
                    <a:pt x="11108" y="482"/>
                  </a:lnTo>
                  <a:lnTo>
                    <a:pt x="11590" y="427"/>
                  </a:lnTo>
                  <a:lnTo>
                    <a:pt x="11979" y="371"/>
                  </a:lnTo>
                  <a:lnTo>
                    <a:pt x="12313" y="297"/>
                  </a:lnTo>
                  <a:lnTo>
                    <a:pt x="12554" y="241"/>
                  </a:lnTo>
                  <a:lnTo>
                    <a:pt x="12721" y="186"/>
                  </a:lnTo>
                  <a:lnTo>
                    <a:pt x="12832" y="149"/>
                  </a:lnTo>
                  <a:lnTo>
                    <a:pt x="12888" y="93"/>
                  </a:lnTo>
                  <a:lnTo>
                    <a:pt x="12888" y="74"/>
                  </a:lnTo>
                  <a:lnTo>
                    <a:pt x="12888" y="56"/>
                  </a:lnTo>
                  <a:lnTo>
                    <a:pt x="12832" y="37"/>
                  </a:lnTo>
                  <a:lnTo>
                    <a:pt x="12721" y="19"/>
                  </a:lnTo>
                  <a:lnTo>
                    <a:pt x="1257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10282850" y="3298475"/>
              <a:ext cx="77450" cy="190550"/>
            </a:xfrm>
            <a:custGeom>
              <a:avLst/>
              <a:gdLst/>
              <a:ahLst/>
              <a:cxnLst/>
              <a:rect l="l" t="t" r="r" b="b"/>
              <a:pathLst>
                <a:path w="3098" h="7622" extrusionOk="0">
                  <a:moveTo>
                    <a:pt x="1225" y="1"/>
                  </a:moveTo>
                  <a:lnTo>
                    <a:pt x="965" y="409"/>
                  </a:lnTo>
                  <a:lnTo>
                    <a:pt x="724" y="817"/>
                  </a:lnTo>
                  <a:lnTo>
                    <a:pt x="539" y="1225"/>
                  </a:lnTo>
                  <a:lnTo>
                    <a:pt x="372" y="1614"/>
                  </a:lnTo>
                  <a:lnTo>
                    <a:pt x="242" y="1985"/>
                  </a:lnTo>
                  <a:lnTo>
                    <a:pt x="131" y="2356"/>
                  </a:lnTo>
                  <a:lnTo>
                    <a:pt x="56" y="2727"/>
                  </a:lnTo>
                  <a:lnTo>
                    <a:pt x="19" y="3079"/>
                  </a:lnTo>
                  <a:lnTo>
                    <a:pt x="1" y="3413"/>
                  </a:lnTo>
                  <a:lnTo>
                    <a:pt x="1" y="3746"/>
                  </a:lnTo>
                  <a:lnTo>
                    <a:pt x="19" y="4062"/>
                  </a:lnTo>
                  <a:lnTo>
                    <a:pt x="56" y="4377"/>
                  </a:lnTo>
                  <a:lnTo>
                    <a:pt x="112" y="4673"/>
                  </a:lnTo>
                  <a:lnTo>
                    <a:pt x="186" y="4952"/>
                  </a:lnTo>
                  <a:lnTo>
                    <a:pt x="279" y="5230"/>
                  </a:lnTo>
                  <a:lnTo>
                    <a:pt x="372" y="5489"/>
                  </a:lnTo>
                  <a:lnTo>
                    <a:pt x="483" y="5730"/>
                  </a:lnTo>
                  <a:lnTo>
                    <a:pt x="594" y="5953"/>
                  </a:lnTo>
                  <a:lnTo>
                    <a:pt x="835" y="6379"/>
                  </a:lnTo>
                  <a:lnTo>
                    <a:pt x="1076" y="6750"/>
                  </a:lnTo>
                  <a:lnTo>
                    <a:pt x="1299" y="7047"/>
                  </a:lnTo>
                  <a:lnTo>
                    <a:pt x="1521" y="7288"/>
                  </a:lnTo>
                  <a:lnTo>
                    <a:pt x="1688" y="7473"/>
                  </a:lnTo>
                  <a:lnTo>
                    <a:pt x="1837" y="7622"/>
                  </a:lnTo>
                  <a:lnTo>
                    <a:pt x="2115" y="7214"/>
                  </a:lnTo>
                  <a:lnTo>
                    <a:pt x="2356" y="6824"/>
                  </a:lnTo>
                  <a:lnTo>
                    <a:pt x="2560" y="6435"/>
                  </a:lnTo>
                  <a:lnTo>
                    <a:pt x="2727" y="6046"/>
                  </a:lnTo>
                  <a:lnTo>
                    <a:pt x="2856" y="5675"/>
                  </a:lnTo>
                  <a:lnTo>
                    <a:pt x="2949" y="5322"/>
                  </a:lnTo>
                  <a:lnTo>
                    <a:pt x="3023" y="4952"/>
                  </a:lnTo>
                  <a:lnTo>
                    <a:pt x="3079" y="4618"/>
                  </a:lnTo>
                  <a:lnTo>
                    <a:pt x="3097" y="4266"/>
                  </a:lnTo>
                  <a:lnTo>
                    <a:pt x="3097" y="3950"/>
                  </a:lnTo>
                  <a:lnTo>
                    <a:pt x="3079" y="3617"/>
                  </a:lnTo>
                  <a:lnTo>
                    <a:pt x="3042" y="3320"/>
                  </a:lnTo>
                  <a:lnTo>
                    <a:pt x="2968" y="3023"/>
                  </a:lnTo>
                  <a:lnTo>
                    <a:pt x="2894" y="2727"/>
                  </a:lnTo>
                  <a:lnTo>
                    <a:pt x="2819" y="2467"/>
                  </a:lnTo>
                  <a:lnTo>
                    <a:pt x="2727" y="2189"/>
                  </a:lnTo>
                  <a:lnTo>
                    <a:pt x="2615" y="1948"/>
                  </a:lnTo>
                  <a:lnTo>
                    <a:pt x="2504" y="1707"/>
                  </a:lnTo>
                  <a:lnTo>
                    <a:pt x="2263" y="1280"/>
                  </a:lnTo>
                  <a:lnTo>
                    <a:pt x="2003" y="909"/>
                  </a:lnTo>
                  <a:lnTo>
                    <a:pt x="1762" y="594"/>
                  </a:lnTo>
                  <a:lnTo>
                    <a:pt x="1558" y="335"/>
                  </a:lnTo>
                  <a:lnTo>
                    <a:pt x="1392" y="149"/>
                  </a:lnTo>
                  <a:lnTo>
                    <a:pt x="1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10309750" y="3458875"/>
              <a:ext cx="128425" cy="1298925"/>
            </a:xfrm>
            <a:custGeom>
              <a:avLst/>
              <a:gdLst/>
              <a:ahLst/>
              <a:cxnLst/>
              <a:rect l="l" t="t" r="r" b="b"/>
              <a:pathLst>
                <a:path w="5137" h="51957" extrusionOk="0">
                  <a:moveTo>
                    <a:pt x="520" y="0"/>
                  </a:moveTo>
                  <a:lnTo>
                    <a:pt x="520" y="2133"/>
                  </a:lnTo>
                  <a:lnTo>
                    <a:pt x="464" y="26554"/>
                  </a:lnTo>
                  <a:lnTo>
                    <a:pt x="427" y="39422"/>
                  </a:lnTo>
                  <a:lnTo>
                    <a:pt x="390" y="45801"/>
                  </a:lnTo>
                  <a:lnTo>
                    <a:pt x="353" y="46635"/>
                  </a:lnTo>
                  <a:lnTo>
                    <a:pt x="316" y="47451"/>
                  </a:lnTo>
                  <a:lnTo>
                    <a:pt x="241" y="48230"/>
                  </a:lnTo>
                  <a:lnTo>
                    <a:pt x="167" y="48953"/>
                  </a:lnTo>
                  <a:lnTo>
                    <a:pt x="56" y="50047"/>
                  </a:lnTo>
                  <a:lnTo>
                    <a:pt x="0" y="50473"/>
                  </a:lnTo>
                  <a:lnTo>
                    <a:pt x="130" y="50455"/>
                  </a:lnTo>
                  <a:lnTo>
                    <a:pt x="464" y="50418"/>
                  </a:lnTo>
                  <a:lnTo>
                    <a:pt x="872" y="50418"/>
                  </a:lnTo>
                  <a:lnTo>
                    <a:pt x="1057" y="50436"/>
                  </a:lnTo>
                  <a:lnTo>
                    <a:pt x="1206" y="50455"/>
                  </a:lnTo>
                  <a:lnTo>
                    <a:pt x="1298" y="50492"/>
                  </a:lnTo>
                  <a:lnTo>
                    <a:pt x="1372" y="50548"/>
                  </a:lnTo>
                  <a:lnTo>
                    <a:pt x="1595" y="50733"/>
                  </a:lnTo>
                  <a:lnTo>
                    <a:pt x="1836" y="50956"/>
                  </a:lnTo>
                  <a:lnTo>
                    <a:pt x="2077" y="51215"/>
                  </a:lnTo>
                  <a:lnTo>
                    <a:pt x="2504" y="51716"/>
                  </a:lnTo>
                  <a:lnTo>
                    <a:pt x="2708" y="51957"/>
                  </a:lnTo>
                  <a:lnTo>
                    <a:pt x="2652" y="51790"/>
                  </a:lnTo>
                  <a:lnTo>
                    <a:pt x="2615" y="51642"/>
                  </a:lnTo>
                  <a:lnTo>
                    <a:pt x="2596" y="51456"/>
                  </a:lnTo>
                  <a:lnTo>
                    <a:pt x="2615" y="51364"/>
                  </a:lnTo>
                  <a:lnTo>
                    <a:pt x="2633" y="51271"/>
                  </a:lnTo>
                  <a:lnTo>
                    <a:pt x="2652" y="51178"/>
                  </a:lnTo>
                  <a:lnTo>
                    <a:pt x="2708" y="51085"/>
                  </a:lnTo>
                  <a:lnTo>
                    <a:pt x="2763" y="50993"/>
                  </a:lnTo>
                  <a:lnTo>
                    <a:pt x="2837" y="50900"/>
                  </a:lnTo>
                  <a:lnTo>
                    <a:pt x="2949" y="50826"/>
                  </a:lnTo>
                  <a:lnTo>
                    <a:pt x="3078" y="50770"/>
                  </a:lnTo>
                  <a:lnTo>
                    <a:pt x="3227" y="50715"/>
                  </a:lnTo>
                  <a:lnTo>
                    <a:pt x="3394" y="50677"/>
                  </a:lnTo>
                  <a:lnTo>
                    <a:pt x="3561" y="50659"/>
                  </a:lnTo>
                  <a:lnTo>
                    <a:pt x="3727" y="50640"/>
                  </a:lnTo>
                  <a:lnTo>
                    <a:pt x="4061" y="50640"/>
                  </a:lnTo>
                  <a:lnTo>
                    <a:pt x="4395" y="50659"/>
                  </a:lnTo>
                  <a:lnTo>
                    <a:pt x="4692" y="50715"/>
                  </a:lnTo>
                  <a:lnTo>
                    <a:pt x="4933" y="50752"/>
                  </a:lnTo>
                  <a:lnTo>
                    <a:pt x="5137" y="50807"/>
                  </a:lnTo>
                  <a:lnTo>
                    <a:pt x="4451" y="45615"/>
                  </a:lnTo>
                  <a:lnTo>
                    <a:pt x="3820" y="40776"/>
                  </a:lnTo>
                  <a:lnTo>
                    <a:pt x="3561" y="38717"/>
                  </a:lnTo>
                  <a:lnTo>
                    <a:pt x="3375" y="37271"/>
                  </a:lnTo>
                  <a:lnTo>
                    <a:pt x="3319" y="36418"/>
                  </a:lnTo>
                  <a:lnTo>
                    <a:pt x="3227" y="34953"/>
                  </a:lnTo>
                  <a:lnTo>
                    <a:pt x="3004" y="30466"/>
                  </a:lnTo>
                  <a:lnTo>
                    <a:pt x="2726" y="24588"/>
                  </a:lnTo>
                  <a:lnTo>
                    <a:pt x="2559" y="21343"/>
                  </a:lnTo>
                  <a:lnTo>
                    <a:pt x="2374" y="18024"/>
                  </a:lnTo>
                  <a:lnTo>
                    <a:pt x="2188" y="14723"/>
                  </a:lnTo>
                  <a:lnTo>
                    <a:pt x="1984" y="11534"/>
                  </a:lnTo>
                  <a:lnTo>
                    <a:pt x="1762" y="8567"/>
                  </a:lnTo>
                  <a:lnTo>
                    <a:pt x="1539" y="5879"/>
                  </a:lnTo>
                  <a:lnTo>
                    <a:pt x="1410" y="4673"/>
                  </a:lnTo>
                  <a:lnTo>
                    <a:pt x="1298" y="3598"/>
                  </a:lnTo>
                  <a:lnTo>
                    <a:pt x="1169" y="2615"/>
                  </a:lnTo>
                  <a:lnTo>
                    <a:pt x="1057" y="1781"/>
                  </a:lnTo>
                  <a:lnTo>
                    <a:pt x="927" y="1095"/>
                  </a:lnTo>
                  <a:lnTo>
                    <a:pt x="798" y="557"/>
                  </a:lnTo>
                  <a:lnTo>
                    <a:pt x="723" y="353"/>
                  </a:lnTo>
                  <a:lnTo>
                    <a:pt x="668" y="186"/>
                  </a:lnTo>
                  <a:lnTo>
                    <a:pt x="594" y="75"/>
                  </a:lnTo>
                  <a:lnTo>
                    <a:pt x="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10309750" y="3512175"/>
              <a:ext cx="128425" cy="1245625"/>
            </a:xfrm>
            <a:custGeom>
              <a:avLst/>
              <a:gdLst/>
              <a:ahLst/>
              <a:cxnLst/>
              <a:rect l="l" t="t" r="r" b="b"/>
              <a:pathLst>
                <a:path w="5137" h="49825" extrusionOk="0">
                  <a:moveTo>
                    <a:pt x="520" y="1"/>
                  </a:moveTo>
                  <a:lnTo>
                    <a:pt x="464" y="24422"/>
                  </a:lnTo>
                  <a:lnTo>
                    <a:pt x="427" y="37290"/>
                  </a:lnTo>
                  <a:lnTo>
                    <a:pt x="390" y="43669"/>
                  </a:lnTo>
                  <a:lnTo>
                    <a:pt x="353" y="44503"/>
                  </a:lnTo>
                  <a:lnTo>
                    <a:pt x="316" y="45319"/>
                  </a:lnTo>
                  <a:lnTo>
                    <a:pt x="241" y="46098"/>
                  </a:lnTo>
                  <a:lnTo>
                    <a:pt x="167" y="46821"/>
                  </a:lnTo>
                  <a:lnTo>
                    <a:pt x="56" y="47915"/>
                  </a:lnTo>
                  <a:lnTo>
                    <a:pt x="0" y="48341"/>
                  </a:lnTo>
                  <a:lnTo>
                    <a:pt x="130" y="48323"/>
                  </a:lnTo>
                  <a:lnTo>
                    <a:pt x="464" y="48286"/>
                  </a:lnTo>
                  <a:lnTo>
                    <a:pt x="872" y="48286"/>
                  </a:lnTo>
                  <a:lnTo>
                    <a:pt x="1057" y="48304"/>
                  </a:lnTo>
                  <a:lnTo>
                    <a:pt x="1206" y="48323"/>
                  </a:lnTo>
                  <a:lnTo>
                    <a:pt x="1298" y="48360"/>
                  </a:lnTo>
                  <a:lnTo>
                    <a:pt x="1372" y="48416"/>
                  </a:lnTo>
                  <a:lnTo>
                    <a:pt x="1595" y="48601"/>
                  </a:lnTo>
                  <a:lnTo>
                    <a:pt x="1836" y="48824"/>
                  </a:lnTo>
                  <a:lnTo>
                    <a:pt x="2077" y="49083"/>
                  </a:lnTo>
                  <a:lnTo>
                    <a:pt x="2504" y="49584"/>
                  </a:lnTo>
                  <a:lnTo>
                    <a:pt x="2708" y="49825"/>
                  </a:lnTo>
                  <a:lnTo>
                    <a:pt x="2652" y="49658"/>
                  </a:lnTo>
                  <a:lnTo>
                    <a:pt x="2615" y="49510"/>
                  </a:lnTo>
                  <a:lnTo>
                    <a:pt x="2596" y="49324"/>
                  </a:lnTo>
                  <a:lnTo>
                    <a:pt x="2615" y="49232"/>
                  </a:lnTo>
                  <a:lnTo>
                    <a:pt x="2633" y="49139"/>
                  </a:lnTo>
                  <a:lnTo>
                    <a:pt x="2652" y="49046"/>
                  </a:lnTo>
                  <a:lnTo>
                    <a:pt x="2708" y="48953"/>
                  </a:lnTo>
                  <a:lnTo>
                    <a:pt x="2763" y="48861"/>
                  </a:lnTo>
                  <a:lnTo>
                    <a:pt x="2837" y="48768"/>
                  </a:lnTo>
                  <a:lnTo>
                    <a:pt x="2949" y="48694"/>
                  </a:lnTo>
                  <a:lnTo>
                    <a:pt x="3078" y="48638"/>
                  </a:lnTo>
                  <a:lnTo>
                    <a:pt x="3227" y="48583"/>
                  </a:lnTo>
                  <a:lnTo>
                    <a:pt x="3394" y="48545"/>
                  </a:lnTo>
                  <a:lnTo>
                    <a:pt x="3561" y="48527"/>
                  </a:lnTo>
                  <a:lnTo>
                    <a:pt x="3727" y="48508"/>
                  </a:lnTo>
                  <a:lnTo>
                    <a:pt x="4061" y="48508"/>
                  </a:lnTo>
                  <a:lnTo>
                    <a:pt x="4395" y="48527"/>
                  </a:lnTo>
                  <a:lnTo>
                    <a:pt x="4692" y="48583"/>
                  </a:lnTo>
                  <a:lnTo>
                    <a:pt x="4933" y="48620"/>
                  </a:lnTo>
                  <a:lnTo>
                    <a:pt x="5137" y="48675"/>
                  </a:lnTo>
                  <a:lnTo>
                    <a:pt x="4451" y="43483"/>
                  </a:lnTo>
                  <a:lnTo>
                    <a:pt x="3857" y="41814"/>
                  </a:lnTo>
                  <a:lnTo>
                    <a:pt x="3357" y="40313"/>
                  </a:lnTo>
                  <a:lnTo>
                    <a:pt x="2726" y="38403"/>
                  </a:lnTo>
                  <a:lnTo>
                    <a:pt x="2633" y="38199"/>
                  </a:lnTo>
                  <a:lnTo>
                    <a:pt x="2615" y="38143"/>
                  </a:lnTo>
                  <a:lnTo>
                    <a:pt x="2578" y="38124"/>
                  </a:lnTo>
                  <a:lnTo>
                    <a:pt x="2559" y="38143"/>
                  </a:lnTo>
                  <a:lnTo>
                    <a:pt x="2559" y="38199"/>
                  </a:lnTo>
                  <a:lnTo>
                    <a:pt x="2559" y="38421"/>
                  </a:lnTo>
                  <a:lnTo>
                    <a:pt x="2578" y="38773"/>
                  </a:lnTo>
                  <a:lnTo>
                    <a:pt x="2652" y="39293"/>
                  </a:lnTo>
                  <a:lnTo>
                    <a:pt x="2745" y="39979"/>
                  </a:lnTo>
                  <a:lnTo>
                    <a:pt x="2874" y="40795"/>
                  </a:lnTo>
                  <a:lnTo>
                    <a:pt x="2949" y="41258"/>
                  </a:lnTo>
                  <a:lnTo>
                    <a:pt x="2986" y="41703"/>
                  </a:lnTo>
                  <a:lnTo>
                    <a:pt x="3004" y="42167"/>
                  </a:lnTo>
                  <a:lnTo>
                    <a:pt x="2986" y="42593"/>
                  </a:lnTo>
                  <a:lnTo>
                    <a:pt x="2967" y="43020"/>
                  </a:lnTo>
                  <a:lnTo>
                    <a:pt x="2912" y="43428"/>
                  </a:lnTo>
                  <a:lnTo>
                    <a:pt x="2856" y="43799"/>
                  </a:lnTo>
                  <a:lnTo>
                    <a:pt x="2800" y="44114"/>
                  </a:lnTo>
                  <a:lnTo>
                    <a:pt x="2726" y="44410"/>
                  </a:lnTo>
                  <a:lnTo>
                    <a:pt x="2633" y="44633"/>
                  </a:lnTo>
                  <a:lnTo>
                    <a:pt x="2541" y="44800"/>
                  </a:lnTo>
                  <a:lnTo>
                    <a:pt x="2504" y="44855"/>
                  </a:lnTo>
                  <a:lnTo>
                    <a:pt x="2466" y="44911"/>
                  </a:lnTo>
                  <a:lnTo>
                    <a:pt x="2411" y="44930"/>
                  </a:lnTo>
                  <a:lnTo>
                    <a:pt x="2374" y="44930"/>
                  </a:lnTo>
                  <a:lnTo>
                    <a:pt x="2337" y="44911"/>
                  </a:lnTo>
                  <a:lnTo>
                    <a:pt x="2300" y="44874"/>
                  </a:lnTo>
                  <a:lnTo>
                    <a:pt x="2244" y="44818"/>
                  </a:lnTo>
                  <a:lnTo>
                    <a:pt x="2207" y="44744"/>
                  </a:lnTo>
                  <a:lnTo>
                    <a:pt x="2151" y="44503"/>
                  </a:lnTo>
                  <a:lnTo>
                    <a:pt x="2021" y="43947"/>
                  </a:lnTo>
                  <a:lnTo>
                    <a:pt x="1910" y="43428"/>
                  </a:lnTo>
                  <a:lnTo>
                    <a:pt x="1836" y="42890"/>
                  </a:lnTo>
                  <a:lnTo>
                    <a:pt x="1762" y="42297"/>
                  </a:lnTo>
                  <a:lnTo>
                    <a:pt x="1706" y="41611"/>
                  </a:lnTo>
                  <a:lnTo>
                    <a:pt x="1669" y="40795"/>
                  </a:lnTo>
                  <a:lnTo>
                    <a:pt x="1651" y="39830"/>
                  </a:lnTo>
                  <a:lnTo>
                    <a:pt x="1651" y="38644"/>
                  </a:lnTo>
                  <a:lnTo>
                    <a:pt x="1669" y="37160"/>
                  </a:lnTo>
                  <a:lnTo>
                    <a:pt x="1743" y="35325"/>
                  </a:lnTo>
                  <a:lnTo>
                    <a:pt x="1892" y="31301"/>
                  </a:lnTo>
                  <a:lnTo>
                    <a:pt x="2133" y="26294"/>
                  </a:lnTo>
                  <a:lnTo>
                    <a:pt x="1966" y="27221"/>
                  </a:lnTo>
                  <a:lnTo>
                    <a:pt x="1632" y="29057"/>
                  </a:lnTo>
                  <a:lnTo>
                    <a:pt x="1150" y="31672"/>
                  </a:lnTo>
                  <a:lnTo>
                    <a:pt x="1280" y="30077"/>
                  </a:lnTo>
                  <a:lnTo>
                    <a:pt x="1410" y="28260"/>
                  </a:lnTo>
                  <a:lnTo>
                    <a:pt x="1521" y="25942"/>
                  </a:lnTo>
                  <a:lnTo>
                    <a:pt x="1576" y="24755"/>
                  </a:lnTo>
                  <a:lnTo>
                    <a:pt x="1595" y="23680"/>
                  </a:lnTo>
                  <a:lnTo>
                    <a:pt x="1595" y="22697"/>
                  </a:lnTo>
                  <a:lnTo>
                    <a:pt x="1558" y="21751"/>
                  </a:lnTo>
                  <a:lnTo>
                    <a:pt x="1521" y="20824"/>
                  </a:lnTo>
                  <a:lnTo>
                    <a:pt x="1465" y="19879"/>
                  </a:lnTo>
                  <a:lnTo>
                    <a:pt x="1298" y="17728"/>
                  </a:lnTo>
                  <a:lnTo>
                    <a:pt x="1224" y="16374"/>
                  </a:lnTo>
                  <a:lnTo>
                    <a:pt x="1150" y="14742"/>
                  </a:lnTo>
                  <a:lnTo>
                    <a:pt x="1113" y="12907"/>
                  </a:lnTo>
                  <a:lnTo>
                    <a:pt x="1057" y="11015"/>
                  </a:lnTo>
                  <a:lnTo>
                    <a:pt x="1039" y="9124"/>
                  </a:lnTo>
                  <a:lnTo>
                    <a:pt x="1039" y="7362"/>
                  </a:lnTo>
                  <a:lnTo>
                    <a:pt x="1057" y="5805"/>
                  </a:lnTo>
                  <a:lnTo>
                    <a:pt x="1094" y="4581"/>
                  </a:lnTo>
                  <a:lnTo>
                    <a:pt x="1094" y="4117"/>
                  </a:lnTo>
                  <a:lnTo>
                    <a:pt x="1076" y="3617"/>
                  </a:lnTo>
                  <a:lnTo>
                    <a:pt x="1020" y="3060"/>
                  </a:lnTo>
                  <a:lnTo>
                    <a:pt x="946" y="2486"/>
                  </a:lnTo>
                  <a:lnTo>
                    <a:pt x="853" y="1874"/>
                  </a:lnTo>
                  <a:lnTo>
                    <a:pt x="761" y="1243"/>
                  </a:lnTo>
                  <a:lnTo>
                    <a:pt x="52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10128950" y="4590900"/>
              <a:ext cx="460825" cy="212800"/>
            </a:xfrm>
            <a:custGeom>
              <a:avLst/>
              <a:gdLst/>
              <a:ahLst/>
              <a:cxnLst/>
              <a:rect l="l" t="t" r="r" b="b"/>
              <a:pathLst>
                <a:path w="18433" h="8512" extrusionOk="0">
                  <a:moveTo>
                    <a:pt x="8104" y="1"/>
                  </a:moveTo>
                  <a:lnTo>
                    <a:pt x="7863" y="19"/>
                  </a:lnTo>
                  <a:lnTo>
                    <a:pt x="7640" y="38"/>
                  </a:lnTo>
                  <a:lnTo>
                    <a:pt x="7455" y="93"/>
                  </a:lnTo>
                  <a:lnTo>
                    <a:pt x="7269" y="149"/>
                  </a:lnTo>
                  <a:lnTo>
                    <a:pt x="7103" y="223"/>
                  </a:lnTo>
                  <a:lnTo>
                    <a:pt x="6954" y="297"/>
                  </a:lnTo>
                  <a:lnTo>
                    <a:pt x="6806" y="390"/>
                  </a:lnTo>
                  <a:lnTo>
                    <a:pt x="6695" y="483"/>
                  </a:lnTo>
                  <a:lnTo>
                    <a:pt x="6472" y="687"/>
                  </a:lnTo>
                  <a:lnTo>
                    <a:pt x="6268" y="909"/>
                  </a:lnTo>
                  <a:lnTo>
                    <a:pt x="6083" y="1132"/>
                  </a:lnTo>
                  <a:lnTo>
                    <a:pt x="5897" y="1354"/>
                  </a:lnTo>
                  <a:lnTo>
                    <a:pt x="5712" y="1558"/>
                  </a:lnTo>
                  <a:lnTo>
                    <a:pt x="5508" y="1744"/>
                  </a:lnTo>
                  <a:lnTo>
                    <a:pt x="5397" y="1836"/>
                  </a:lnTo>
                  <a:lnTo>
                    <a:pt x="5267" y="1910"/>
                  </a:lnTo>
                  <a:lnTo>
                    <a:pt x="5118" y="1966"/>
                  </a:lnTo>
                  <a:lnTo>
                    <a:pt x="4970" y="2022"/>
                  </a:lnTo>
                  <a:lnTo>
                    <a:pt x="4822" y="2059"/>
                  </a:lnTo>
                  <a:lnTo>
                    <a:pt x="4636" y="2077"/>
                  </a:lnTo>
                  <a:lnTo>
                    <a:pt x="4432" y="2077"/>
                  </a:lnTo>
                  <a:lnTo>
                    <a:pt x="4228" y="2059"/>
                  </a:lnTo>
                  <a:lnTo>
                    <a:pt x="3987" y="2040"/>
                  </a:lnTo>
                  <a:lnTo>
                    <a:pt x="3728" y="1985"/>
                  </a:lnTo>
                  <a:lnTo>
                    <a:pt x="3468" y="1948"/>
                  </a:lnTo>
                  <a:lnTo>
                    <a:pt x="3227" y="1910"/>
                  </a:lnTo>
                  <a:lnTo>
                    <a:pt x="2986" y="1910"/>
                  </a:lnTo>
                  <a:lnTo>
                    <a:pt x="2764" y="1948"/>
                  </a:lnTo>
                  <a:lnTo>
                    <a:pt x="2541" y="1985"/>
                  </a:lnTo>
                  <a:lnTo>
                    <a:pt x="2356" y="2040"/>
                  </a:lnTo>
                  <a:lnTo>
                    <a:pt x="2170" y="2114"/>
                  </a:lnTo>
                  <a:lnTo>
                    <a:pt x="1985" y="2207"/>
                  </a:lnTo>
                  <a:lnTo>
                    <a:pt x="1818" y="2318"/>
                  </a:lnTo>
                  <a:lnTo>
                    <a:pt x="1670" y="2430"/>
                  </a:lnTo>
                  <a:lnTo>
                    <a:pt x="1521" y="2559"/>
                  </a:lnTo>
                  <a:lnTo>
                    <a:pt x="1391" y="2689"/>
                  </a:lnTo>
                  <a:lnTo>
                    <a:pt x="1262" y="2838"/>
                  </a:lnTo>
                  <a:lnTo>
                    <a:pt x="1132" y="2986"/>
                  </a:lnTo>
                  <a:lnTo>
                    <a:pt x="928" y="3301"/>
                  </a:lnTo>
                  <a:lnTo>
                    <a:pt x="761" y="3616"/>
                  </a:lnTo>
                  <a:lnTo>
                    <a:pt x="613" y="3932"/>
                  </a:lnTo>
                  <a:lnTo>
                    <a:pt x="501" y="4228"/>
                  </a:lnTo>
                  <a:lnTo>
                    <a:pt x="427" y="4506"/>
                  </a:lnTo>
                  <a:lnTo>
                    <a:pt x="316" y="4914"/>
                  </a:lnTo>
                  <a:lnTo>
                    <a:pt x="279" y="5081"/>
                  </a:lnTo>
                  <a:lnTo>
                    <a:pt x="186" y="5304"/>
                  </a:lnTo>
                  <a:lnTo>
                    <a:pt x="112" y="5508"/>
                  </a:lnTo>
                  <a:lnTo>
                    <a:pt x="56" y="5712"/>
                  </a:lnTo>
                  <a:lnTo>
                    <a:pt x="19" y="5897"/>
                  </a:lnTo>
                  <a:lnTo>
                    <a:pt x="1" y="6083"/>
                  </a:lnTo>
                  <a:lnTo>
                    <a:pt x="1" y="6249"/>
                  </a:lnTo>
                  <a:lnTo>
                    <a:pt x="38" y="6398"/>
                  </a:lnTo>
                  <a:lnTo>
                    <a:pt x="75" y="6528"/>
                  </a:lnTo>
                  <a:lnTo>
                    <a:pt x="131" y="6657"/>
                  </a:lnTo>
                  <a:lnTo>
                    <a:pt x="205" y="6769"/>
                  </a:lnTo>
                  <a:lnTo>
                    <a:pt x="297" y="6880"/>
                  </a:lnTo>
                  <a:lnTo>
                    <a:pt x="390" y="6973"/>
                  </a:lnTo>
                  <a:lnTo>
                    <a:pt x="501" y="7047"/>
                  </a:lnTo>
                  <a:lnTo>
                    <a:pt x="631" y="7121"/>
                  </a:lnTo>
                  <a:lnTo>
                    <a:pt x="761" y="7177"/>
                  </a:lnTo>
                  <a:lnTo>
                    <a:pt x="909" y="7232"/>
                  </a:lnTo>
                  <a:lnTo>
                    <a:pt x="1058" y="7269"/>
                  </a:lnTo>
                  <a:lnTo>
                    <a:pt x="1206" y="7306"/>
                  </a:lnTo>
                  <a:lnTo>
                    <a:pt x="1540" y="7325"/>
                  </a:lnTo>
                  <a:lnTo>
                    <a:pt x="1892" y="7325"/>
                  </a:lnTo>
                  <a:lnTo>
                    <a:pt x="2244" y="7269"/>
                  </a:lnTo>
                  <a:lnTo>
                    <a:pt x="2597" y="7195"/>
                  </a:lnTo>
                  <a:lnTo>
                    <a:pt x="2949" y="7065"/>
                  </a:lnTo>
                  <a:lnTo>
                    <a:pt x="3264" y="6917"/>
                  </a:lnTo>
                  <a:lnTo>
                    <a:pt x="3561" y="6750"/>
                  </a:lnTo>
                  <a:lnTo>
                    <a:pt x="3709" y="6657"/>
                  </a:lnTo>
                  <a:lnTo>
                    <a:pt x="3858" y="6583"/>
                  </a:lnTo>
                  <a:lnTo>
                    <a:pt x="3987" y="6528"/>
                  </a:lnTo>
                  <a:lnTo>
                    <a:pt x="4136" y="6472"/>
                  </a:lnTo>
                  <a:lnTo>
                    <a:pt x="4284" y="6453"/>
                  </a:lnTo>
                  <a:lnTo>
                    <a:pt x="4432" y="6435"/>
                  </a:lnTo>
                  <a:lnTo>
                    <a:pt x="4711" y="6435"/>
                  </a:lnTo>
                  <a:lnTo>
                    <a:pt x="5007" y="6472"/>
                  </a:lnTo>
                  <a:lnTo>
                    <a:pt x="5322" y="6565"/>
                  </a:lnTo>
                  <a:lnTo>
                    <a:pt x="5619" y="6676"/>
                  </a:lnTo>
                  <a:lnTo>
                    <a:pt x="5934" y="6824"/>
                  </a:lnTo>
                  <a:lnTo>
                    <a:pt x="6268" y="6991"/>
                  </a:lnTo>
                  <a:lnTo>
                    <a:pt x="6602" y="7177"/>
                  </a:lnTo>
                  <a:lnTo>
                    <a:pt x="7325" y="7566"/>
                  </a:lnTo>
                  <a:lnTo>
                    <a:pt x="7714" y="7770"/>
                  </a:lnTo>
                  <a:lnTo>
                    <a:pt x="8104" y="7955"/>
                  </a:lnTo>
                  <a:lnTo>
                    <a:pt x="8512" y="8141"/>
                  </a:lnTo>
                  <a:lnTo>
                    <a:pt x="8957" y="8308"/>
                  </a:lnTo>
                  <a:lnTo>
                    <a:pt x="9161" y="8382"/>
                  </a:lnTo>
                  <a:lnTo>
                    <a:pt x="9365" y="8437"/>
                  </a:lnTo>
                  <a:lnTo>
                    <a:pt x="9550" y="8475"/>
                  </a:lnTo>
                  <a:lnTo>
                    <a:pt x="9736" y="8493"/>
                  </a:lnTo>
                  <a:lnTo>
                    <a:pt x="9902" y="8512"/>
                  </a:lnTo>
                  <a:lnTo>
                    <a:pt x="10051" y="8512"/>
                  </a:lnTo>
                  <a:lnTo>
                    <a:pt x="10199" y="8493"/>
                  </a:lnTo>
                  <a:lnTo>
                    <a:pt x="10347" y="8456"/>
                  </a:lnTo>
                  <a:lnTo>
                    <a:pt x="10477" y="8419"/>
                  </a:lnTo>
                  <a:lnTo>
                    <a:pt x="10589" y="8363"/>
                  </a:lnTo>
                  <a:lnTo>
                    <a:pt x="10700" y="8308"/>
                  </a:lnTo>
                  <a:lnTo>
                    <a:pt x="10811" y="8233"/>
                  </a:lnTo>
                  <a:lnTo>
                    <a:pt x="11015" y="8067"/>
                  </a:lnTo>
                  <a:lnTo>
                    <a:pt x="11200" y="7881"/>
                  </a:lnTo>
                  <a:lnTo>
                    <a:pt x="11367" y="7677"/>
                  </a:lnTo>
                  <a:lnTo>
                    <a:pt x="11534" y="7436"/>
                  </a:lnTo>
                  <a:lnTo>
                    <a:pt x="11868" y="6973"/>
                  </a:lnTo>
                  <a:lnTo>
                    <a:pt x="12053" y="6732"/>
                  </a:lnTo>
                  <a:lnTo>
                    <a:pt x="12257" y="6509"/>
                  </a:lnTo>
                  <a:lnTo>
                    <a:pt x="12461" y="6305"/>
                  </a:lnTo>
                  <a:lnTo>
                    <a:pt x="12721" y="6120"/>
                  </a:lnTo>
                  <a:lnTo>
                    <a:pt x="12851" y="6045"/>
                  </a:lnTo>
                  <a:lnTo>
                    <a:pt x="13018" y="5990"/>
                  </a:lnTo>
                  <a:lnTo>
                    <a:pt x="13203" y="5971"/>
                  </a:lnTo>
                  <a:lnTo>
                    <a:pt x="13407" y="5953"/>
                  </a:lnTo>
                  <a:lnTo>
                    <a:pt x="13630" y="5971"/>
                  </a:lnTo>
                  <a:lnTo>
                    <a:pt x="13852" y="5990"/>
                  </a:lnTo>
                  <a:lnTo>
                    <a:pt x="14353" y="6083"/>
                  </a:lnTo>
                  <a:lnTo>
                    <a:pt x="14890" y="6212"/>
                  </a:lnTo>
                  <a:lnTo>
                    <a:pt x="15447" y="6379"/>
                  </a:lnTo>
                  <a:lnTo>
                    <a:pt x="16522" y="6694"/>
                  </a:lnTo>
                  <a:lnTo>
                    <a:pt x="17023" y="6806"/>
                  </a:lnTo>
                  <a:lnTo>
                    <a:pt x="17468" y="6898"/>
                  </a:lnTo>
                  <a:lnTo>
                    <a:pt x="17672" y="6917"/>
                  </a:lnTo>
                  <a:lnTo>
                    <a:pt x="17857" y="6917"/>
                  </a:lnTo>
                  <a:lnTo>
                    <a:pt x="18006" y="6898"/>
                  </a:lnTo>
                  <a:lnTo>
                    <a:pt x="18154" y="6880"/>
                  </a:lnTo>
                  <a:lnTo>
                    <a:pt x="18265" y="6806"/>
                  </a:lnTo>
                  <a:lnTo>
                    <a:pt x="18339" y="6732"/>
                  </a:lnTo>
                  <a:lnTo>
                    <a:pt x="18395" y="6620"/>
                  </a:lnTo>
                  <a:lnTo>
                    <a:pt x="18432" y="6472"/>
                  </a:lnTo>
                  <a:lnTo>
                    <a:pt x="18413" y="6305"/>
                  </a:lnTo>
                  <a:lnTo>
                    <a:pt x="18376" y="6101"/>
                  </a:lnTo>
                  <a:lnTo>
                    <a:pt x="18302" y="5879"/>
                  </a:lnTo>
                  <a:lnTo>
                    <a:pt x="18172" y="5600"/>
                  </a:lnTo>
                  <a:lnTo>
                    <a:pt x="18024" y="5322"/>
                  </a:lnTo>
                  <a:lnTo>
                    <a:pt x="17876" y="5063"/>
                  </a:lnTo>
                  <a:lnTo>
                    <a:pt x="17727" y="4822"/>
                  </a:lnTo>
                  <a:lnTo>
                    <a:pt x="17561" y="4599"/>
                  </a:lnTo>
                  <a:lnTo>
                    <a:pt x="17375" y="4414"/>
                  </a:lnTo>
                  <a:lnTo>
                    <a:pt x="17208" y="4247"/>
                  </a:lnTo>
                  <a:lnTo>
                    <a:pt x="17023" y="4080"/>
                  </a:lnTo>
                  <a:lnTo>
                    <a:pt x="16837" y="3950"/>
                  </a:lnTo>
                  <a:lnTo>
                    <a:pt x="16652" y="3820"/>
                  </a:lnTo>
                  <a:lnTo>
                    <a:pt x="16467" y="3709"/>
                  </a:lnTo>
                  <a:lnTo>
                    <a:pt x="16281" y="3616"/>
                  </a:lnTo>
                  <a:lnTo>
                    <a:pt x="16077" y="3524"/>
                  </a:lnTo>
                  <a:lnTo>
                    <a:pt x="15706" y="3394"/>
                  </a:lnTo>
                  <a:lnTo>
                    <a:pt x="15317" y="3283"/>
                  </a:lnTo>
                  <a:lnTo>
                    <a:pt x="14946" y="3227"/>
                  </a:lnTo>
                  <a:lnTo>
                    <a:pt x="14594" y="3153"/>
                  </a:lnTo>
                  <a:lnTo>
                    <a:pt x="13963" y="3060"/>
                  </a:lnTo>
                  <a:lnTo>
                    <a:pt x="13685" y="3004"/>
                  </a:lnTo>
                  <a:lnTo>
                    <a:pt x="13444" y="2930"/>
                  </a:lnTo>
                  <a:lnTo>
                    <a:pt x="13333" y="2875"/>
                  </a:lnTo>
                  <a:lnTo>
                    <a:pt x="13240" y="2819"/>
                  </a:lnTo>
                  <a:lnTo>
                    <a:pt x="13147" y="2745"/>
                  </a:lnTo>
                  <a:lnTo>
                    <a:pt x="13092" y="2671"/>
                  </a:lnTo>
                  <a:lnTo>
                    <a:pt x="12832" y="2318"/>
                  </a:lnTo>
                  <a:lnTo>
                    <a:pt x="12535" y="1910"/>
                  </a:lnTo>
                  <a:lnTo>
                    <a:pt x="12387" y="1706"/>
                  </a:lnTo>
                  <a:lnTo>
                    <a:pt x="12202" y="1502"/>
                  </a:lnTo>
                  <a:lnTo>
                    <a:pt x="11998" y="1317"/>
                  </a:lnTo>
                  <a:lnTo>
                    <a:pt x="11775" y="1113"/>
                  </a:lnTo>
                  <a:lnTo>
                    <a:pt x="11516" y="928"/>
                  </a:lnTo>
                  <a:lnTo>
                    <a:pt x="11238" y="742"/>
                  </a:lnTo>
                  <a:lnTo>
                    <a:pt x="10922" y="575"/>
                  </a:lnTo>
                  <a:lnTo>
                    <a:pt x="10551" y="427"/>
                  </a:lnTo>
                  <a:lnTo>
                    <a:pt x="10144" y="279"/>
                  </a:lnTo>
                  <a:lnTo>
                    <a:pt x="9698" y="167"/>
                  </a:lnTo>
                  <a:lnTo>
                    <a:pt x="9198" y="75"/>
                  </a:lnTo>
                  <a:lnTo>
                    <a:pt x="8642" y="19"/>
                  </a:lnTo>
                  <a:lnTo>
                    <a:pt x="83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10400600" y="4642825"/>
              <a:ext cx="160875" cy="191925"/>
            </a:xfrm>
            <a:custGeom>
              <a:avLst/>
              <a:gdLst/>
              <a:ahLst/>
              <a:cxnLst/>
              <a:rect l="l" t="t" r="r" b="b"/>
              <a:pathLst>
                <a:path w="6435" h="7677" extrusionOk="0">
                  <a:moveTo>
                    <a:pt x="93" y="0"/>
                  </a:moveTo>
                  <a:lnTo>
                    <a:pt x="38" y="37"/>
                  </a:lnTo>
                  <a:lnTo>
                    <a:pt x="1" y="93"/>
                  </a:lnTo>
                  <a:lnTo>
                    <a:pt x="1" y="167"/>
                  </a:lnTo>
                  <a:lnTo>
                    <a:pt x="19" y="241"/>
                  </a:lnTo>
                  <a:lnTo>
                    <a:pt x="56" y="316"/>
                  </a:lnTo>
                  <a:lnTo>
                    <a:pt x="112" y="371"/>
                  </a:lnTo>
                  <a:lnTo>
                    <a:pt x="168" y="390"/>
                  </a:lnTo>
                  <a:lnTo>
                    <a:pt x="260" y="445"/>
                  </a:lnTo>
                  <a:lnTo>
                    <a:pt x="353" y="538"/>
                  </a:lnTo>
                  <a:lnTo>
                    <a:pt x="464" y="705"/>
                  </a:lnTo>
                  <a:lnTo>
                    <a:pt x="575" y="927"/>
                  </a:lnTo>
                  <a:lnTo>
                    <a:pt x="854" y="1447"/>
                  </a:lnTo>
                  <a:lnTo>
                    <a:pt x="1021" y="1725"/>
                  </a:lnTo>
                  <a:lnTo>
                    <a:pt x="1206" y="2003"/>
                  </a:lnTo>
                  <a:lnTo>
                    <a:pt x="1373" y="2170"/>
                  </a:lnTo>
                  <a:lnTo>
                    <a:pt x="1558" y="2318"/>
                  </a:lnTo>
                  <a:lnTo>
                    <a:pt x="1725" y="2448"/>
                  </a:lnTo>
                  <a:lnTo>
                    <a:pt x="1911" y="2559"/>
                  </a:lnTo>
                  <a:lnTo>
                    <a:pt x="2226" y="2726"/>
                  </a:lnTo>
                  <a:lnTo>
                    <a:pt x="2374" y="2800"/>
                  </a:lnTo>
                  <a:lnTo>
                    <a:pt x="2485" y="2893"/>
                  </a:lnTo>
                  <a:lnTo>
                    <a:pt x="2634" y="3004"/>
                  </a:lnTo>
                  <a:lnTo>
                    <a:pt x="2726" y="3153"/>
                  </a:lnTo>
                  <a:lnTo>
                    <a:pt x="2912" y="3523"/>
                  </a:lnTo>
                  <a:lnTo>
                    <a:pt x="3134" y="3968"/>
                  </a:lnTo>
                  <a:lnTo>
                    <a:pt x="3375" y="4451"/>
                  </a:lnTo>
                  <a:lnTo>
                    <a:pt x="3505" y="4673"/>
                  </a:lnTo>
                  <a:lnTo>
                    <a:pt x="3654" y="4896"/>
                  </a:lnTo>
                  <a:lnTo>
                    <a:pt x="3765" y="5044"/>
                  </a:lnTo>
                  <a:lnTo>
                    <a:pt x="3876" y="5174"/>
                  </a:lnTo>
                  <a:lnTo>
                    <a:pt x="3987" y="5285"/>
                  </a:lnTo>
                  <a:lnTo>
                    <a:pt x="4099" y="5378"/>
                  </a:lnTo>
                  <a:lnTo>
                    <a:pt x="4265" y="5489"/>
                  </a:lnTo>
                  <a:lnTo>
                    <a:pt x="4432" y="5582"/>
                  </a:lnTo>
                  <a:lnTo>
                    <a:pt x="4710" y="5730"/>
                  </a:lnTo>
                  <a:lnTo>
                    <a:pt x="4952" y="5841"/>
                  </a:lnTo>
                  <a:lnTo>
                    <a:pt x="5044" y="5897"/>
                  </a:lnTo>
                  <a:lnTo>
                    <a:pt x="5118" y="5971"/>
                  </a:lnTo>
                  <a:lnTo>
                    <a:pt x="5211" y="6064"/>
                  </a:lnTo>
                  <a:lnTo>
                    <a:pt x="5285" y="6212"/>
                  </a:lnTo>
                  <a:lnTo>
                    <a:pt x="5397" y="6453"/>
                  </a:lnTo>
                  <a:lnTo>
                    <a:pt x="5526" y="6694"/>
                  </a:lnTo>
                  <a:lnTo>
                    <a:pt x="5675" y="6935"/>
                  </a:lnTo>
                  <a:lnTo>
                    <a:pt x="5823" y="7139"/>
                  </a:lnTo>
                  <a:lnTo>
                    <a:pt x="6064" y="7473"/>
                  </a:lnTo>
                  <a:lnTo>
                    <a:pt x="6175" y="7603"/>
                  </a:lnTo>
                  <a:lnTo>
                    <a:pt x="6231" y="7640"/>
                  </a:lnTo>
                  <a:lnTo>
                    <a:pt x="6287" y="7677"/>
                  </a:lnTo>
                  <a:lnTo>
                    <a:pt x="6342" y="7658"/>
                  </a:lnTo>
                  <a:lnTo>
                    <a:pt x="6398" y="7621"/>
                  </a:lnTo>
                  <a:lnTo>
                    <a:pt x="6435" y="7566"/>
                  </a:lnTo>
                  <a:lnTo>
                    <a:pt x="6435" y="7492"/>
                  </a:lnTo>
                  <a:lnTo>
                    <a:pt x="6416" y="7417"/>
                  </a:lnTo>
                  <a:lnTo>
                    <a:pt x="6361" y="7343"/>
                  </a:lnTo>
                  <a:lnTo>
                    <a:pt x="6342" y="7325"/>
                  </a:lnTo>
                  <a:lnTo>
                    <a:pt x="6268" y="7232"/>
                  </a:lnTo>
                  <a:lnTo>
                    <a:pt x="6046" y="6935"/>
                  </a:lnTo>
                  <a:lnTo>
                    <a:pt x="5786" y="6527"/>
                  </a:lnTo>
                  <a:lnTo>
                    <a:pt x="5656" y="6305"/>
                  </a:lnTo>
                  <a:lnTo>
                    <a:pt x="5563" y="6119"/>
                  </a:lnTo>
                  <a:lnTo>
                    <a:pt x="5508" y="5990"/>
                  </a:lnTo>
                  <a:lnTo>
                    <a:pt x="5452" y="5878"/>
                  </a:lnTo>
                  <a:lnTo>
                    <a:pt x="5359" y="5767"/>
                  </a:lnTo>
                  <a:lnTo>
                    <a:pt x="5285" y="5674"/>
                  </a:lnTo>
                  <a:lnTo>
                    <a:pt x="5118" y="5545"/>
                  </a:lnTo>
                  <a:lnTo>
                    <a:pt x="4933" y="5433"/>
                  </a:lnTo>
                  <a:lnTo>
                    <a:pt x="4581" y="5266"/>
                  </a:lnTo>
                  <a:lnTo>
                    <a:pt x="4395" y="5174"/>
                  </a:lnTo>
                  <a:lnTo>
                    <a:pt x="4210" y="5062"/>
                  </a:lnTo>
                  <a:lnTo>
                    <a:pt x="4136" y="4988"/>
                  </a:lnTo>
                  <a:lnTo>
                    <a:pt x="4061" y="4896"/>
                  </a:lnTo>
                  <a:lnTo>
                    <a:pt x="3895" y="4692"/>
                  </a:lnTo>
                  <a:lnTo>
                    <a:pt x="3728" y="4432"/>
                  </a:lnTo>
                  <a:lnTo>
                    <a:pt x="3561" y="4135"/>
                  </a:lnTo>
                  <a:lnTo>
                    <a:pt x="3264" y="3523"/>
                  </a:lnTo>
                  <a:lnTo>
                    <a:pt x="2986" y="2986"/>
                  </a:lnTo>
                  <a:lnTo>
                    <a:pt x="2912" y="2856"/>
                  </a:lnTo>
                  <a:lnTo>
                    <a:pt x="2819" y="2745"/>
                  </a:lnTo>
                  <a:lnTo>
                    <a:pt x="2708" y="2652"/>
                  </a:lnTo>
                  <a:lnTo>
                    <a:pt x="2615" y="2559"/>
                  </a:lnTo>
                  <a:lnTo>
                    <a:pt x="2393" y="2429"/>
                  </a:lnTo>
                  <a:lnTo>
                    <a:pt x="2189" y="2300"/>
                  </a:lnTo>
                  <a:lnTo>
                    <a:pt x="1966" y="2188"/>
                  </a:lnTo>
                  <a:lnTo>
                    <a:pt x="1762" y="2077"/>
                  </a:lnTo>
                  <a:lnTo>
                    <a:pt x="1577" y="1929"/>
                  </a:lnTo>
                  <a:lnTo>
                    <a:pt x="1410" y="1743"/>
                  </a:lnTo>
                  <a:lnTo>
                    <a:pt x="1317" y="1614"/>
                  </a:lnTo>
                  <a:lnTo>
                    <a:pt x="1206" y="1465"/>
                  </a:lnTo>
                  <a:lnTo>
                    <a:pt x="1021" y="1131"/>
                  </a:lnTo>
                  <a:lnTo>
                    <a:pt x="854" y="779"/>
                  </a:lnTo>
                  <a:lnTo>
                    <a:pt x="668" y="464"/>
                  </a:lnTo>
                  <a:lnTo>
                    <a:pt x="538" y="278"/>
                  </a:lnTo>
                  <a:lnTo>
                    <a:pt x="464" y="186"/>
                  </a:lnTo>
                  <a:lnTo>
                    <a:pt x="372" y="112"/>
                  </a:lnTo>
                  <a:lnTo>
                    <a:pt x="279" y="56"/>
                  </a:lnTo>
                  <a:lnTo>
                    <a:pt x="14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10319025" y="4664150"/>
              <a:ext cx="177100" cy="161800"/>
            </a:xfrm>
            <a:custGeom>
              <a:avLst/>
              <a:gdLst/>
              <a:ahLst/>
              <a:cxnLst/>
              <a:rect l="l" t="t" r="r" b="b"/>
              <a:pathLst>
                <a:path w="7084" h="6472" extrusionOk="0">
                  <a:moveTo>
                    <a:pt x="130" y="0"/>
                  </a:moveTo>
                  <a:lnTo>
                    <a:pt x="74" y="19"/>
                  </a:lnTo>
                  <a:lnTo>
                    <a:pt x="19" y="56"/>
                  </a:lnTo>
                  <a:lnTo>
                    <a:pt x="0" y="130"/>
                  </a:lnTo>
                  <a:lnTo>
                    <a:pt x="19" y="204"/>
                  </a:lnTo>
                  <a:lnTo>
                    <a:pt x="37" y="278"/>
                  </a:lnTo>
                  <a:lnTo>
                    <a:pt x="93" y="353"/>
                  </a:lnTo>
                  <a:lnTo>
                    <a:pt x="149" y="390"/>
                  </a:lnTo>
                  <a:lnTo>
                    <a:pt x="167" y="390"/>
                  </a:lnTo>
                  <a:lnTo>
                    <a:pt x="241" y="427"/>
                  </a:lnTo>
                  <a:lnTo>
                    <a:pt x="519" y="575"/>
                  </a:lnTo>
                  <a:lnTo>
                    <a:pt x="686" y="705"/>
                  </a:lnTo>
                  <a:lnTo>
                    <a:pt x="890" y="853"/>
                  </a:lnTo>
                  <a:lnTo>
                    <a:pt x="1094" y="1057"/>
                  </a:lnTo>
                  <a:lnTo>
                    <a:pt x="1317" y="1280"/>
                  </a:lnTo>
                  <a:lnTo>
                    <a:pt x="1502" y="1447"/>
                  </a:lnTo>
                  <a:lnTo>
                    <a:pt x="1650" y="1576"/>
                  </a:lnTo>
                  <a:lnTo>
                    <a:pt x="1817" y="1688"/>
                  </a:lnTo>
                  <a:lnTo>
                    <a:pt x="1966" y="1780"/>
                  </a:lnTo>
                  <a:lnTo>
                    <a:pt x="2225" y="1929"/>
                  </a:lnTo>
                  <a:lnTo>
                    <a:pt x="2429" y="2021"/>
                  </a:lnTo>
                  <a:lnTo>
                    <a:pt x="2522" y="2077"/>
                  </a:lnTo>
                  <a:lnTo>
                    <a:pt x="2578" y="2114"/>
                  </a:lnTo>
                  <a:lnTo>
                    <a:pt x="2596" y="2151"/>
                  </a:lnTo>
                  <a:lnTo>
                    <a:pt x="2707" y="2448"/>
                  </a:lnTo>
                  <a:lnTo>
                    <a:pt x="2763" y="2596"/>
                  </a:lnTo>
                  <a:lnTo>
                    <a:pt x="2856" y="2745"/>
                  </a:lnTo>
                  <a:lnTo>
                    <a:pt x="2986" y="2893"/>
                  </a:lnTo>
                  <a:lnTo>
                    <a:pt x="3134" y="3041"/>
                  </a:lnTo>
                  <a:lnTo>
                    <a:pt x="3338" y="3227"/>
                  </a:lnTo>
                  <a:lnTo>
                    <a:pt x="3579" y="3412"/>
                  </a:lnTo>
                  <a:lnTo>
                    <a:pt x="3857" y="3598"/>
                  </a:lnTo>
                  <a:lnTo>
                    <a:pt x="4042" y="3727"/>
                  </a:lnTo>
                  <a:lnTo>
                    <a:pt x="4246" y="3820"/>
                  </a:lnTo>
                  <a:lnTo>
                    <a:pt x="4321" y="3913"/>
                  </a:lnTo>
                  <a:lnTo>
                    <a:pt x="4413" y="4024"/>
                  </a:lnTo>
                  <a:lnTo>
                    <a:pt x="4543" y="4247"/>
                  </a:lnTo>
                  <a:lnTo>
                    <a:pt x="4691" y="4506"/>
                  </a:lnTo>
                  <a:lnTo>
                    <a:pt x="4840" y="4729"/>
                  </a:lnTo>
                  <a:lnTo>
                    <a:pt x="4988" y="4914"/>
                  </a:lnTo>
                  <a:lnTo>
                    <a:pt x="5136" y="5081"/>
                  </a:lnTo>
                  <a:lnTo>
                    <a:pt x="5303" y="5229"/>
                  </a:lnTo>
                  <a:lnTo>
                    <a:pt x="5470" y="5378"/>
                  </a:lnTo>
                  <a:lnTo>
                    <a:pt x="5656" y="5507"/>
                  </a:lnTo>
                  <a:lnTo>
                    <a:pt x="5878" y="5637"/>
                  </a:lnTo>
                  <a:lnTo>
                    <a:pt x="6064" y="5767"/>
                  </a:lnTo>
                  <a:lnTo>
                    <a:pt x="6249" y="5897"/>
                  </a:lnTo>
                  <a:lnTo>
                    <a:pt x="6527" y="6119"/>
                  </a:lnTo>
                  <a:lnTo>
                    <a:pt x="6731" y="6305"/>
                  </a:lnTo>
                  <a:lnTo>
                    <a:pt x="6824" y="6397"/>
                  </a:lnTo>
                  <a:lnTo>
                    <a:pt x="6879" y="6453"/>
                  </a:lnTo>
                  <a:lnTo>
                    <a:pt x="6954" y="6472"/>
                  </a:lnTo>
                  <a:lnTo>
                    <a:pt x="7009" y="6453"/>
                  </a:lnTo>
                  <a:lnTo>
                    <a:pt x="7046" y="6416"/>
                  </a:lnTo>
                  <a:lnTo>
                    <a:pt x="7083" y="6342"/>
                  </a:lnTo>
                  <a:lnTo>
                    <a:pt x="7083" y="6268"/>
                  </a:lnTo>
                  <a:lnTo>
                    <a:pt x="7046" y="6194"/>
                  </a:lnTo>
                  <a:lnTo>
                    <a:pt x="7009" y="6138"/>
                  </a:lnTo>
                  <a:lnTo>
                    <a:pt x="6935" y="6045"/>
                  </a:lnTo>
                  <a:lnTo>
                    <a:pt x="6713" y="5860"/>
                  </a:lnTo>
                  <a:lnTo>
                    <a:pt x="6379" y="5582"/>
                  </a:lnTo>
                  <a:lnTo>
                    <a:pt x="6175" y="5433"/>
                  </a:lnTo>
                  <a:lnTo>
                    <a:pt x="5952" y="5285"/>
                  </a:lnTo>
                  <a:lnTo>
                    <a:pt x="5581" y="5044"/>
                  </a:lnTo>
                  <a:lnTo>
                    <a:pt x="5452" y="4933"/>
                  </a:lnTo>
                  <a:lnTo>
                    <a:pt x="5322" y="4803"/>
                  </a:lnTo>
                  <a:lnTo>
                    <a:pt x="5192" y="4673"/>
                  </a:lnTo>
                  <a:lnTo>
                    <a:pt x="5081" y="4506"/>
                  </a:lnTo>
                  <a:lnTo>
                    <a:pt x="4784" y="4061"/>
                  </a:lnTo>
                  <a:lnTo>
                    <a:pt x="4636" y="3802"/>
                  </a:lnTo>
                  <a:lnTo>
                    <a:pt x="4506" y="3635"/>
                  </a:lnTo>
                  <a:lnTo>
                    <a:pt x="4376" y="3505"/>
                  </a:lnTo>
                  <a:lnTo>
                    <a:pt x="4246" y="3431"/>
                  </a:lnTo>
                  <a:lnTo>
                    <a:pt x="4080" y="3338"/>
                  </a:lnTo>
                  <a:lnTo>
                    <a:pt x="3913" y="3245"/>
                  </a:lnTo>
                  <a:lnTo>
                    <a:pt x="3709" y="3078"/>
                  </a:lnTo>
                  <a:lnTo>
                    <a:pt x="3375" y="2819"/>
                  </a:lnTo>
                  <a:lnTo>
                    <a:pt x="3171" y="2633"/>
                  </a:lnTo>
                  <a:lnTo>
                    <a:pt x="3060" y="2485"/>
                  </a:lnTo>
                  <a:lnTo>
                    <a:pt x="2986" y="2337"/>
                  </a:lnTo>
                  <a:lnTo>
                    <a:pt x="2893" y="2096"/>
                  </a:lnTo>
                  <a:lnTo>
                    <a:pt x="2837" y="1966"/>
                  </a:lnTo>
                  <a:lnTo>
                    <a:pt x="2782" y="1873"/>
                  </a:lnTo>
                  <a:lnTo>
                    <a:pt x="2707" y="1799"/>
                  </a:lnTo>
                  <a:lnTo>
                    <a:pt x="2615" y="1725"/>
                  </a:lnTo>
                  <a:lnTo>
                    <a:pt x="2466" y="1632"/>
                  </a:lnTo>
                  <a:lnTo>
                    <a:pt x="2299" y="1558"/>
                  </a:lnTo>
                  <a:lnTo>
                    <a:pt x="2114" y="1465"/>
                  </a:lnTo>
                  <a:lnTo>
                    <a:pt x="1929" y="1354"/>
                  </a:lnTo>
                  <a:lnTo>
                    <a:pt x="1725" y="1206"/>
                  </a:lnTo>
                  <a:lnTo>
                    <a:pt x="1502" y="1002"/>
                  </a:lnTo>
                  <a:lnTo>
                    <a:pt x="1261" y="761"/>
                  </a:lnTo>
                  <a:lnTo>
                    <a:pt x="1020" y="538"/>
                  </a:lnTo>
                  <a:lnTo>
                    <a:pt x="798" y="371"/>
                  </a:lnTo>
                  <a:lnTo>
                    <a:pt x="612" y="241"/>
                  </a:lnTo>
                  <a:lnTo>
                    <a:pt x="315" y="74"/>
                  </a:lnTo>
                  <a:lnTo>
                    <a:pt x="186" y="19"/>
                  </a:lnTo>
                  <a:lnTo>
                    <a:pt x="13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
            <p:cNvSpPr/>
            <p:nvPr/>
          </p:nvSpPr>
          <p:spPr>
            <a:xfrm>
              <a:off x="10261525" y="4653950"/>
              <a:ext cx="171100" cy="171075"/>
            </a:xfrm>
            <a:custGeom>
              <a:avLst/>
              <a:gdLst/>
              <a:ahLst/>
              <a:cxnLst/>
              <a:rect l="l" t="t" r="r" b="b"/>
              <a:pathLst>
                <a:path w="6844" h="6843" extrusionOk="0">
                  <a:moveTo>
                    <a:pt x="112" y="0"/>
                  </a:moveTo>
                  <a:lnTo>
                    <a:pt x="57" y="19"/>
                  </a:lnTo>
                  <a:lnTo>
                    <a:pt x="19" y="75"/>
                  </a:lnTo>
                  <a:lnTo>
                    <a:pt x="1" y="149"/>
                  </a:lnTo>
                  <a:lnTo>
                    <a:pt x="1" y="223"/>
                  </a:lnTo>
                  <a:lnTo>
                    <a:pt x="38" y="297"/>
                  </a:lnTo>
                  <a:lnTo>
                    <a:pt x="94" y="353"/>
                  </a:lnTo>
                  <a:lnTo>
                    <a:pt x="149" y="390"/>
                  </a:lnTo>
                  <a:lnTo>
                    <a:pt x="279" y="464"/>
                  </a:lnTo>
                  <a:lnTo>
                    <a:pt x="409" y="575"/>
                  </a:lnTo>
                  <a:lnTo>
                    <a:pt x="539" y="724"/>
                  </a:lnTo>
                  <a:lnTo>
                    <a:pt x="687" y="909"/>
                  </a:lnTo>
                  <a:lnTo>
                    <a:pt x="854" y="1131"/>
                  </a:lnTo>
                  <a:lnTo>
                    <a:pt x="1039" y="1354"/>
                  </a:lnTo>
                  <a:lnTo>
                    <a:pt x="1262" y="1558"/>
                  </a:lnTo>
                  <a:lnTo>
                    <a:pt x="1392" y="1669"/>
                  </a:lnTo>
                  <a:lnTo>
                    <a:pt x="1521" y="1762"/>
                  </a:lnTo>
                  <a:lnTo>
                    <a:pt x="1948" y="2040"/>
                  </a:lnTo>
                  <a:lnTo>
                    <a:pt x="2115" y="2151"/>
                  </a:lnTo>
                  <a:lnTo>
                    <a:pt x="2245" y="2263"/>
                  </a:lnTo>
                  <a:lnTo>
                    <a:pt x="2356" y="2374"/>
                  </a:lnTo>
                  <a:lnTo>
                    <a:pt x="2449" y="2504"/>
                  </a:lnTo>
                  <a:lnTo>
                    <a:pt x="2560" y="2652"/>
                  </a:lnTo>
                  <a:lnTo>
                    <a:pt x="2671" y="2837"/>
                  </a:lnTo>
                  <a:lnTo>
                    <a:pt x="2782" y="3060"/>
                  </a:lnTo>
                  <a:lnTo>
                    <a:pt x="2931" y="3264"/>
                  </a:lnTo>
                  <a:lnTo>
                    <a:pt x="3079" y="3468"/>
                  </a:lnTo>
                  <a:lnTo>
                    <a:pt x="3227" y="3653"/>
                  </a:lnTo>
                  <a:lnTo>
                    <a:pt x="3413" y="3839"/>
                  </a:lnTo>
                  <a:lnTo>
                    <a:pt x="3598" y="4006"/>
                  </a:lnTo>
                  <a:lnTo>
                    <a:pt x="3821" y="4154"/>
                  </a:lnTo>
                  <a:lnTo>
                    <a:pt x="4062" y="4284"/>
                  </a:lnTo>
                  <a:lnTo>
                    <a:pt x="4229" y="4395"/>
                  </a:lnTo>
                  <a:lnTo>
                    <a:pt x="4395" y="4525"/>
                  </a:lnTo>
                  <a:lnTo>
                    <a:pt x="4544" y="4673"/>
                  </a:lnTo>
                  <a:lnTo>
                    <a:pt x="4692" y="4859"/>
                  </a:lnTo>
                  <a:lnTo>
                    <a:pt x="4989" y="5304"/>
                  </a:lnTo>
                  <a:lnTo>
                    <a:pt x="5156" y="5526"/>
                  </a:lnTo>
                  <a:lnTo>
                    <a:pt x="5341" y="5786"/>
                  </a:lnTo>
                  <a:lnTo>
                    <a:pt x="5490" y="5953"/>
                  </a:lnTo>
                  <a:lnTo>
                    <a:pt x="5638" y="6101"/>
                  </a:lnTo>
                  <a:lnTo>
                    <a:pt x="5786" y="6212"/>
                  </a:lnTo>
                  <a:lnTo>
                    <a:pt x="5935" y="6286"/>
                  </a:lnTo>
                  <a:lnTo>
                    <a:pt x="6176" y="6416"/>
                  </a:lnTo>
                  <a:lnTo>
                    <a:pt x="6380" y="6546"/>
                  </a:lnTo>
                  <a:lnTo>
                    <a:pt x="6472" y="6620"/>
                  </a:lnTo>
                  <a:lnTo>
                    <a:pt x="6565" y="6731"/>
                  </a:lnTo>
                  <a:lnTo>
                    <a:pt x="6621" y="6787"/>
                  </a:lnTo>
                  <a:lnTo>
                    <a:pt x="6676" y="6824"/>
                  </a:lnTo>
                  <a:lnTo>
                    <a:pt x="6732" y="6843"/>
                  </a:lnTo>
                  <a:lnTo>
                    <a:pt x="6787" y="6805"/>
                  </a:lnTo>
                  <a:lnTo>
                    <a:pt x="6825" y="6768"/>
                  </a:lnTo>
                  <a:lnTo>
                    <a:pt x="6843" y="6694"/>
                  </a:lnTo>
                  <a:lnTo>
                    <a:pt x="6843" y="6620"/>
                  </a:lnTo>
                  <a:lnTo>
                    <a:pt x="6806" y="6546"/>
                  </a:lnTo>
                  <a:lnTo>
                    <a:pt x="6732" y="6435"/>
                  </a:lnTo>
                  <a:lnTo>
                    <a:pt x="6658" y="6342"/>
                  </a:lnTo>
                  <a:lnTo>
                    <a:pt x="6491" y="6212"/>
                  </a:lnTo>
                  <a:lnTo>
                    <a:pt x="6324" y="6101"/>
                  </a:lnTo>
                  <a:lnTo>
                    <a:pt x="6176" y="6027"/>
                  </a:lnTo>
                  <a:lnTo>
                    <a:pt x="6009" y="5934"/>
                  </a:lnTo>
                  <a:lnTo>
                    <a:pt x="5860" y="5841"/>
                  </a:lnTo>
                  <a:lnTo>
                    <a:pt x="5693" y="5711"/>
                  </a:lnTo>
                  <a:lnTo>
                    <a:pt x="5545" y="5526"/>
                  </a:lnTo>
                  <a:lnTo>
                    <a:pt x="5378" y="5322"/>
                  </a:lnTo>
                  <a:lnTo>
                    <a:pt x="5211" y="5100"/>
                  </a:lnTo>
                  <a:lnTo>
                    <a:pt x="4915" y="4636"/>
                  </a:lnTo>
                  <a:lnTo>
                    <a:pt x="4748" y="4432"/>
                  </a:lnTo>
                  <a:lnTo>
                    <a:pt x="4562" y="4228"/>
                  </a:lnTo>
                  <a:lnTo>
                    <a:pt x="4340" y="4061"/>
                  </a:lnTo>
                  <a:lnTo>
                    <a:pt x="4229" y="3968"/>
                  </a:lnTo>
                  <a:lnTo>
                    <a:pt x="4099" y="3913"/>
                  </a:lnTo>
                  <a:lnTo>
                    <a:pt x="3913" y="3802"/>
                  </a:lnTo>
                  <a:lnTo>
                    <a:pt x="3728" y="3672"/>
                  </a:lnTo>
                  <a:lnTo>
                    <a:pt x="3561" y="3542"/>
                  </a:lnTo>
                  <a:lnTo>
                    <a:pt x="3413" y="3394"/>
                  </a:lnTo>
                  <a:lnTo>
                    <a:pt x="3283" y="3245"/>
                  </a:lnTo>
                  <a:lnTo>
                    <a:pt x="3153" y="3060"/>
                  </a:lnTo>
                  <a:lnTo>
                    <a:pt x="2931" y="2670"/>
                  </a:lnTo>
                  <a:lnTo>
                    <a:pt x="2801" y="2448"/>
                  </a:lnTo>
                  <a:lnTo>
                    <a:pt x="2671" y="2263"/>
                  </a:lnTo>
                  <a:lnTo>
                    <a:pt x="2541" y="2114"/>
                  </a:lnTo>
                  <a:lnTo>
                    <a:pt x="2393" y="1966"/>
                  </a:lnTo>
                  <a:lnTo>
                    <a:pt x="2226" y="1836"/>
                  </a:lnTo>
                  <a:lnTo>
                    <a:pt x="2059" y="1706"/>
                  </a:lnTo>
                  <a:lnTo>
                    <a:pt x="1614" y="1410"/>
                  </a:lnTo>
                  <a:lnTo>
                    <a:pt x="1466" y="1298"/>
                  </a:lnTo>
                  <a:lnTo>
                    <a:pt x="1317" y="1169"/>
                  </a:lnTo>
                  <a:lnTo>
                    <a:pt x="1188" y="1020"/>
                  </a:lnTo>
                  <a:lnTo>
                    <a:pt x="1058" y="890"/>
                  </a:lnTo>
                  <a:lnTo>
                    <a:pt x="817" y="575"/>
                  </a:lnTo>
                  <a:lnTo>
                    <a:pt x="706" y="427"/>
                  </a:lnTo>
                  <a:lnTo>
                    <a:pt x="576" y="297"/>
                  </a:lnTo>
                  <a:lnTo>
                    <a:pt x="483" y="204"/>
                  </a:lnTo>
                  <a:lnTo>
                    <a:pt x="390" y="130"/>
                  </a:lnTo>
                  <a:lnTo>
                    <a:pt x="279" y="75"/>
                  </a:lnTo>
                  <a:lnTo>
                    <a:pt x="16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10191525" y="4645150"/>
              <a:ext cx="178975" cy="185450"/>
            </a:xfrm>
            <a:custGeom>
              <a:avLst/>
              <a:gdLst/>
              <a:ahLst/>
              <a:cxnLst/>
              <a:rect l="l" t="t" r="r" b="b"/>
              <a:pathLst>
                <a:path w="7159" h="7418" extrusionOk="0">
                  <a:moveTo>
                    <a:pt x="57" y="0"/>
                  </a:moveTo>
                  <a:lnTo>
                    <a:pt x="20" y="56"/>
                  </a:lnTo>
                  <a:lnTo>
                    <a:pt x="1" y="111"/>
                  </a:lnTo>
                  <a:lnTo>
                    <a:pt x="1" y="185"/>
                  </a:lnTo>
                  <a:lnTo>
                    <a:pt x="20" y="278"/>
                  </a:lnTo>
                  <a:lnTo>
                    <a:pt x="75" y="334"/>
                  </a:lnTo>
                  <a:lnTo>
                    <a:pt x="131" y="371"/>
                  </a:lnTo>
                  <a:lnTo>
                    <a:pt x="205" y="389"/>
                  </a:lnTo>
                  <a:lnTo>
                    <a:pt x="298" y="408"/>
                  </a:lnTo>
                  <a:lnTo>
                    <a:pt x="446" y="464"/>
                  </a:lnTo>
                  <a:lnTo>
                    <a:pt x="594" y="538"/>
                  </a:lnTo>
                  <a:lnTo>
                    <a:pt x="743" y="649"/>
                  </a:lnTo>
                  <a:lnTo>
                    <a:pt x="910" y="816"/>
                  </a:lnTo>
                  <a:lnTo>
                    <a:pt x="1095" y="1020"/>
                  </a:lnTo>
                  <a:lnTo>
                    <a:pt x="1262" y="1261"/>
                  </a:lnTo>
                  <a:lnTo>
                    <a:pt x="1410" y="1539"/>
                  </a:lnTo>
                  <a:lnTo>
                    <a:pt x="1503" y="1706"/>
                  </a:lnTo>
                  <a:lnTo>
                    <a:pt x="1596" y="1854"/>
                  </a:lnTo>
                  <a:lnTo>
                    <a:pt x="1688" y="1984"/>
                  </a:lnTo>
                  <a:lnTo>
                    <a:pt x="1781" y="2114"/>
                  </a:lnTo>
                  <a:lnTo>
                    <a:pt x="1985" y="2318"/>
                  </a:lnTo>
                  <a:lnTo>
                    <a:pt x="2189" y="2466"/>
                  </a:lnTo>
                  <a:lnTo>
                    <a:pt x="2393" y="2596"/>
                  </a:lnTo>
                  <a:lnTo>
                    <a:pt x="2578" y="2707"/>
                  </a:lnTo>
                  <a:lnTo>
                    <a:pt x="2764" y="2819"/>
                  </a:lnTo>
                  <a:lnTo>
                    <a:pt x="2931" y="2930"/>
                  </a:lnTo>
                  <a:lnTo>
                    <a:pt x="3079" y="3078"/>
                  </a:lnTo>
                  <a:lnTo>
                    <a:pt x="3209" y="3226"/>
                  </a:lnTo>
                  <a:lnTo>
                    <a:pt x="3320" y="3412"/>
                  </a:lnTo>
                  <a:lnTo>
                    <a:pt x="3431" y="3597"/>
                  </a:lnTo>
                  <a:lnTo>
                    <a:pt x="3543" y="3820"/>
                  </a:lnTo>
                  <a:lnTo>
                    <a:pt x="3672" y="4042"/>
                  </a:lnTo>
                  <a:lnTo>
                    <a:pt x="3821" y="4265"/>
                  </a:lnTo>
                  <a:lnTo>
                    <a:pt x="4006" y="4469"/>
                  </a:lnTo>
                  <a:lnTo>
                    <a:pt x="4173" y="4617"/>
                  </a:lnTo>
                  <a:lnTo>
                    <a:pt x="4358" y="4747"/>
                  </a:lnTo>
                  <a:lnTo>
                    <a:pt x="4562" y="4858"/>
                  </a:lnTo>
                  <a:lnTo>
                    <a:pt x="4748" y="4951"/>
                  </a:lnTo>
                  <a:lnTo>
                    <a:pt x="5137" y="5118"/>
                  </a:lnTo>
                  <a:lnTo>
                    <a:pt x="5304" y="5211"/>
                  </a:lnTo>
                  <a:lnTo>
                    <a:pt x="5471" y="5303"/>
                  </a:lnTo>
                  <a:lnTo>
                    <a:pt x="5656" y="5452"/>
                  </a:lnTo>
                  <a:lnTo>
                    <a:pt x="5731" y="5526"/>
                  </a:lnTo>
                  <a:lnTo>
                    <a:pt x="5786" y="5600"/>
                  </a:lnTo>
                  <a:lnTo>
                    <a:pt x="5860" y="5748"/>
                  </a:lnTo>
                  <a:lnTo>
                    <a:pt x="5953" y="5915"/>
                  </a:lnTo>
                  <a:lnTo>
                    <a:pt x="6101" y="6286"/>
                  </a:lnTo>
                  <a:lnTo>
                    <a:pt x="6287" y="6675"/>
                  </a:lnTo>
                  <a:lnTo>
                    <a:pt x="6398" y="6861"/>
                  </a:lnTo>
                  <a:lnTo>
                    <a:pt x="6528" y="7028"/>
                  </a:lnTo>
                  <a:lnTo>
                    <a:pt x="6621" y="7139"/>
                  </a:lnTo>
                  <a:lnTo>
                    <a:pt x="6732" y="7250"/>
                  </a:lnTo>
                  <a:lnTo>
                    <a:pt x="6843" y="7324"/>
                  </a:lnTo>
                  <a:lnTo>
                    <a:pt x="6973" y="7399"/>
                  </a:lnTo>
                  <a:lnTo>
                    <a:pt x="7047" y="7417"/>
                  </a:lnTo>
                  <a:lnTo>
                    <a:pt x="7103" y="7399"/>
                  </a:lnTo>
                  <a:lnTo>
                    <a:pt x="7140" y="7343"/>
                  </a:lnTo>
                  <a:lnTo>
                    <a:pt x="7158" y="7269"/>
                  </a:lnTo>
                  <a:lnTo>
                    <a:pt x="7158" y="7195"/>
                  </a:lnTo>
                  <a:lnTo>
                    <a:pt x="7121" y="7120"/>
                  </a:lnTo>
                  <a:lnTo>
                    <a:pt x="7084" y="7065"/>
                  </a:lnTo>
                  <a:lnTo>
                    <a:pt x="7010" y="7028"/>
                  </a:lnTo>
                  <a:lnTo>
                    <a:pt x="6936" y="6972"/>
                  </a:lnTo>
                  <a:lnTo>
                    <a:pt x="6862" y="6935"/>
                  </a:lnTo>
                  <a:lnTo>
                    <a:pt x="6732" y="6787"/>
                  </a:lnTo>
                  <a:lnTo>
                    <a:pt x="6602" y="6620"/>
                  </a:lnTo>
                  <a:lnTo>
                    <a:pt x="6509" y="6416"/>
                  </a:lnTo>
                  <a:lnTo>
                    <a:pt x="6287" y="5915"/>
                  </a:lnTo>
                  <a:lnTo>
                    <a:pt x="6157" y="5656"/>
                  </a:lnTo>
                  <a:lnTo>
                    <a:pt x="6027" y="5396"/>
                  </a:lnTo>
                  <a:lnTo>
                    <a:pt x="5953" y="5303"/>
                  </a:lnTo>
                  <a:lnTo>
                    <a:pt x="5860" y="5211"/>
                  </a:lnTo>
                  <a:lnTo>
                    <a:pt x="5694" y="5062"/>
                  </a:lnTo>
                  <a:lnTo>
                    <a:pt x="5508" y="4932"/>
                  </a:lnTo>
                  <a:lnTo>
                    <a:pt x="5323" y="4821"/>
                  </a:lnTo>
                  <a:lnTo>
                    <a:pt x="4933" y="4636"/>
                  </a:lnTo>
                  <a:lnTo>
                    <a:pt x="4562" y="4450"/>
                  </a:lnTo>
                  <a:lnTo>
                    <a:pt x="4340" y="4320"/>
                  </a:lnTo>
                  <a:lnTo>
                    <a:pt x="4173" y="4191"/>
                  </a:lnTo>
                  <a:lnTo>
                    <a:pt x="4080" y="4079"/>
                  </a:lnTo>
                  <a:lnTo>
                    <a:pt x="3988" y="3950"/>
                  </a:lnTo>
                  <a:lnTo>
                    <a:pt x="3802" y="3653"/>
                  </a:lnTo>
                  <a:lnTo>
                    <a:pt x="3635" y="3338"/>
                  </a:lnTo>
                  <a:lnTo>
                    <a:pt x="3543" y="3171"/>
                  </a:lnTo>
                  <a:lnTo>
                    <a:pt x="3431" y="3022"/>
                  </a:lnTo>
                  <a:lnTo>
                    <a:pt x="3264" y="2800"/>
                  </a:lnTo>
                  <a:lnTo>
                    <a:pt x="3172" y="2707"/>
                  </a:lnTo>
                  <a:lnTo>
                    <a:pt x="3061" y="2615"/>
                  </a:lnTo>
                  <a:lnTo>
                    <a:pt x="2912" y="2503"/>
                  </a:lnTo>
                  <a:lnTo>
                    <a:pt x="2745" y="2411"/>
                  </a:lnTo>
                  <a:lnTo>
                    <a:pt x="2467" y="2244"/>
                  </a:lnTo>
                  <a:lnTo>
                    <a:pt x="2208" y="2077"/>
                  </a:lnTo>
                  <a:lnTo>
                    <a:pt x="2096" y="1966"/>
                  </a:lnTo>
                  <a:lnTo>
                    <a:pt x="1985" y="1854"/>
                  </a:lnTo>
                  <a:lnTo>
                    <a:pt x="1837" y="1650"/>
                  </a:lnTo>
                  <a:lnTo>
                    <a:pt x="1688" y="1391"/>
                  </a:lnTo>
                  <a:lnTo>
                    <a:pt x="1503" y="1057"/>
                  </a:lnTo>
                  <a:lnTo>
                    <a:pt x="1299" y="779"/>
                  </a:lnTo>
                  <a:lnTo>
                    <a:pt x="1095" y="538"/>
                  </a:lnTo>
                  <a:lnTo>
                    <a:pt x="891" y="352"/>
                  </a:lnTo>
                  <a:lnTo>
                    <a:pt x="687" y="185"/>
                  </a:lnTo>
                  <a:lnTo>
                    <a:pt x="483" y="74"/>
                  </a:lnTo>
                  <a:lnTo>
                    <a:pt x="29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10149825" y="4647925"/>
              <a:ext cx="160875" cy="191475"/>
            </a:xfrm>
            <a:custGeom>
              <a:avLst/>
              <a:gdLst/>
              <a:ahLst/>
              <a:cxnLst/>
              <a:rect l="l" t="t" r="r" b="b"/>
              <a:pathLst>
                <a:path w="6435" h="7659" extrusionOk="0">
                  <a:moveTo>
                    <a:pt x="93" y="0"/>
                  </a:moveTo>
                  <a:lnTo>
                    <a:pt x="37" y="19"/>
                  </a:lnTo>
                  <a:lnTo>
                    <a:pt x="0" y="74"/>
                  </a:lnTo>
                  <a:lnTo>
                    <a:pt x="0" y="149"/>
                  </a:lnTo>
                  <a:lnTo>
                    <a:pt x="19" y="223"/>
                  </a:lnTo>
                  <a:lnTo>
                    <a:pt x="56" y="297"/>
                  </a:lnTo>
                  <a:lnTo>
                    <a:pt x="111" y="353"/>
                  </a:lnTo>
                  <a:lnTo>
                    <a:pt x="167" y="390"/>
                  </a:lnTo>
                  <a:lnTo>
                    <a:pt x="260" y="427"/>
                  </a:lnTo>
                  <a:lnTo>
                    <a:pt x="352" y="519"/>
                  </a:lnTo>
                  <a:lnTo>
                    <a:pt x="464" y="686"/>
                  </a:lnTo>
                  <a:lnTo>
                    <a:pt x="575" y="909"/>
                  </a:lnTo>
                  <a:lnTo>
                    <a:pt x="853" y="1428"/>
                  </a:lnTo>
                  <a:lnTo>
                    <a:pt x="1020" y="1706"/>
                  </a:lnTo>
                  <a:lnTo>
                    <a:pt x="1205" y="1984"/>
                  </a:lnTo>
                  <a:lnTo>
                    <a:pt x="1372" y="2170"/>
                  </a:lnTo>
                  <a:lnTo>
                    <a:pt x="1558" y="2318"/>
                  </a:lnTo>
                  <a:lnTo>
                    <a:pt x="1725" y="2429"/>
                  </a:lnTo>
                  <a:lnTo>
                    <a:pt x="1891" y="2541"/>
                  </a:lnTo>
                  <a:lnTo>
                    <a:pt x="2225" y="2708"/>
                  </a:lnTo>
                  <a:lnTo>
                    <a:pt x="2374" y="2800"/>
                  </a:lnTo>
                  <a:lnTo>
                    <a:pt x="2485" y="2874"/>
                  </a:lnTo>
                  <a:lnTo>
                    <a:pt x="2633" y="3004"/>
                  </a:lnTo>
                  <a:lnTo>
                    <a:pt x="2726" y="3134"/>
                  </a:lnTo>
                  <a:lnTo>
                    <a:pt x="2911" y="3505"/>
                  </a:lnTo>
                  <a:lnTo>
                    <a:pt x="3134" y="3968"/>
                  </a:lnTo>
                  <a:lnTo>
                    <a:pt x="3375" y="4432"/>
                  </a:lnTo>
                  <a:lnTo>
                    <a:pt x="3505" y="4673"/>
                  </a:lnTo>
                  <a:lnTo>
                    <a:pt x="3653" y="4896"/>
                  </a:lnTo>
                  <a:lnTo>
                    <a:pt x="3764" y="5025"/>
                  </a:lnTo>
                  <a:lnTo>
                    <a:pt x="3857" y="5155"/>
                  </a:lnTo>
                  <a:lnTo>
                    <a:pt x="3987" y="5266"/>
                  </a:lnTo>
                  <a:lnTo>
                    <a:pt x="4098" y="5378"/>
                  </a:lnTo>
                  <a:lnTo>
                    <a:pt x="4265" y="5489"/>
                  </a:lnTo>
                  <a:lnTo>
                    <a:pt x="4432" y="5582"/>
                  </a:lnTo>
                  <a:lnTo>
                    <a:pt x="4710" y="5711"/>
                  </a:lnTo>
                  <a:lnTo>
                    <a:pt x="4951" y="5841"/>
                  </a:lnTo>
                  <a:lnTo>
                    <a:pt x="5044" y="5897"/>
                  </a:lnTo>
                  <a:lnTo>
                    <a:pt x="5118" y="5952"/>
                  </a:lnTo>
                  <a:lnTo>
                    <a:pt x="5211" y="6064"/>
                  </a:lnTo>
                  <a:lnTo>
                    <a:pt x="5285" y="6194"/>
                  </a:lnTo>
                  <a:lnTo>
                    <a:pt x="5396" y="6453"/>
                  </a:lnTo>
                  <a:lnTo>
                    <a:pt x="5526" y="6694"/>
                  </a:lnTo>
                  <a:lnTo>
                    <a:pt x="5674" y="6917"/>
                  </a:lnTo>
                  <a:lnTo>
                    <a:pt x="5823" y="7139"/>
                  </a:lnTo>
                  <a:lnTo>
                    <a:pt x="6064" y="7454"/>
                  </a:lnTo>
                  <a:lnTo>
                    <a:pt x="6156" y="7584"/>
                  </a:lnTo>
                  <a:lnTo>
                    <a:pt x="6230" y="7640"/>
                  </a:lnTo>
                  <a:lnTo>
                    <a:pt x="6286" y="7658"/>
                  </a:lnTo>
                  <a:lnTo>
                    <a:pt x="6342" y="7658"/>
                  </a:lnTo>
                  <a:lnTo>
                    <a:pt x="6397" y="7621"/>
                  </a:lnTo>
                  <a:lnTo>
                    <a:pt x="6416" y="7547"/>
                  </a:lnTo>
                  <a:lnTo>
                    <a:pt x="6434" y="7492"/>
                  </a:lnTo>
                  <a:lnTo>
                    <a:pt x="6416" y="7399"/>
                  </a:lnTo>
                  <a:lnTo>
                    <a:pt x="6360" y="7343"/>
                  </a:lnTo>
                  <a:lnTo>
                    <a:pt x="6360" y="7325"/>
                  </a:lnTo>
                  <a:lnTo>
                    <a:pt x="6342" y="7306"/>
                  </a:lnTo>
                  <a:lnTo>
                    <a:pt x="6268" y="7213"/>
                  </a:lnTo>
                  <a:lnTo>
                    <a:pt x="6045" y="6917"/>
                  </a:lnTo>
                  <a:lnTo>
                    <a:pt x="5785" y="6509"/>
                  </a:lnTo>
                  <a:lnTo>
                    <a:pt x="5656" y="6305"/>
                  </a:lnTo>
                  <a:lnTo>
                    <a:pt x="5563" y="6101"/>
                  </a:lnTo>
                  <a:lnTo>
                    <a:pt x="5507" y="5971"/>
                  </a:lnTo>
                  <a:lnTo>
                    <a:pt x="5433" y="5860"/>
                  </a:lnTo>
                  <a:lnTo>
                    <a:pt x="5359" y="5767"/>
                  </a:lnTo>
                  <a:lnTo>
                    <a:pt x="5285" y="5674"/>
                  </a:lnTo>
                  <a:lnTo>
                    <a:pt x="5118" y="5526"/>
                  </a:lnTo>
                  <a:lnTo>
                    <a:pt x="4932" y="5433"/>
                  </a:lnTo>
                  <a:lnTo>
                    <a:pt x="4580" y="5266"/>
                  </a:lnTo>
                  <a:lnTo>
                    <a:pt x="4395" y="5155"/>
                  </a:lnTo>
                  <a:lnTo>
                    <a:pt x="4209" y="5044"/>
                  </a:lnTo>
                  <a:lnTo>
                    <a:pt x="4135" y="4970"/>
                  </a:lnTo>
                  <a:lnTo>
                    <a:pt x="4061" y="4896"/>
                  </a:lnTo>
                  <a:lnTo>
                    <a:pt x="3876" y="4673"/>
                  </a:lnTo>
                  <a:lnTo>
                    <a:pt x="3709" y="4413"/>
                  </a:lnTo>
                  <a:lnTo>
                    <a:pt x="3560" y="4135"/>
                  </a:lnTo>
                  <a:lnTo>
                    <a:pt x="3264" y="3523"/>
                  </a:lnTo>
                  <a:lnTo>
                    <a:pt x="2986" y="2986"/>
                  </a:lnTo>
                  <a:lnTo>
                    <a:pt x="2911" y="2856"/>
                  </a:lnTo>
                  <a:lnTo>
                    <a:pt x="2819" y="2745"/>
                  </a:lnTo>
                  <a:lnTo>
                    <a:pt x="2707" y="2633"/>
                  </a:lnTo>
                  <a:lnTo>
                    <a:pt x="2615" y="2559"/>
                  </a:lnTo>
                  <a:lnTo>
                    <a:pt x="2392" y="2411"/>
                  </a:lnTo>
                  <a:lnTo>
                    <a:pt x="2188" y="2300"/>
                  </a:lnTo>
                  <a:lnTo>
                    <a:pt x="1966" y="2188"/>
                  </a:lnTo>
                  <a:lnTo>
                    <a:pt x="1762" y="2059"/>
                  </a:lnTo>
                  <a:lnTo>
                    <a:pt x="1576" y="1910"/>
                  </a:lnTo>
                  <a:lnTo>
                    <a:pt x="1409" y="1743"/>
                  </a:lnTo>
                  <a:lnTo>
                    <a:pt x="1298" y="1595"/>
                  </a:lnTo>
                  <a:lnTo>
                    <a:pt x="1205" y="1447"/>
                  </a:lnTo>
                  <a:lnTo>
                    <a:pt x="1020" y="1113"/>
                  </a:lnTo>
                  <a:lnTo>
                    <a:pt x="853" y="779"/>
                  </a:lnTo>
                  <a:lnTo>
                    <a:pt x="668" y="464"/>
                  </a:lnTo>
                  <a:lnTo>
                    <a:pt x="538" y="260"/>
                  </a:lnTo>
                  <a:lnTo>
                    <a:pt x="464" y="186"/>
                  </a:lnTo>
                  <a:lnTo>
                    <a:pt x="371" y="112"/>
                  </a:lnTo>
                  <a:lnTo>
                    <a:pt x="278" y="37"/>
                  </a:lnTo>
                  <a:lnTo>
                    <a:pt x="1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10442325" y="4640050"/>
              <a:ext cx="178950" cy="185450"/>
            </a:xfrm>
            <a:custGeom>
              <a:avLst/>
              <a:gdLst/>
              <a:ahLst/>
              <a:cxnLst/>
              <a:rect l="l" t="t" r="r" b="b"/>
              <a:pathLst>
                <a:path w="7158" h="7418" extrusionOk="0">
                  <a:moveTo>
                    <a:pt x="112" y="0"/>
                  </a:moveTo>
                  <a:lnTo>
                    <a:pt x="56" y="19"/>
                  </a:lnTo>
                  <a:lnTo>
                    <a:pt x="19" y="56"/>
                  </a:lnTo>
                  <a:lnTo>
                    <a:pt x="0" y="130"/>
                  </a:lnTo>
                  <a:lnTo>
                    <a:pt x="0" y="204"/>
                  </a:lnTo>
                  <a:lnTo>
                    <a:pt x="19" y="278"/>
                  </a:lnTo>
                  <a:lnTo>
                    <a:pt x="75" y="352"/>
                  </a:lnTo>
                  <a:lnTo>
                    <a:pt x="130" y="389"/>
                  </a:lnTo>
                  <a:lnTo>
                    <a:pt x="204" y="408"/>
                  </a:lnTo>
                  <a:lnTo>
                    <a:pt x="316" y="427"/>
                  </a:lnTo>
                  <a:lnTo>
                    <a:pt x="446" y="464"/>
                  </a:lnTo>
                  <a:lnTo>
                    <a:pt x="594" y="556"/>
                  </a:lnTo>
                  <a:lnTo>
                    <a:pt x="742" y="668"/>
                  </a:lnTo>
                  <a:lnTo>
                    <a:pt x="928" y="834"/>
                  </a:lnTo>
                  <a:lnTo>
                    <a:pt x="1095" y="1020"/>
                  </a:lnTo>
                  <a:lnTo>
                    <a:pt x="1261" y="1261"/>
                  </a:lnTo>
                  <a:lnTo>
                    <a:pt x="1410" y="1539"/>
                  </a:lnTo>
                  <a:lnTo>
                    <a:pt x="1502" y="1706"/>
                  </a:lnTo>
                  <a:lnTo>
                    <a:pt x="1595" y="1873"/>
                  </a:lnTo>
                  <a:lnTo>
                    <a:pt x="1688" y="2003"/>
                  </a:lnTo>
                  <a:lnTo>
                    <a:pt x="1781" y="2114"/>
                  </a:lnTo>
                  <a:lnTo>
                    <a:pt x="1985" y="2318"/>
                  </a:lnTo>
                  <a:lnTo>
                    <a:pt x="2189" y="2485"/>
                  </a:lnTo>
                  <a:lnTo>
                    <a:pt x="2392" y="2596"/>
                  </a:lnTo>
                  <a:lnTo>
                    <a:pt x="2578" y="2707"/>
                  </a:lnTo>
                  <a:lnTo>
                    <a:pt x="2763" y="2819"/>
                  </a:lnTo>
                  <a:lnTo>
                    <a:pt x="2930" y="2948"/>
                  </a:lnTo>
                  <a:lnTo>
                    <a:pt x="3079" y="3078"/>
                  </a:lnTo>
                  <a:lnTo>
                    <a:pt x="3208" y="3245"/>
                  </a:lnTo>
                  <a:lnTo>
                    <a:pt x="3320" y="3412"/>
                  </a:lnTo>
                  <a:lnTo>
                    <a:pt x="3431" y="3616"/>
                  </a:lnTo>
                  <a:lnTo>
                    <a:pt x="3542" y="3838"/>
                  </a:lnTo>
                  <a:lnTo>
                    <a:pt x="3672" y="4061"/>
                  </a:lnTo>
                  <a:lnTo>
                    <a:pt x="3820" y="4283"/>
                  </a:lnTo>
                  <a:lnTo>
                    <a:pt x="4006" y="4487"/>
                  </a:lnTo>
                  <a:lnTo>
                    <a:pt x="4191" y="4636"/>
                  </a:lnTo>
                  <a:lnTo>
                    <a:pt x="4358" y="4766"/>
                  </a:lnTo>
                  <a:lnTo>
                    <a:pt x="4562" y="4858"/>
                  </a:lnTo>
                  <a:lnTo>
                    <a:pt x="4747" y="4951"/>
                  </a:lnTo>
                  <a:lnTo>
                    <a:pt x="5137" y="5136"/>
                  </a:lnTo>
                  <a:lnTo>
                    <a:pt x="5322" y="5229"/>
                  </a:lnTo>
                  <a:lnTo>
                    <a:pt x="5471" y="5322"/>
                  </a:lnTo>
                  <a:lnTo>
                    <a:pt x="5656" y="5452"/>
                  </a:lnTo>
                  <a:lnTo>
                    <a:pt x="5730" y="5526"/>
                  </a:lnTo>
                  <a:lnTo>
                    <a:pt x="5786" y="5600"/>
                  </a:lnTo>
                  <a:lnTo>
                    <a:pt x="5860" y="5767"/>
                  </a:lnTo>
                  <a:lnTo>
                    <a:pt x="5953" y="5934"/>
                  </a:lnTo>
                  <a:lnTo>
                    <a:pt x="6101" y="6286"/>
                  </a:lnTo>
                  <a:lnTo>
                    <a:pt x="6286" y="6675"/>
                  </a:lnTo>
                  <a:lnTo>
                    <a:pt x="6398" y="6861"/>
                  </a:lnTo>
                  <a:lnTo>
                    <a:pt x="6527" y="7046"/>
                  </a:lnTo>
                  <a:lnTo>
                    <a:pt x="6620" y="7158"/>
                  </a:lnTo>
                  <a:lnTo>
                    <a:pt x="6731" y="7250"/>
                  </a:lnTo>
                  <a:lnTo>
                    <a:pt x="6843" y="7343"/>
                  </a:lnTo>
                  <a:lnTo>
                    <a:pt x="6972" y="7399"/>
                  </a:lnTo>
                  <a:lnTo>
                    <a:pt x="7047" y="7417"/>
                  </a:lnTo>
                  <a:lnTo>
                    <a:pt x="7102" y="7399"/>
                  </a:lnTo>
                  <a:lnTo>
                    <a:pt x="7139" y="7361"/>
                  </a:lnTo>
                  <a:lnTo>
                    <a:pt x="7158" y="7287"/>
                  </a:lnTo>
                  <a:lnTo>
                    <a:pt x="7158" y="7213"/>
                  </a:lnTo>
                  <a:lnTo>
                    <a:pt x="7121" y="7139"/>
                  </a:lnTo>
                  <a:lnTo>
                    <a:pt x="7084" y="7065"/>
                  </a:lnTo>
                  <a:lnTo>
                    <a:pt x="7010" y="7028"/>
                  </a:lnTo>
                  <a:lnTo>
                    <a:pt x="6935" y="6991"/>
                  </a:lnTo>
                  <a:lnTo>
                    <a:pt x="6861" y="6935"/>
                  </a:lnTo>
                  <a:lnTo>
                    <a:pt x="6731" y="6805"/>
                  </a:lnTo>
                  <a:lnTo>
                    <a:pt x="6602" y="6638"/>
                  </a:lnTo>
                  <a:lnTo>
                    <a:pt x="6509" y="6416"/>
                  </a:lnTo>
                  <a:lnTo>
                    <a:pt x="6286" y="5934"/>
                  </a:lnTo>
                  <a:lnTo>
                    <a:pt x="6157" y="5674"/>
                  </a:lnTo>
                  <a:lnTo>
                    <a:pt x="6027" y="5415"/>
                  </a:lnTo>
                  <a:lnTo>
                    <a:pt x="5953" y="5322"/>
                  </a:lnTo>
                  <a:lnTo>
                    <a:pt x="5860" y="5229"/>
                  </a:lnTo>
                  <a:lnTo>
                    <a:pt x="5693" y="5062"/>
                  </a:lnTo>
                  <a:lnTo>
                    <a:pt x="5508" y="4932"/>
                  </a:lnTo>
                  <a:lnTo>
                    <a:pt x="5322" y="4840"/>
                  </a:lnTo>
                  <a:lnTo>
                    <a:pt x="4933" y="4636"/>
                  </a:lnTo>
                  <a:lnTo>
                    <a:pt x="4562" y="4469"/>
                  </a:lnTo>
                  <a:lnTo>
                    <a:pt x="4339" y="4339"/>
                  </a:lnTo>
                  <a:lnTo>
                    <a:pt x="4173" y="4209"/>
                  </a:lnTo>
                  <a:lnTo>
                    <a:pt x="4080" y="4079"/>
                  </a:lnTo>
                  <a:lnTo>
                    <a:pt x="3987" y="3968"/>
                  </a:lnTo>
                  <a:lnTo>
                    <a:pt x="3802" y="3671"/>
                  </a:lnTo>
                  <a:lnTo>
                    <a:pt x="3635" y="3356"/>
                  </a:lnTo>
                  <a:lnTo>
                    <a:pt x="3542" y="3189"/>
                  </a:lnTo>
                  <a:lnTo>
                    <a:pt x="3431" y="3023"/>
                  </a:lnTo>
                  <a:lnTo>
                    <a:pt x="3264" y="2819"/>
                  </a:lnTo>
                  <a:lnTo>
                    <a:pt x="3171" y="2707"/>
                  </a:lnTo>
                  <a:lnTo>
                    <a:pt x="3060" y="2615"/>
                  </a:lnTo>
                  <a:lnTo>
                    <a:pt x="2912" y="2503"/>
                  </a:lnTo>
                  <a:lnTo>
                    <a:pt x="2745" y="2411"/>
                  </a:lnTo>
                  <a:lnTo>
                    <a:pt x="2467" y="2244"/>
                  </a:lnTo>
                  <a:lnTo>
                    <a:pt x="2207" y="2077"/>
                  </a:lnTo>
                  <a:lnTo>
                    <a:pt x="2096" y="1984"/>
                  </a:lnTo>
                  <a:lnTo>
                    <a:pt x="1985" y="1854"/>
                  </a:lnTo>
                  <a:lnTo>
                    <a:pt x="1836" y="1669"/>
                  </a:lnTo>
                  <a:lnTo>
                    <a:pt x="1688" y="1409"/>
                  </a:lnTo>
                  <a:lnTo>
                    <a:pt x="1502" y="1076"/>
                  </a:lnTo>
                  <a:lnTo>
                    <a:pt x="1298" y="797"/>
                  </a:lnTo>
                  <a:lnTo>
                    <a:pt x="1095" y="556"/>
                  </a:lnTo>
                  <a:lnTo>
                    <a:pt x="891" y="352"/>
                  </a:lnTo>
                  <a:lnTo>
                    <a:pt x="687" y="204"/>
                  </a:lnTo>
                  <a:lnTo>
                    <a:pt x="483" y="93"/>
                  </a:lnTo>
                  <a:lnTo>
                    <a:pt x="297"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10086300" y="4680375"/>
              <a:ext cx="177125" cy="161800"/>
            </a:xfrm>
            <a:custGeom>
              <a:avLst/>
              <a:gdLst/>
              <a:ahLst/>
              <a:cxnLst/>
              <a:rect l="l" t="t" r="r" b="b"/>
              <a:pathLst>
                <a:path w="7085" h="6472" extrusionOk="0">
                  <a:moveTo>
                    <a:pt x="131" y="0"/>
                  </a:moveTo>
                  <a:lnTo>
                    <a:pt x="75" y="19"/>
                  </a:lnTo>
                  <a:lnTo>
                    <a:pt x="19" y="56"/>
                  </a:lnTo>
                  <a:lnTo>
                    <a:pt x="1" y="130"/>
                  </a:lnTo>
                  <a:lnTo>
                    <a:pt x="19" y="204"/>
                  </a:lnTo>
                  <a:lnTo>
                    <a:pt x="38" y="278"/>
                  </a:lnTo>
                  <a:lnTo>
                    <a:pt x="94" y="353"/>
                  </a:lnTo>
                  <a:lnTo>
                    <a:pt x="149" y="390"/>
                  </a:lnTo>
                  <a:lnTo>
                    <a:pt x="168" y="390"/>
                  </a:lnTo>
                  <a:lnTo>
                    <a:pt x="242" y="427"/>
                  </a:lnTo>
                  <a:lnTo>
                    <a:pt x="501" y="575"/>
                  </a:lnTo>
                  <a:lnTo>
                    <a:pt x="687" y="705"/>
                  </a:lnTo>
                  <a:lnTo>
                    <a:pt x="891" y="853"/>
                  </a:lnTo>
                  <a:lnTo>
                    <a:pt x="1095" y="1057"/>
                  </a:lnTo>
                  <a:lnTo>
                    <a:pt x="1317" y="1280"/>
                  </a:lnTo>
                  <a:lnTo>
                    <a:pt x="1484" y="1447"/>
                  </a:lnTo>
                  <a:lnTo>
                    <a:pt x="1651" y="1576"/>
                  </a:lnTo>
                  <a:lnTo>
                    <a:pt x="1818" y="1688"/>
                  </a:lnTo>
                  <a:lnTo>
                    <a:pt x="1966" y="1780"/>
                  </a:lnTo>
                  <a:lnTo>
                    <a:pt x="2226" y="1929"/>
                  </a:lnTo>
                  <a:lnTo>
                    <a:pt x="2430" y="2021"/>
                  </a:lnTo>
                  <a:lnTo>
                    <a:pt x="2523" y="2077"/>
                  </a:lnTo>
                  <a:lnTo>
                    <a:pt x="2578" y="2114"/>
                  </a:lnTo>
                  <a:lnTo>
                    <a:pt x="2597" y="2151"/>
                  </a:lnTo>
                  <a:lnTo>
                    <a:pt x="2708" y="2448"/>
                  </a:lnTo>
                  <a:lnTo>
                    <a:pt x="2764" y="2596"/>
                  </a:lnTo>
                  <a:lnTo>
                    <a:pt x="2856" y="2745"/>
                  </a:lnTo>
                  <a:lnTo>
                    <a:pt x="2986" y="2893"/>
                  </a:lnTo>
                  <a:lnTo>
                    <a:pt x="3135" y="3041"/>
                  </a:lnTo>
                  <a:lnTo>
                    <a:pt x="3338" y="3208"/>
                  </a:lnTo>
                  <a:lnTo>
                    <a:pt x="3580" y="3412"/>
                  </a:lnTo>
                  <a:lnTo>
                    <a:pt x="3858" y="3598"/>
                  </a:lnTo>
                  <a:lnTo>
                    <a:pt x="4043" y="3709"/>
                  </a:lnTo>
                  <a:lnTo>
                    <a:pt x="4247" y="3820"/>
                  </a:lnTo>
                  <a:lnTo>
                    <a:pt x="4321" y="3913"/>
                  </a:lnTo>
                  <a:lnTo>
                    <a:pt x="4414" y="4024"/>
                  </a:lnTo>
                  <a:lnTo>
                    <a:pt x="4544" y="4247"/>
                  </a:lnTo>
                  <a:lnTo>
                    <a:pt x="4692" y="4506"/>
                  </a:lnTo>
                  <a:lnTo>
                    <a:pt x="4840" y="4729"/>
                  </a:lnTo>
                  <a:lnTo>
                    <a:pt x="4989" y="4914"/>
                  </a:lnTo>
                  <a:lnTo>
                    <a:pt x="5137" y="5081"/>
                  </a:lnTo>
                  <a:lnTo>
                    <a:pt x="5304" y="5229"/>
                  </a:lnTo>
                  <a:lnTo>
                    <a:pt x="5471" y="5378"/>
                  </a:lnTo>
                  <a:lnTo>
                    <a:pt x="5656" y="5507"/>
                  </a:lnTo>
                  <a:lnTo>
                    <a:pt x="5879" y="5637"/>
                  </a:lnTo>
                  <a:lnTo>
                    <a:pt x="6064" y="5767"/>
                  </a:lnTo>
                  <a:lnTo>
                    <a:pt x="6231" y="5897"/>
                  </a:lnTo>
                  <a:lnTo>
                    <a:pt x="6528" y="6119"/>
                  </a:lnTo>
                  <a:lnTo>
                    <a:pt x="6732" y="6305"/>
                  </a:lnTo>
                  <a:lnTo>
                    <a:pt x="6824" y="6397"/>
                  </a:lnTo>
                  <a:lnTo>
                    <a:pt x="6880" y="6453"/>
                  </a:lnTo>
                  <a:lnTo>
                    <a:pt x="6954" y="6472"/>
                  </a:lnTo>
                  <a:lnTo>
                    <a:pt x="7010" y="6453"/>
                  </a:lnTo>
                  <a:lnTo>
                    <a:pt x="7047" y="6416"/>
                  </a:lnTo>
                  <a:lnTo>
                    <a:pt x="7084" y="6342"/>
                  </a:lnTo>
                  <a:lnTo>
                    <a:pt x="7084" y="6268"/>
                  </a:lnTo>
                  <a:lnTo>
                    <a:pt x="7047" y="6194"/>
                  </a:lnTo>
                  <a:lnTo>
                    <a:pt x="7010" y="6138"/>
                  </a:lnTo>
                  <a:lnTo>
                    <a:pt x="6936" y="6045"/>
                  </a:lnTo>
                  <a:lnTo>
                    <a:pt x="6713" y="5841"/>
                  </a:lnTo>
                  <a:lnTo>
                    <a:pt x="6379" y="5582"/>
                  </a:lnTo>
                  <a:lnTo>
                    <a:pt x="6175" y="5433"/>
                  </a:lnTo>
                  <a:lnTo>
                    <a:pt x="5953" y="5285"/>
                  </a:lnTo>
                  <a:lnTo>
                    <a:pt x="5582" y="5044"/>
                  </a:lnTo>
                  <a:lnTo>
                    <a:pt x="5452" y="4933"/>
                  </a:lnTo>
                  <a:lnTo>
                    <a:pt x="5323" y="4803"/>
                  </a:lnTo>
                  <a:lnTo>
                    <a:pt x="5193" y="4673"/>
                  </a:lnTo>
                  <a:lnTo>
                    <a:pt x="5081" y="4506"/>
                  </a:lnTo>
                  <a:lnTo>
                    <a:pt x="4785" y="4061"/>
                  </a:lnTo>
                  <a:lnTo>
                    <a:pt x="4636" y="3802"/>
                  </a:lnTo>
                  <a:lnTo>
                    <a:pt x="4507" y="3635"/>
                  </a:lnTo>
                  <a:lnTo>
                    <a:pt x="4377" y="3505"/>
                  </a:lnTo>
                  <a:lnTo>
                    <a:pt x="4247" y="3431"/>
                  </a:lnTo>
                  <a:lnTo>
                    <a:pt x="4080" y="3338"/>
                  </a:lnTo>
                  <a:lnTo>
                    <a:pt x="3913" y="3245"/>
                  </a:lnTo>
                  <a:lnTo>
                    <a:pt x="3709" y="3078"/>
                  </a:lnTo>
                  <a:lnTo>
                    <a:pt x="3376" y="2819"/>
                  </a:lnTo>
                  <a:lnTo>
                    <a:pt x="3172" y="2633"/>
                  </a:lnTo>
                  <a:lnTo>
                    <a:pt x="3060" y="2485"/>
                  </a:lnTo>
                  <a:lnTo>
                    <a:pt x="2986" y="2337"/>
                  </a:lnTo>
                  <a:lnTo>
                    <a:pt x="2893" y="2077"/>
                  </a:lnTo>
                  <a:lnTo>
                    <a:pt x="2838" y="1966"/>
                  </a:lnTo>
                  <a:lnTo>
                    <a:pt x="2782" y="1873"/>
                  </a:lnTo>
                  <a:lnTo>
                    <a:pt x="2708" y="1799"/>
                  </a:lnTo>
                  <a:lnTo>
                    <a:pt x="2615" y="1725"/>
                  </a:lnTo>
                  <a:lnTo>
                    <a:pt x="2467" y="1632"/>
                  </a:lnTo>
                  <a:lnTo>
                    <a:pt x="2282" y="1558"/>
                  </a:lnTo>
                  <a:lnTo>
                    <a:pt x="2115" y="1465"/>
                  </a:lnTo>
                  <a:lnTo>
                    <a:pt x="1911" y="1354"/>
                  </a:lnTo>
                  <a:lnTo>
                    <a:pt x="1725" y="1206"/>
                  </a:lnTo>
                  <a:lnTo>
                    <a:pt x="1503" y="1002"/>
                  </a:lnTo>
                  <a:lnTo>
                    <a:pt x="1262" y="761"/>
                  </a:lnTo>
                  <a:lnTo>
                    <a:pt x="1021" y="538"/>
                  </a:lnTo>
                  <a:lnTo>
                    <a:pt x="798" y="371"/>
                  </a:lnTo>
                  <a:lnTo>
                    <a:pt x="594" y="241"/>
                  </a:lnTo>
                  <a:lnTo>
                    <a:pt x="298" y="74"/>
                  </a:lnTo>
                  <a:lnTo>
                    <a:pt x="186" y="19"/>
                  </a:lnTo>
                  <a:lnTo>
                    <a:pt x="13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16"/>
          <p:cNvGrpSpPr/>
          <p:nvPr/>
        </p:nvGrpSpPr>
        <p:grpSpPr>
          <a:xfrm>
            <a:off x="5696587" y="4827488"/>
            <a:ext cx="245340" cy="116214"/>
            <a:chOff x="4497146" y="5462001"/>
            <a:chExt cx="258470" cy="122434"/>
          </a:xfrm>
        </p:grpSpPr>
        <p:sp>
          <p:nvSpPr>
            <p:cNvPr id="1201" name="Google Shape;1201;p1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16"/>
          <p:cNvGrpSpPr/>
          <p:nvPr/>
        </p:nvGrpSpPr>
        <p:grpSpPr>
          <a:xfrm>
            <a:off x="3008837" y="4912363"/>
            <a:ext cx="245340" cy="116214"/>
            <a:chOff x="4497146" y="5462001"/>
            <a:chExt cx="258470" cy="122434"/>
          </a:xfrm>
        </p:grpSpPr>
        <p:sp>
          <p:nvSpPr>
            <p:cNvPr id="1205" name="Google Shape;1205;p1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16"/>
          <p:cNvGrpSpPr/>
          <p:nvPr/>
        </p:nvGrpSpPr>
        <p:grpSpPr>
          <a:xfrm>
            <a:off x="2046912" y="4867113"/>
            <a:ext cx="245340" cy="116214"/>
            <a:chOff x="4497146" y="5462001"/>
            <a:chExt cx="258470" cy="122434"/>
          </a:xfrm>
        </p:grpSpPr>
        <p:sp>
          <p:nvSpPr>
            <p:cNvPr id="1209" name="Google Shape;1209;p1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16"/>
          <p:cNvGrpSpPr/>
          <p:nvPr/>
        </p:nvGrpSpPr>
        <p:grpSpPr>
          <a:xfrm>
            <a:off x="4502662" y="4827488"/>
            <a:ext cx="245340" cy="116214"/>
            <a:chOff x="4497146" y="5462001"/>
            <a:chExt cx="258470" cy="122434"/>
          </a:xfrm>
        </p:grpSpPr>
        <p:sp>
          <p:nvSpPr>
            <p:cNvPr id="1213" name="Google Shape;1213;p1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16"/>
          <p:cNvGrpSpPr/>
          <p:nvPr/>
        </p:nvGrpSpPr>
        <p:grpSpPr>
          <a:xfrm>
            <a:off x="1470623" y="4746470"/>
            <a:ext cx="376721" cy="289018"/>
            <a:chOff x="5731025" y="6616150"/>
            <a:chExt cx="598350" cy="459050"/>
          </a:xfrm>
        </p:grpSpPr>
        <p:sp>
          <p:nvSpPr>
            <p:cNvPr id="1217" name="Google Shape;1217;p16"/>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220"/>
        <p:cNvGrpSpPr/>
        <p:nvPr/>
      </p:nvGrpSpPr>
      <p:grpSpPr>
        <a:xfrm>
          <a:off x="0" y="0"/>
          <a:ext cx="0" cy="0"/>
          <a:chOff x="0" y="0"/>
          <a:chExt cx="0" cy="0"/>
        </a:xfrm>
      </p:grpSpPr>
      <p:sp>
        <p:nvSpPr>
          <p:cNvPr id="1221" name="Google Shape;1221;p17"/>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7"/>
          <p:cNvSpPr/>
          <p:nvPr/>
        </p:nvSpPr>
        <p:spPr>
          <a:xfrm rot="-367183">
            <a:off x="669821" y="3659034"/>
            <a:ext cx="2145902" cy="36567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7"/>
          <p:cNvSpPr txBox="1">
            <a:spLocks noGrp="1"/>
          </p:cNvSpPr>
          <p:nvPr>
            <p:ph type="title"/>
          </p:nvPr>
        </p:nvSpPr>
        <p:spPr>
          <a:xfrm>
            <a:off x="1042678" y="1840200"/>
            <a:ext cx="2882400" cy="548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24" name="Google Shape;1224;p17"/>
          <p:cNvSpPr txBox="1">
            <a:spLocks noGrp="1"/>
          </p:cNvSpPr>
          <p:nvPr>
            <p:ph type="subTitle" idx="1"/>
          </p:nvPr>
        </p:nvSpPr>
        <p:spPr>
          <a:xfrm>
            <a:off x="1043250" y="2388900"/>
            <a:ext cx="2881200" cy="91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225" name="Google Shape;1225;p17"/>
          <p:cNvSpPr/>
          <p:nvPr/>
        </p:nvSpPr>
        <p:spPr>
          <a:xfrm flipH="1">
            <a:off x="3168090" y="3293875"/>
            <a:ext cx="6380360" cy="2126871"/>
          </a:xfrm>
          <a:custGeom>
            <a:avLst/>
            <a:gdLst/>
            <a:ahLst/>
            <a:cxnLst/>
            <a:rect l="l" t="t" r="r" b="b"/>
            <a:pathLst>
              <a:path w="223109" h="68764" extrusionOk="0">
                <a:moveTo>
                  <a:pt x="2319" y="36142"/>
                </a:moveTo>
                <a:cubicBezTo>
                  <a:pt x="-7262" y="30031"/>
                  <a:pt x="17332" y="33351"/>
                  <a:pt x="25405" y="29352"/>
                </a:cubicBezTo>
                <a:cubicBezTo>
                  <a:pt x="33478" y="25354"/>
                  <a:pt x="41249" y="16829"/>
                  <a:pt x="50755" y="12151"/>
                </a:cubicBezTo>
                <a:cubicBezTo>
                  <a:pt x="60261" y="7474"/>
                  <a:pt x="69088" y="3098"/>
                  <a:pt x="82442" y="1287"/>
                </a:cubicBezTo>
                <a:cubicBezTo>
                  <a:pt x="95796" y="-524"/>
                  <a:pt x="113903" y="-297"/>
                  <a:pt x="130878" y="1287"/>
                </a:cubicBezTo>
                <a:cubicBezTo>
                  <a:pt x="147853" y="2871"/>
                  <a:pt x="171467" y="6266"/>
                  <a:pt x="184293" y="10793"/>
                </a:cubicBezTo>
                <a:cubicBezTo>
                  <a:pt x="197119" y="15320"/>
                  <a:pt x="201646" y="22713"/>
                  <a:pt x="207832" y="28447"/>
                </a:cubicBezTo>
                <a:cubicBezTo>
                  <a:pt x="214019" y="34181"/>
                  <a:pt x="219526" y="40745"/>
                  <a:pt x="221412" y="45196"/>
                </a:cubicBezTo>
                <a:cubicBezTo>
                  <a:pt x="223298" y="49647"/>
                  <a:pt x="224657" y="51685"/>
                  <a:pt x="219149" y="55155"/>
                </a:cubicBezTo>
                <a:cubicBezTo>
                  <a:pt x="213642" y="58626"/>
                  <a:pt x="211076" y="64208"/>
                  <a:pt x="188367" y="66019"/>
                </a:cubicBezTo>
                <a:cubicBezTo>
                  <a:pt x="165658" y="67830"/>
                  <a:pt x="113902" y="70999"/>
                  <a:pt x="82894" y="66019"/>
                </a:cubicBezTo>
                <a:cubicBezTo>
                  <a:pt x="51886" y="61040"/>
                  <a:pt x="11901" y="42253"/>
                  <a:pt x="2319" y="36142"/>
                </a:cubicBezTo>
                <a:close/>
              </a:path>
            </a:pathLst>
          </a:custGeom>
          <a:solidFill>
            <a:schemeClr val="accent3"/>
          </a:solidFill>
          <a:ln>
            <a:noFill/>
          </a:ln>
        </p:spPr>
      </p:sp>
      <p:sp>
        <p:nvSpPr>
          <p:cNvPr id="1226" name="Google Shape;1226;p17"/>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 name="Google Shape;1227;p17"/>
          <p:cNvGrpSpPr/>
          <p:nvPr/>
        </p:nvGrpSpPr>
        <p:grpSpPr>
          <a:xfrm>
            <a:off x="5696587" y="4827488"/>
            <a:ext cx="245340" cy="116214"/>
            <a:chOff x="4497146" y="5462001"/>
            <a:chExt cx="258470" cy="122434"/>
          </a:xfrm>
        </p:grpSpPr>
        <p:sp>
          <p:nvSpPr>
            <p:cNvPr id="1228" name="Google Shape;1228;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17"/>
          <p:cNvGrpSpPr/>
          <p:nvPr/>
        </p:nvGrpSpPr>
        <p:grpSpPr>
          <a:xfrm>
            <a:off x="1950737" y="4748263"/>
            <a:ext cx="245340" cy="116214"/>
            <a:chOff x="4497146" y="5462001"/>
            <a:chExt cx="258470" cy="122434"/>
          </a:xfrm>
        </p:grpSpPr>
        <p:sp>
          <p:nvSpPr>
            <p:cNvPr id="1232" name="Google Shape;1232;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17"/>
          <p:cNvGrpSpPr/>
          <p:nvPr/>
        </p:nvGrpSpPr>
        <p:grpSpPr>
          <a:xfrm>
            <a:off x="1892012" y="4284288"/>
            <a:ext cx="245340" cy="116214"/>
            <a:chOff x="4497146" y="5462001"/>
            <a:chExt cx="258470" cy="122434"/>
          </a:xfrm>
        </p:grpSpPr>
        <p:sp>
          <p:nvSpPr>
            <p:cNvPr id="1236" name="Google Shape;1236;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17"/>
          <p:cNvGrpSpPr/>
          <p:nvPr/>
        </p:nvGrpSpPr>
        <p:grpSpPr>
          <a:xfrm>
            <a:off x="3566887" y="4374813"/>
            <a:ext cx="245340" cy="116214"/>
            <a:chOff x="4497146" y="5462001"/>
            <a:chExt cx="258470" cy="122434"/>
          </a:xfrm>
        </p:grpSpPr>
        <p:sp>
          <p:nvSpPr>
            <p:cNvPr id="1240" name="Google Shape;1240;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17"/>
          <p:cNvGrpSpPr/>
          <p:nvPr/>
        </p:nvGrpSpPr>
        <p:grpSpPr>
          <a:xfrm>
            <a:off x="4296837" y="4864463"/>
            <a:ext cx="245340" cy="116214"/>
            <a:chOff x="4497146" y="5462001"/>
            <a:chExt cx="258470" cy="122434"/>
          </a:xfrm>
        </p:grpSpPr>
        <p:sp>
          <p:nvSpPr>
            <p:cNvPr id="1244" name="Google Shape;1244;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17"/>
          <p:cNvGrpSpPr/>
          <p:nvPr/>
        </p:nvGrpSpPr>
        <p:grpSpPr>
          <a:xfrm>
            <a:off x="6718637" y="4632063"/>
            <a:ext cx="245340" cy="116214"/>
            <a:chOff x="4497146" y="5462001"/>
            <a:chExt cx="258470" cy="122434"/>
          </a:xfrm>
        </p:grpSpPr>
        <p:sp>
          <p:nvSpPr>
            <p:cNvPr id="1248" name="Google Shape;1248;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17"/>
          <p:cNvGrpSpPr/>
          <p:nvPr/>
        </p:nvGrpSpPr>
        <p:grpSpPr>
          <a:xfrm>
            <a:off x="7233562" y="4196363"/>
            <a:ext cx="245340" cy="116214"/>
            <a:chOff x="4497146" y="5462001"/>
            <a:chExt cx="258470" cy="122434"/>
          </a:xfrm>
        </p:grpSpPr>
        <p:sp>
          <p:nvSpPr>
            <p:cNvPr id="1252" name="Google Shape;1252;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17"/>
          <p:cNvGrpSpPr/>
          <p:nvPr/>
        </p:nvGrpSpPr>
        <p:grpSpPr>
          <a:xfrm>
            <a:off x="194250" y="3419375"/>
            <a:ext cx="1008750" cy="1573825"/>
            <a:chOff x="9844325" y="3298475"/>
            <a:chExt cx="1008750" cy="1573825"/>
          </a:xfrm>
        </p:grpSpPr>
        <p:sp>
          <p:nvSpPr>
            <p:cNvPr id="1256" name="Google Shape;1256;p17"/>
            <p:cNvSpPr/>
            <p:nvPr/>
          </p:nvSpPr>
          <p:spPr>
            <a:xfrm>
              <a:off x="9844325" y="4613625"/>
              <a:ext cx="1008750" cy="258675"/>
            </a:xfrm>
            <a:custGeom>
              <a:avLst/>
              <a:gdLst/>
              <a:ahLst/>
              <a:cxnLst/>
              <a:rect l="l" t="t" r="r" b="b"/>
              <a:pathLst>
                <a:path w="40350" h="10347" extrusionOk="0">
                  <a:moveTo>
                    <a:pt x="16485" y="0"/>
                  </a:moveTo>
                  <a:lnTo>
                    <a:pt x="15854" y="19"/>
                  </a:lnTo>
                  <a:lnTo>
                    <a:pt x="15261" y="56"/>
                  </a:lnTo>
                  <a:lnTo>
                    <a:pt x="14668" y="111"/>
                  </a:lnTo>
                  <a:lnTo>
                    <a:pt x="14093" y="167"/>
                  </a:lnTo>
                  <a:lnTo>
                    <a:pt x="13555" y="241"/>
                  </a:lnTo>
                  <a:lnTo>
                    <a:pt x="13017" y="334"/>
                  </a:lnTo>
                  <a:lnTo>
                    <a:pt x="12517" y="427"/>
                  </a:lnTo>
                  <a:lnTo>
                    <a:pt x="12016" y="538"/>
                  </a:lnTo>
                  <a:lnTo>
                    <a:pt x="11071" y="760"/>
                  </a:lnTo>
                  <a:lnTo>
                    <a:pt x="10199" y="1020"/>
                  </a:lnTo>
                  <a:lnTo>
                    <a:pt x="9383" y="1298"/>
                  </a:lnTo>
                  <a:lnTo>
                    <a:pt x="8623" y="1558"/>
                  </a:lnTo>
                  <a:lnTo>
                    <a:pt x="7918" y="1836"/>
                  </a:lnTo>
                  <a:lnTo>
                    <a:pt x="7251" y="2077"/>
                  </a:lnTo>
                  <a:lnTo>
                    <a:pt x="6620" y="2318"/>
                  </a:lnTo>
                  <a:lnTo>
                    <a:pt x="6027" y="2503"/>
                  </a:lnTo>
                  <a:lnTo>
                    <a:pt x="5452" y="2652"/>
                  </a:lnTo>
                  <a:lnTo>
                    <a:pt x="4914" y="2782"/>
                  </a:lnTo>
                  <a:lnTo>
                    <a:pt x="4377" y="2930"/>
                  </a:lnTo>
                  <a:lnTo>
                    <a:pt x="3857" y="3097"/>
                  </a:lnTo>
                  <a:lnTo>
                    <a:pt x="3338" y="3264"/>
                  </a:lnTo>
                  <a:lnTo>
                    <a:pt x="2856" y="3449"/>
                  </a:lnTo>
                  <a:lnTo>
                    <a:pt x="2411" y="3653"/>
                  </a:lnTo>
                  <a:lnTo>
                    <a:pt x="1966" y="3876"/>
                  </a:lnTo>
                  <a:lnTo>
                    <a:pt x="1577" y="4098"/>
                  </a:lnTo>
                  <a:lnTo>
                    <a:pt x="1224" y="4358"/>
                  </a:lnTo>
                  <a:lnTo>
                    <a:pt x="891" y="4636"/>
                  </a:lnTo>
                  <a:lnTo>
                    <a:pt x="742" y="4766"/>
                  </a:lnTo>
                  <a:lnTo>
                    <a:pt x="613" y="4914"/>
                  </a:lnTo>
                  <a:lnTo>
                    <a:pt x="501" y="5081"/>
                  </a:lnTo>
                  <a:lnTo>
                    <a:pt x="390" y="5229"/>
                  </a:lnTo>
                  <a:lnTo>
                    <a:pt x="297" y="5396"/>
                  </a:lnTo>
                  <a:lnTo>
                    <a:pt x="205" y="5563"/>
                  </a:lnTo>
                  <a:lnTo>
                    <a:pt x="130" y="5730"/>
                  </a:lnTo>
                  <a:lnTo>
                    <a:pt x="75" y="5915"/>
                  </a:lnTo>
                  <a:lnTo>
                    <a:pt x="38" y="6101"/>
                  </a:lnTo>
                  <a:lnTo>
                    <a:pt x="19" y="6286"/>
                  </a:lnTo>
                  <a:lnTo>
                    <a:pt x="1" y="6490"/>
                  </a:lnTo>
                  <a:lnTo>
                    <a:pt x="1" y="6675"/>
                  </a:lnTo>
                  <a:lnTo>
                    <a:pt x="38" y="6879"/>
                  </a:lnTo>
                  <a:lnTo>
                    <a:pt x="75" y="7083"/>
                  </a:lnTo>
                  <a:lnTo>
                    <a:pt x="149" y="7287"/>
                  </a:lnTo>
                  <a:lnTo>
                    <a:pt x="242" y="7473"/>
                  </a:lnTo>
                  <a:lnTo>
                    <a:pt x="353" y="7658"/>
                  </a:lnTo>
                  <a:lnTo>
                    <a:pt x="483" y="7844"/>
                  </a:lnTo>
                  <a:lnTo>
                    <a:pt x="650" y="8029"/>
                  </a:lnTo>
                  <a:lnTo>
                    <a:pt x="835" y="8196"/>
                  </a:lnTo>
                  <a:lnTo>
                    <a:pt x="1039" y="8381"/>
                  </a:lnTo>
                  <a:lnTo>
                    <a:pt x="1262" y="8530"/>
                  </a:lnTo>
                  <a:lnTo>
                    <a:pt x="1503" y="8697"/>
                  </a:lnTo>
                  <a:lnTo>
                    <a:pt x="1762" y="8845"/>
                  </a:lnTo>
                  <a:lnTo>
                    <a:pt x="2040" y="8975"/>
                  </a:lnTo>
                  <a:lnTo>
                    <a:pt x="2356" y="9123"/>
                  </a:lnTo>
                  <a:lnTo>
                    <a:pt x="2689" y="9253"/>
                  </a:lnTo>
                  <a:lnTo>
                    <a:pt x="3023" y="9364"/>
                  </a:lnTo>
                  <a:lnTo>
                    <a:pt x="3394" y="9475"/>
                  </a:lnTo>
                  <a:lnTo>
                    <a:pt x="3783" y="9568"/>
                  </a:lnTo>
                  <a:lnTo>
                    <a:pt x="4191" y="9661"/>
                  </a:lnTo>
                  <a:lnTo>
                    <a:pt x="4618" y="9754"/>
                  </a:lnTo>
                  <a:lnTo>
                    <a:pt x="5063" y="9809"/>
                  </a:lnTo>
                  <a:lnTo>
                    <a:pt x="5526" y="9883"/>
                  </a:lnTo>
                  <a:lnTo>
                    <a:pt x="6008" y="9920"/>
                  </a:lnTo>
                  <a:lnTo>
                    <a:pt x="6509" y="9958"/>
                  </a:lnTo>
                  <a:lnTo>
                    <a:pt x="7028" y="9995"/>
                  </a:lnTo>
                  <a:lnTo>
                    <a:pt x="7585" y="10013"/>
                  </a:lnTo>
                  <a:lnTo>
                    <a:pt x="8141" y="10013"/>
                  </a:lnTo>
                  <a:lnTo>
                    <a:pt x="8716" y="9995"/>
                  </a:lnTo>
                  <a:lnTo>
                    <a:pt x="9309" y="9976"/>
                  </a:lnTo>
                  <a:lnTo>
                    <a:pt x="9921" y="9939"/>
                  </a:lnTo>
                  <a:lnTo>
                    <a:pt x="10551" y="9883"/>
                  </a:lnTo>
                  <a:lnTo>
                    <a:pt x="11200" y="9828"/>
                  </a:lnTo>
                  <a:lnTo>
                    <a:pt x="11849" y="9754"/>
                  </a:lnTo>
                  <a:lnTo>
                    <a:pt x="12517" y="9698"/>
                  </a:lnTo>
                  <a:lnTo>
                    <a:pt x="13166" y="9661"/>
                  </a:lnTo>
                  <a:lnTo>
                    <a:pt x="13833" y="9642"/>
                  </a:lnTo>
                  <a:lnTo>
                    <a:pt x="14501" y="9624"/>
                  </a:lnTo>
                  <a:lnTo>
                    <a:pt x="15168" y="9624"/>
                  </a:lnTo>
                  <a:lnTo>
                    <a:pt x="16503" y="9642"/>
                  </a:lnTo>
                  <a:lnTo>
                    <a:pt x="17857" y="9698"/>
                  </a:lnTo>
                  <a:lnTo>
                    <a:pt x="19229" y="9791"/>
                  </a:lnTo>
                  <a:lnTo>
                    <a:pt x="22011" y="9995"/>
                  </a:lnTo>
                  <a:lnTo>
                    <a:pt x="23420" y="10087"/>
                  </a:lnTo>
                  <a:lnTo>
                    <a:pt x="24866" y="10180"/>
                  </a:lnTo>
                  <a:lnTo>
                    <a:pt x="26331" y="10273"/>
                  </a:lnTo>
                  <a:lnTo>
                    <a:pt x="27814" y="10328"/>
                  </a:lnTo>
                  <a:lnTo>
                    <a:pt x="29335" y="10347"/>
                  </a:lnTo>
                  <a:lnTo>
                    <a:pt x="30874" y="10328"/>
                  </a:lnTo>
                  <a:lnTo>
                    <a:pt x="31653" y="10310"/>
                  </a:lnTo>
                  <a:lnTo>
                    <a:pt x="32432" y="10273"/>
                  </a:lnTo>
                  <a:lnTo>
                    <a:pt x="33229" y="10217"/>
                  </a:lnTo>
                  <a:lnTo>
                    <a:pt x="34045" y="10161"/>
                  </a:lnTo>
                  <a:lnTo>
                    <a:pt x="34824" y="10069"/>
                  </a:lnTo>
                  <a:lnTo>
                    <a:pt x="35528" y="9995"/>
                  </a:lnTo>
                  <a:lnTo>
                    <a:pt x="36177" y="9883"/>
                  </a:lnTo>
                  <a:lnTo>
                    <a:pt x="36789" y="9772"/>
                  </a:lnTo>
                  <a:lnTo>
                    <a:pt x="37327" y="9661"/>
                  </a:lnTo>
                  <a:lnTo>
                    <a:pt x="37827" y="9531"/>
                  </a:lnTo>
                  <a:lnTo>
                    <a:pt x="38254" y="9401"/>
                  </a:lnTo>
                  <a:lnTo>
                    <a:pt x="38643" y="9271"/>
                  </a:lnTo>
                  <a:lnTo>
                    <a:pt x="38996" y="9123"/>
                  </a:lnTo>
                  <a:lnTo>
                    <a:pt x="39292" y="8975"/>
                  </a:lnTo>
                  <a:lnTo>
                    <a:pt x="39552" y="8808"/>
                  </a:lnTo>
                  <a:lnTo>
                    <a:pt x="39774" y="8641"/>
                  </a:lnTo>
                  <a:lnTo>
                    <a:pt x="39941" y="8493"/>
                  </a:lnTo>
                  <a:lnTo>
                    <a:pt x="40090" y="8326"/>
                  </a:lnTo>
                  <a:lnTo>
                    <a:pt x="40201" y="8140"/>
                  </a:lnTo>
                  <a:lnTo>
                    <a:pt x="40275" y="7973"/>
                  </a:lnTo>
                  <a:lnTo>
                    <a:pt x="40331" y="7807"/>
                  </a:lnTo>
                  <a:lnTo>
                    <a:pt x="40349" y="7640"/>
                  </a:lnTo>
                  <a:lnTo>
                    <a:pt x="40349" y="7454"/>
                  </a:lnTo>
                  <a:lnTo>
                    <a:pt x="40312" y="7287"/>
                  </a:lnTo>
                  <a:lnTo>
                    <a:pt x="40256" y="7120"/>
                  </a:lnTo>
                  <a:lnTo>
                    <a:pt x="40201" y="6954"/>
                  </a:lnTo>
                  <a:lnTo>
                    <a:pt x="40108" y="6787"/>
                  </a:lnTo>
                  <a:lnTo>
                    <a:pt x="40015" y="6620"/>
                  </a:lnTo>
                  <a:lnTo>
                    <a:pt x="39904" y="6453"/>
                  </a:lnTo>
                  <a:lnTo>
                    <a:pt x="39774" y="6305"/>
                  </a:lnTo>
                  <a:lnTo>
                    <a:pt x="39496" y="6008"/>
                  </a:lnTo>
                  <a:lnTo>
                    <a:pt x="39218" y="5748"/>
                  </a:lnTo>
                  <a:lnTo>
                    <a:pt x="38940" y="5507"/>
                  </a:lnTo>
                  <a:lnTo>
                    <a:pt x="38662" y="5322"/>
                  </a:lnTo>
                  <a:lnTo>
                    <a:pt x="38384" y="5136"/>
                  </a:lnTo>
                  <a:lnTo>
                    <a:pt x="38087" y="4970"/>
                  </a:lnTo>
                  <a:lnTo>
                    <a:pt x="37772" y="4821"/>
                  </a:lnTo>
                  <a:lnTo>
                    <a:pt x="37141" y="4543"/>
                  </a:lnTo>
                  <a:lnTo>
                    <a:pt x="36010" y="4098"/>
                  </a:lnTo>
                  <a:lnTo>
                    <a:pt x="35602" y="3913"/>
                  </a:lnTo>
                  <a:lnTo>
                    <a:pt x="35454" y="3820"/>
                  </a:lnTo>
                  <a:lnTo>
                    <a:pt x="35361" y="3746"/>
                  </a:lnTo>
                  <a:lnTo>
                    <a:pt x="35324" y="3709"/>
                  </a:lnTo>
                  <a:lnTo>
                    <a:pt x="35306" y="3672"/>
                  </a:lnTo>
                  <a:lnTo>
                    <a:pt x="35306" y="3634"/>
                  </a:lnTo>
                  <a:lnTo>
                    <a:pt x="35306" y="3579"/>
                  </a:lnTo>
                  <a:lnTo>
                    <a:pt x="35343" y="3542"/>
                  </a:lnTo>
                  <a:lnTo>
                    <a:pt x="35380" y="3505"/>
                  </a:lnTo>
                  <a:lnTo>
                    <a:pt x="35528" y="3431"/>
                  </a:lnTo>
                  <a:lnTo>
                    <a:pt x="35714" y="3338"/>
                  </a:lnTo>
                  <a:lnTo>
                    <a:pt x="35769" y="3282"/>
                  </a:lnTo>
                  <a:lnTo>
                    <a:pt x="35825" y="3227"/>
                  </a:lnTo>
                  <a:lnTo>
                    <a:pt x="35880" y="3152"/>
                  </a:lnTo>
                  <a:lnTo>
                    <a:pt x="35899" y="3097"/>
                  </a:lnTo>
                  <a:lnTo>
                    <a:pt x="35918" y="3023"/>
                  </a:lnTo>
                  <a:lnTo>
                    <a:pt x="35918" y="2930"/>
                  </a:lnTo>
                  <a:lnTo>
                    <a:pt x="35918" y="2856"/>
                  </a:lnTo>
                  <a:lnTo>
                    <a:pt x="35880" y="2782"/>
                  </a:lnTo>
                  <a:lnTo>
                    <a:pt x="35843" y="2689"/>
                  </a:lnTo>
                  <a:lnTo>
                    <a:pt x="35788" y="2596"/>
                  </a:lnTo>
                  <a:lnTo>
                    <a:pt x="35639" y="2411"/>
                  </a:lnTo>
                  <a:lnTo>
                    <a:pt x="35435" y="2225"/>
                  </a:lnTo>
                  <a:lnTo>
                    <a:pt x="35157" y="2040"/>
                  </a:lnTo>
                  <a:lnTo>
                    <a:pt x="34824" y="1836"/>
                  </a:lnTo>
                  <a:lnTo>
                    <a:pt x="34416" y="1650"/>
                  </a:lnTo>
                  <a:lnTo>
                    <a:pt x="33952" y="1465"/>
                  </a:lnTo>
                  <a:lnTo>
                    <a:pt x="33414" y="1280"/>
                  </a:lnTo>
                  <a:lnTo>
                    <a:pt x="32802" y="1113"/>
                  </a:lnTo>
                  <a:lnTo>
                    <a:pt x="32135" y="946"/>
                  </a:lnTo>
                  <a:lnTo>
                    <a:pt x="31375" y="797"/>
                  </a:lnTo>
                  <a:lnTo>
                    <a:pt x="30577" y="686"/>
                  </a:lnTo>
                  <a:lnTo>
                    <a:pt x="29743" y="575"/>
                  </a:lnTo>
                  <a:lnTo>
                    <a:pt x="28890" y="501"/>
                  </a:lnTo>
                  <a:lnTo>
                    <a:pt x="28037" y="427"/>
                  </a:lnTo>
                  <a:lnTo>
                    <a:pt x="27184" y="390"/>
                  </a:lnTo>
                  <a:lnTo>
                    <a:pt x="26331" y="352"/>
                  </a:lnTo>
                  <a:lnTo>
                    <a:pt x="24718" y="315"/>
                  </a:lnTo>
                  <a:lnTo>
                    <a:pt x="20917" y="315"/>
                  </a:lnTo>
                  <a:lnTo>
                    <a:pt x="20750" y="297"/>
                  </a:lnTo>
                  <a:lnTo>
                    <a:pt x="19989" y="204"/>
                  </a:lnTo>
                  <a:lnTo>
                    <a:pt x="19229" y="111"/>
                  </a:lnTo>
                  <a:lnTo>
                    <a:pt x="18506" y="56"/>
                  </a:lnTo>
                  <a:lnTo>
                    <a:pt x="17820" y="19"/>
                  </a:lnTo>
                  <a:lnTo>
                    <a:pt x="171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7"/>
            <p:cNvSpPr/>
            <p:nvPr/>
          </p:nvSpPr>
          <p:spPr>
            <a:xfrm>
              <a:off x="9844325" y="4679900"/>
              <a:ext cx="1008750" cy="192400"/>
            </a:xfrm>
            <a:custGeom>
              <a:avLst/>
              <a:gdLst/>
              <a:ahLst/>
              <a:cxnLst/>
              <a:rect l="l" t="t" r="r" b="b"/>
              <a:pathLst>
                <a:path w="40350" h="7696" extrusionOk="0">
                  <a:moveTo>
                    <a:pt x="5452" y="1"/>
                  </a:moveTo>
                  <a:lnTo>
                    <a:pt x="4914" y="131"/>
                  </a:lnTo>
                  <a:lnTo>
                    <a:pt x="4377" y="279"/>
                  </a:lnTo>
                  <a:lnTo>
                    <a:pt x="3857" y="446"/>
                  </a:lnTo>
                  <a:lnTo>
                    <a:pt x="3338" y="613"/>
                  </a:lnTo>
                  <a:lnTo>
                    <a:pt x="2856" y="798"/>
                  </a:lnTo>
                  <a:lnTo>
                    <a:pt x="2411" y="1002"/>
                  </a:lnTo>
                  <a:lnTo>
                    <a:pt x="1966" y="1225"/>
                  </a:lnTo>
                  <a:lnTo>
                    <a:pt x="1577" y="1447"/>
                  </a:lnTo>
                  <a:lnTo>
                    <a:pt x="1224" y="1707"/>
                  </a:lnTo>
                  <a:lnTo>
                    <a:pt x="891" y="1985"/>
                  </a:lnTo>
                  <a:lnTo>
                    <a:pt x="742" y="2115"/>
                  </a:lnTo>
                  <a:lnTo>
                    <a:pt x="613" y="2263"/>
                  </a:lnTo>
                  <a:lnTo>
                    <a:pt x="501" y="2430"/>
                  </a:lnTo>
                  <a:lnTo>
                    <a:pt x="390" y="2578"/>
                  </a:lnTo>
                  <a:lnTo>
                    <a:pt x="297" y="2745"/>
                  </a:lnTo>
                  <a:lnTo>
                    <a:pt x="205" y="2912"/>
                  </a:lnTo>
                  <a:lnTo>
                    <a:pt x="130" y="3079"/>
                  </a:lnTo>
                  <a:lnTo>
                    <a:pt x="75" y="3264"/>
                  </a:lnTo>
                  <a:lnTo>
                    <a:pt x="38" y="3450"/>
                  </a:lnTo>
                  <a:lnTo>
                    <a:pt x="19" y="3635"/>
                  </a:lnTo>
                  <a:lnTo>
                    <a:pt x="1" y="3839"/>
                  </a:lnTo>
                  <a:lnTo>
                    <a:pt x="1" y="4024"/>
                  </a:lnTo>
                  <a:lnTo>
                    <a:pt x="38" y="4228"/>
                  </a:lnTo>
                  <a:lnTo>
                    <a:pt x="75" y="4432"/>
                  </a:lnTo>
                  <a:lnTo>
                    <a:pt x="149" y="4636"/>
                  </a:lnTo>
                  <a:lnTo>
                    <a:pt x="242" y="4822"/>
                  </a:lnTo>
                  <a:lnTo>
                    <a:pt x="353" y="5007"/>
                  </a:lnTo>
                  <a:lnTo>
                    <a:pt x="483" y="5193"/>
                  </a:lnTo>
                  <a:lnTo>
                    <a:pt x="650" y="5378"/>
                  </a:lnTo>
                  <a:lnTo>
                    <a:pt x="835" y="5545"/>
                  </a:lnTo>
                  <a:lnTo>
                    <a:pt x="1039" y="5730"/>
                  </a:lnTo>
                  <a:lnTo>
                    <a:pt x="1262" y="5879"/>
                  </a:lnTo>
                  <a:lnTo>
                    <a:pt x="1503" y="6046"/>
                  </a:lnTo>
                  <a:lnTo>
                    <a:pt x="1762" y="6194"/>
                  </a:lnTo>
                  <a:lnTo>
                    <a:pt x="2040" y="6324"/>
                  </a:lnTo>
                  <a:lnTo>
                    <a:pt x="2356" y="6472"/>
                  </a:lnTo>
                  <a:lnTo>
                    <a:pt x="2689" y="6602"/>
                  </a:lnTo>
                  <a:lnTo>
                    <a:pt x="3023" y="6713"/>
                  </a:lnTo>
                  <a:lnTo>
                    <a:pt x="3394" y="6824"/>
                  </a:lnTo>
                  <a:lnTo>
                    <a:pt x="3783" y="6917"/>
                  </a:lnTo>
                  <a:lnTo>
                    <a:pt x="4191" y="7010"/>
                  </a:lnTo>
                  <a:lnTo>
                    <a:pt x="4618" y="7103"/>
                  </a:lnTo>
                  <a:lnTo>
                    <a:pt x="5063" y="7158"/>
                  </a:lnTo>
                  <a:lnTo>
                    <a:pt x="5526" y="7232"/>
                  </a:lnTo>
                  <a:lnTo>
                    <a:pt x="6008" y="7269"/>
                  </a:lnTo>
                  <a:lnTo>
                    <a:pt x="6509" y="7307"/>
                  </a:lnTo>
                  <a:lnTo>
                    <a:pt x="7028" y="7344"/>
                  </a:lnTo>
                  <a:lnTo>
                    <a:pt x="7585" y="7362"/>
                  </a:lnTo>
                  <a:lnTo>
                    <a:pt x="8141" y="7362"/>
                  </a:lnTo>
                  <a:lnTo>
                    <a:pt x="8716" y="7344"/>
                  </a:lnTo>
                  <a:lnTo>
                    <a:pt x="9309" y="7325"/>
                  </a:lnTo>
                  <a:lnTo>
                    <a:pt x="9921" y="7288"/>
                  </a:lnTo>
                  <a:lnTo>
                    <a:pt x="10551" y="7232"/>
                  </a:lnTo>
                  <a:lnTo>
                    <a:pt x="11200" y="7177"/>
                  </a:lnTo>
                  <a:lnTo>
                    <a:pt x="11849" y="7103"/>
                  </a:lnTo>
                  <a:lnTo>
                    <a:pt x="12517" y="7047"/>
                  </a:lnTo>
                  <a:lnTo>
                    <a:pt x="13166" y="7010"/>
                  </a:lnTo>
                  <a:lnTo>
                    <a:pt x="13833" y="6991"/>
                  </a:lnTo>
                  <a:lnTo>
                    <a:pt x="14501" y="6973"/>
                  </a:lnTo>
                  <a:lnTo>
                    <a:pt x="15168" y="6973"/>
                  </a:lnTo>
                  <a:lnTo>
                    <a:pt x="16503" y="6991"/>
                  </a:lnTo>
                  <a:lnTo>
                    <a:pt x="17857" y="7047"/>
                  </a:lnTo>
                  <a:lnTo>
                    <a:pt x="19229" y="7140"/>
                  </a:lnTo>
                  <a:lnTo>
                    <a:pt x="22011" y="7344"/>
                  </a:lnTo>
                  <a:lnTo>
                    <a:pt x="23420" y="7436"/>
                  </a:lnTo>
                  <a:lnTo>
                    <a:pt x="24866" y="7529"/>
                  </a:lnTo>
                  <a:lnTo>
                    <a:pt x="26331" y="7622"/>
                  </a:lnTo>
                  <a:lnTo>
                    <a:pt x="27814" y="7677"/>
                  </a:lnTo>
                  <a:lnTo>
                    <a:pt x="29335" y="7696"/>
                  </a:lnTo>
                  <a:lnTo>
                    <a:pt x="30874" y="7677"/>
                  </a:lnTo>
                  <a:lnTo>
                    <a:pt x="31653" y="7659"/>
                  </a:lnTo>
                  <a:lnTo>
                    <a:pt x="32432" y="7622"/>
                  </a:lnTo>
                  <a:lnTo>
                    <a:pt x="33229" y="7566"/>
                  </a:lnTo>
                  <a:lnTo>
                    <a:pt x="34045" y="7510"/>
                  </a:lnTo>
                  <a:lnTo>
                    <a:pt x="34824" y="7418"/>
                  </a:lnTo>
                  <a:lnTo>
                    <a:pt x="35528" y="7344"/>
                  </a:lnTo>
                  <a:lnTo>
                    <a:pt x="36177" y="7232"/>
                  </a:lnTo>
                  <a:lnTo>
                    <a:pt x="36789" y="7121"/>
                  </a:lnTo>
                  <a:lnTo>
                    <a:pt x="37327" y="7010"/>
                  </a:lnTo>
                  <a:lnTo>
                    <a:pt x="37827" y="6880"/>
                  </a:lnTo>
                  <a:lnTo>
                    <a:pt x="38254" y="6750"/>
                  </a:lnTo>
                  <a:lnTo>
                    <a:pt x="38643" y="6620"/>
                  </a:lnTo>
                  <a:lnTo>
                    <a:pt x="38996" y="6472"/>
                  </a:lnTo>
                  <a:lnTo>
                    <a:pt x="39292" y="6324"/>
                  </a:lnTo>
                  <a:lnTo>
                    <a:pt x="39552" y="6157"/>
                  </a:lnTo>
                  <a:lnTo>
                    <a:pt x="39774" y="5990"/>
                  </a:lnTo>
                  <a:lnTo>
                    <a:pt x="39941" y="5842"/>
                  </a:lnTo>
                  <a:lnTo>
                    <a:pt x="40090" y="5675"/>
                  </a:lnTo>
                  <a:lnTo>
                    <a:pt x="40201" y="5489"/>
                  </a:lnTo>
                  <a:lnTo>
                    <a:pt x="40275" y="5322"/>
                  </a:lnTo>
                  <a:lnTo>
                    <a:pt x="40331" y="5156"/>
                  </a:lnTo>
                  <a:lnTo>
                    <a:pt x="40349" y="4989"/>
                  </a:lnTo>
                  <a:lnTo>
                    <a:pt x="40349" y="4803"/>
                  </a:lnTo>
                  <a:lnTo>
                    <a:pt x="40312" y="4636"/>
                  </a:lnTo>
                  <a:lnTo>
                    <a:pt x="40256" y="4469"/>
                  </a:lnTo>
                  <a:lnTo>
                    <a:pt x="40201" y="4303"/>
                  </a:lnTo>
                  <a:lnTo>
                    <a:pt x="40108" y="4136"/>
                  </a:lnTo>
                  <a:lnTo>
                    <a:pt x="40015" y="3969"/>
                  </a:lnTo>
                  <a:lnTo>
                    <a:pt x="39904" y="3802"/>
                  </a:lnTo>
                  <a:lnTo>
                    <a:pt x="39774" y="3654"/>
                  </a:lnTo>
                  <a:lnTo>
                    <a:pt x="39496" y="3357"/>
                  </a:lnTo>
                  <a:lnTo>
                    <a:pt x="39218" y="3097"/>
                  </a:lnTo>
                  <a:lnTo>
                    <a:pt x="38940" y="2856"/>
                  </a:lnTo>
                  <a:lnTo>
                    <a:pt x="38662" y="2671"/>
                  </a:lnTo>
                  <a:lnTo>
                    <a:pt x="38384" y="2485"/>
                  </a:lnTo>
                  <a:lnTo>
                    <a:pt x="38569" y="3097"/>
                  </a:lnTo>
                  <a:lnTo>
                    <a:pt x="38662" y="3524"/>
                  </a:lnTo>
                  <a:lnTo>
                    <a:pt x="38717" y="3746"/>
                  </a:lnTo>
                  <a:lnTo>
                    <a:pt x="38736" y="3969"/>
                  </a:lnTo>
                  <a:lnTo>
                    <a:pt x="38755" y="4173"/>
                  </a:lnTo>
                  <a:lnTo>
                    <a:pt x="38755" y="4395"/>
                  </a:lnTo>
                  <a:lnTo>
                    <a:pt x="38717" y="4599"/>
                  </a:lnTo>
                  <a:lnTo>
                    <a:pt x="38680" y="4785"/>
                  </a:lnTo>
                  <a:lnTo>
                    <a:pt x="38588" y="4952"/>
                  </a:lnTo>
                  <a:lnTo>
                    <a:pt x="38476" y="5100"/>
                  </a:lnTo>
                  <a:lnTo>
                    <a:pt x="38402" y="5174"/>
                  </a:lnTo>
                  <a:lnTo>
                    <a:pt x="38328" y="5230"/>
                  </a:lnTo>
                  <a:lnTo>
                    <a:pt x="38235" y="5285"/>
                  </a:lnTo>
                  <a:lnTo>
                    <a:pt x="38143" y="5322"/>
                  </a:lnTo>
                  <a:lnTo>
                    <a:pt x="37902" y="5397"/>
                  </a:lnTo>
                  <a:lnTo>
                    <a:pt x="37642" y="5434"/>
                  </a:lnTo>
                  <a:lnTo>
                    <a:pt x="37401" y="5452"/>
                  </a:lnTo>
                  <a:lnTo>
                    <a:pt x="37160" y="5452"/>
                  </a:lnTo>
                  <a:lnTo>
                    <a:pt x="36937" y="5434"/>
                  </a:lnTo>
                  <a:lnTo>
                    <a:pt x="36715" y="5415"/>
                  </a:lnTo>
                  <a:lnTo>
                    <a:pt x="36288" y="5341"/>
                  </a:lnTo>
                  <a:lnTo>
                    <a:pt x="35899" y="5248"/>
                  </a:lnTo>
                  <a:lnTo>
                    <a:pt x="35565" y="5193"/>
                  </a:lnTo>
                  <a:lnTo>
                    <a:pt x="35435" y="5174"/>
                  </a:lnTo>
                  <a:lnTo>
                    <a:pt x="35306" y="5193"/>
                  </a:lnTo>
                  <a:lnTo>
                    <a:pt x="35194" y="5211"/>
                  </a:lnTo>
                  <a:lnTo>
                    <a:pt x="35102" y="5267"/>
                  </a:lnTo>
                  <a:lnTo>
                    <a:pt x="35027" y="5322"/>
                  </a:lnTo>
                  <a:lnTo>
                    <a:pt x="34953" y="5415"/>
                  </a:lnTo>
                  <a:lnTo>
                    <a:pt x="34842" y="5601"/>
                  </a:lnTo>
                  <a:lnTo>
                    <a:pt x="34712" y="5786"/>
                  </a:lnTo>
                  <a:lnTo>
                    <a:pt x="34582" y="5990"/>
                  </a:lnTo>
                  <a:lnTo>
                    <a:pt x="34490" y="6083"/>
                  </a:lnTo>
                  <a:lnTo>
                    <a:pt x="34397" y="6175"/>
                  </a:lnTo>
                  <a:lnTo>
                    <a:pt x="34286" y="6250"/>
                  </a:lnTo>
                  <a:lnTo>
                    <a:pt x="34156" y="6324"/>
                  </a:lnTo>
                  <a:lnTo>
                    <a:pt x="34026" y="6379"/>
                  </a:lnTo>
                  <a:lnTo>
                    <a:pt x="33859" y="6416"/>
                  </a:lnTo>
                  <a:lnTo>
                    <a:pt x="33655" y="6454"/>
                  </a:lnTo>
                  <a:lnTo>
                    <a:pt x="33451" y="6454"/>
                  </a:lnTo>
                  <a:lnTo>
                    <a:pt x="33006" y="6435"/>
                  </a:lnTo>
                  <a:lnTo>
                    <a:pt x="32617" y="6379"/>
                  </a:lnTo>
                  <a:lnTo>
                    <a:pt x="32283" y="6305"/>
                  </a:lnTo>
                  <a:lnTo>
                    <a:pt x="31987" y="6213"/>
                  </a:lnTo>
                  <a:lnTo>
                    <a:pt x="31745" y="6138"/>
                  </a:lnTo>
                  <a:lnTo>
                    <a:pt x="31541" y="6046"/>
                  </a:lnTo>
                  <a:lnTo>
                    <a:pt x="31393" y="5971"/>
                  </a:lnTo>
                  <a:lnTo>
                    <a:pt x="31282" y="5934"/>
                  </a:lnTo>
                  <a:lnTo>
                    <a:pt x="31226" y="5934"/>
                  </a:lnTo>
                  <a:lnTo>
                    <a:pt x="31189" y="5953"/>
                  </a:lnTo>
                  <a:lnTo>
                    <a:pt x="31096" y="5990"/>
                  </a:lnTo>
                  <a:lnTo>
                    <a:pt x="30892" y="6175"/>
                  </a:lnTo>
                  <a:lnTo>
                    <a:pt x="30763" y="6287"/>
                  </a:lnTo>
                  <a:lnTo>
                    <a:pt x="30596" y="6398"/>
                  </a:lnTo>
                  <a:lnTo>
                    <a:pt x="30373" y="6491"/>
                  </a:lnTo>
                  <a:lnTo>
                    <a:pt x="30132" y="6565"/>
                  </a:lnTo>
                  <a:lnTo>
                    <a:pt x="29984" y="6583"/>
                  </a:lnTo>
                  <a:lnTo>
                    <a:pt x="29854" y="6583"/>
                  </a:lnTo>
                  <a:lnTo>
                    <a:pt x="29706" y="6565"/>
                  </a:lnTo>
                  <a:lnTo>
                    <a:pt x="29576" y="6528"/>
                  </a:lnTo>
                  <a:lnTo>
                    <a:pt x="29465" y="6472"/>
                  </a:lnTo>
                  <a:lnTo>
                    <a:pt x="29335" y="6398"/>
                  </a:lnTo>
                  <a:lnTo>
                    <a:pt x="29112" y="6250"/>
                  </a:lnTo>
                  <a:lnTo>
                    <a:pt x="28704" y="5953"/>
                  </a:lnTo>
                  <a:lnTo>
                    <a:pt x="28538" y="5860"/>
                  </a:lnTo>
                  <a:lnTo>
                    <a:pt x="28463" y="5842"/>
                  </a:lnTo>
                  <a:lnTo>
                    <a:pt x="28389" y="5842"/>
                  </a:lnTo>
                  <a:lnTo>
                    <a:pt x="28259" y="5860"/>
                  </a:lnTo>
                  <a:lnTo>
                    <a:pt x="28148" y="5916"/>
                  </a:lnTo>
                  <a:lnTo>
                    <a:pt x="28018" y="5990"/>
                  </a:lnTo>
                  <a:lnTo>
                    <a:pt x="27889" y="6064"/>
                  </a:lnTo>
                  <a:lnTo>
                    <a:pt x="27610" y="6287"/>
                  </a:lnTo>
                  <a:lnTo>
                    <a:pt x="27240" y="6565"/>
                  </a:lnTo>
                  <a:lnTo>
                    <a:pt x="27128" y="6639"/>
                  </a:lnTo>
                  <a:lnTo>
                    <a:pt x="27017" y="6676"/>
                  </a:lnTo>
                  <a:lnTo>
                    <a:pt x="26776" y="6676"/>
                  </a:lnTo>
                  <a:lnTo>
                    <a:pt x="26665" y="6658"/>
                  </a:lnTo>
                  <a:lnTo>
                    <a:pt x="26535" y="6620"/>
                  </a:lnTo>
                  <a:lnTo>
                    <a:pt x="26294" y="6528"/>
                  </a:lnTo>
                  <a:lnTo>
                    <a:pt x="26071" y="6435"/>
                  </a:lnTo>
                  <a:lnTo>
                    <a:pt x="25849" y="6342"/>
                  </a:lnTo>
                  <a:lnTo>
                    <a:pt x="25645" y="6287"/>
                  </a:lnTo>
                  <a:lnTo>
                    <a:pt x="25552" y="6268"/>
                  </a:lnTo>
                  <a:lnTo>
                    <a:pt x="25478" y="6287"/>
                  </a:lnTo>
                  <a:lnTo>
                    <a:pt x="25052" y="6379"/>
                  </a:lnTo>
                  <a:lnTo>
                    <a:pt x="24477" y="6509"/>
                  </a:lnTo>
                  <a:lnTo>
                    <a:pt x="23828" y="6620"/>
                  </a:lnTo>
                  <a:lnTo>
                    <a:pt x="23253" y="6676"/>
                  </a:lnTo>
                  <a:lnTo>
                    <a:pt x="23105" y="6676"/>
                  </a:lnTo>
                  <a:lnTo>
                    <a:pt x="22938" y="6639"/>
                  </a:lnTo>
                  <a:lnTo>
                    <a:pt x="22771" y="6583"/>
                  </a:lnTo>
                  <a:lnTo>
                    <a:pt x="22567" y="6509"/>
                  </a:lnTo>
                  <a:lnTo>
                    <a:pt x="21658" y="6101"/>
                  </a:lnTo>
                  <a:lnTo>
                    <a:pt x="21417" y="5990"/>
                  </a:lnTo>
                  <a:lnTo>
                    <a:pt x="21158" y="5897"/>
                  </a:lnTo>
                  <a:lnTo>
                    <a:pt x="20898" y="5823"/>
                  </a:lnTo>
                  <a:lnTo>
                    <a:pt x="20620" y="5749"/>
                  </a:lnTo>
                  <a:lnTo>
                    <a:pt x="20360" y="5712"/>
                  </a:lnTo>
                  <a:lnTo>
                    <a:pt x="20082" y="5693"/>
                  </a:lnTo>
                  <a:lnTo>
                    <a:pt x="19823" y="5712"/>
                  </a:lnTo>
                  <a:lnTo>
                    <a:pt x="19544" y="5767"/>
                  </a:lnTo>
                  <a:lnTo>
                    <a:pt x="19229" y="5842"/>
                  </a:lnTo>
                  <a:lnTo>
                    <a:pt x="18803" y="5897"/>
                  </a:lnTo>
                  <a:lnTo>
                    <a:pt x="18302" y="5953"/>
                  </a:lnTo>
                  <a:lnTo>
                    <a:pt x="17709" y="5990"/>
                  </a:lnTo>
                  <a:lnTo>
                    <a:pt x="16337" y="6046"/>
                  </a:lnTo>
                  <a:lnTo>
                    <a:pt x="14816" y="6064"/>
                  </a:lnTo>
                  <a:lnTo>
                    <a:pt x="13203" y="6064"/>
                  </a:lnTo>
                  <a:lnTo>
                    <a:pt x="11627" y="6046"/>
                  </a:lnTo>
                  <a:lnTo>
                    <a:pt x="10143" y="6009"/>
                  </a:lnTo>
                  <a:lnTo>
                    <a:pt x="8882" y="5953"/>
                  </a:lnTo>
                  <a:lnTo>
                    <a:pt x="8345" y="5897"/>
                  </a:lnTo>
                  <a:lnTo>
                    <a:pt x="7863" y="5823"/>
                  </a:lnTo>
                  <a:lnTo>
                    <a:pt x="7455" y="5730"/>
                  </a:lnTo>
                  <a:lnTo>
                    <a:pt x="7121" y="5601"/>
                  </a:lnTo>
                  <a:lnTo>
                    <a:pt x="6843" y="5471"/>
                  </a:lnTo>
                  <a:lnTo>
                    <a:pt x="6713" y="5397"/>
                  </a:lnTo>
                  <a:lnTo>
                    <a:pt x="6620" y="5322"/>
                  </a:lnTo>
                  <a:lnTo>
                    <a:pt x="6528" y="5230"/>
                  </a:lnTo>
                  <a:lnTo>
                    <a:pt x="6453" y="5156"/>
                  </a:lnTo>
                  <a:lnTo>
                    <a:pt x="6398" y="5063"/>
                  </a:lnTo>
                  <a:lnTo>
                    <a:pt x="6361" y="4970"/>
                  </a:lnTo>
                  <a:lnTo>
                    <a:pt x="6342" y="4896"/>
                  </a:lnTo>
                  <a:lnTo>
                    <a:pt x="6324" y="4803"/>
                  </a:lnTo>
                  <a:lnTo>
                    <a:pt x="6324" y="4711"/>
                  </a:lnTo>
                  <a:lnTo>
                    <a:pt x="6342" y="4618"/>
                  </a:lnTo>
                  <a:lnTo>
                    <a:pt x="6379" y="4525"/>
                  </a:lnTo>
                  <a:lnTo>
                    <a:pt x="6435" y="4432"/>
                  </a:lnTo>
                  <a:lnTo>
                    <a:pt x="6491" y="4358"/>
                  </a:lnTo>
                  <a:lnTo>
                    <a:pt x="6565" y="4266"/>
                  </a:lnTo>
                  <a:lnTo>
                    <a:pt x="6769" y="4099"/>
                  </a:lnTo>
                  <a:lnTo>
                    <a:pt x="7010" y="3932"/>
                  </a:lnTo>
                  <a:lnTo>
                    <a:pt x="7325" y="3802"/>
                  </a:lnTo>
                  <a:lnTo>
                    <a:pt x="7696" y="3672"/>
                  </a:lnTo>
                  <a:lnTo>
                    <a:pt x="8475" y="3431"/>
                  </a:lnTo>
                  <a:lnTo>
                    <a:pt x="9253" y="3227"/>
                  </a:lnTo>
                  <a:lnTo>
                    <a:pt x="9939" y="3023"/>
                  </a:lnTo>
                  <a:lnTo>
                    <a:pt x="10496" y="2856"/>
                  </a:lnTo>
                  <a:lnTo>
                    <a:pt x="10718" y="2782"/>
                  </a:lnTo>
                  <a:lnTo>
                    <a:pt x="10885" y="2708"/>
                  </a:lnTo>
                  <a:lnTo>
                    <a:pt x="10978" y="2652"/>
                  </a:lnTo>
                  <a:lnTo>
                    <a:pt x="11015" y="2615"/>
                  </a:lnTo>
                  <a:lnTo>
                    <a:pt x="11033" y="2597"/>
                  </a:lnTo>
                  <a:lnTo>
                    <a:pt x="11015" y="2578"/>
                  </a:lnTo>
                  <a:lnTo>
                    <a:pt x="10996" y="2541"/>
                  </a:lnTo>
                  <a:lnTo>
                    <a:pt x="10885" y="2504"/>
                  </a:lnTo>
                  <a:lnTo>
                    <a:pt x="10681" y="2485"/>
                  </a:lnTo>
                  <a:lnTo>
                    <a:pt x="10384" y="2467"/>
                  </a:lnTo>
                  <a:lnTo>
                    <a:pt x="9791" y="2467"/>
                  </a:lnTo>
                  <a:lnTo>
                    <a:pt x="9290" y="2485"/>
                  </a:lnTo>
                  <a:lnTo>
                    <a:pt x="8845" y="2541"/>
                  </a:lnTo>
                  <a:lnTo>
                    <a:pt x="8382" y="2615"/>
                  </a:lnTo>
                  <a:lnTo>
                    <a:pt x="7195" y="2819"/>
                  </a:lnTo>
                  <a:lnTo>
                    <a:pt x="6361" y="2949"/>
                  </a:lnTo>
                  <a:lnTo>
                    <a:pt x="5267" y="3097"/>
                  </a:lnTo>
                  <a:lnTo>
                    <a:pt x="4673" y="3153"/>
                  </a:lnTo>
                  <a:lnTo>
                    <a:pt x="4136" y="3190"/>
                  </a:lnTo>
                  <a:lnTo>
                    <a:pt x="3171" y="3190"/>
                  </a:lnTo>
                  <a:lnTo>
                    <a:pt x="2763" y="3153"/>
                  </a:lnTo>
                  <a:lnTo>
                    <a:pt x="2393" y="3097"/>
                  </a:lnTo>
                  <a:lnTo>
                    <a:pt x="2077" y="3023"/>
                  </a:lnTo>
                  <a:lnTo>
                    <a:pt x="1818" y="2949"/>
                  </a:lnTo>
                  <a:lnTo>
                    <a:pt x="1614" y="2856"/>
                  </a:lnTo>
                  <a:lnTo>
                    <a:pt x="1465" y="2745"/>
                  </a:lnTo>
                  <a:lnTo>
                    <a:pt x="1410" y="2689"/>
                  </a:lnTo>
                  <a:lnTo>
                    <a:pt x="1373" y="2634"/>
                  </a:lnTo>
                  <a:lnTo>
                    <a:pt x="1336" y="2578"/>
                  </a:lnTo>
                  <a:lnTo>
                    <a:pt x="1336" y="2523"/>
                  </a:lnTo>
                  <a:lnTo>
                    <a:pt x="1336" y="2467"/>
                  </a:lnTo>
                  <a:lnTo>
                    <a:pt x="1354" y="2411"/>
                  </a:lnTo>
                  <a:lnTo>
                    <a:pt x="1373" y="2356"/>
                  </a:lnTo>
                  <a:lnTo>
                    <a:pt x="1428" y="2300"/>
                  </a:lnTo>
                  <a:lnTo>
                    <a:pt x="1558" y="2189"/>
                  </a:lnTo>
                  <a:lnTo>
                    <a:pt x="1762" y="2077"/>
                  </a:lnTo>
                  <a:lnTo>
                    <a:pt x="2133" y="1892"/>
                  </a:lnTo>
                  <a:lnTo>
                    <a:pt x="2337" y="1762"/>
                  </a:lnTo>
                  <a:lnTo>
                    <a:pt x="2467" y="1651"/>
                  </a:lnTo>
                  <a:lnTo>
                    <a:pt x="2559" y="1540"/>
                  </a:lnTo>
                  <a:lnTo>
                    <a:pt x="2708" y="1410"/>
                  </a:lnTo>
                  <a:lnTo>
                    <a:pt x="2930" y="1243"/>
                  </a:lnTo>
                  <a:lnTo>
                    <a:pt x="3320" y="1021"/>
                  </a:lnTo>
                  <a:lnTo>
                    <a:pt x="3950" y="705"/>
                  </a:lnTo>
                  <a:lnTo>
                    <a:pt x="4673" y="353"/>
                  </a:lnTo>
                  <a:lnTo>
                    <a:pt x="545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7"/>
            <p:cNvSpPr/>
            <p:nvPr/>
          </p:nvSpPr>
          <p:spPr>
            <a:xfrm>
              <a:off x="10569800" y="4659500"/>
              <a:ext cx="177100" cy="161350"/>
            </a:xfrm>
            <a:custGeom>
              <a:avLst/>
              <a:gdLst/>
              <a:ahLst/>
              <a:cxnLst/>
              <a:rect l="l" t="t" r="r" b="b"/>
              <a:pathLst>
                <a:path w="7084" h="6454" extrusionOk="0">
                  <a:moveTo>
                    <a:pt x="130" y="1"/>
                  </a:moveTo>
                  <a:lnTo>
                    <a:pt x="75" y="19"/>
                  </a:lnTo>
                  <a:lnTo>
                    <a:pt x="19" y="56"/>
                  </a:lnTo>
                  <a:lnTo>
                    <a:pt x="1" y="131"/>
                  </a:lnTo>
                  <a:lnTo>
                    <a:pt x="19" y="205"/>
                  </a:lnTo>
                  <a:lnTo>
                    <a:pt x="38" y="279"/>
                  </a:lnTo>
                  <a:lnTo>
                    <a:pt x="93" y="335"/>
                  </a:lnTo>
                  <a:lnTo>
                    <a:pt x="149" y="390"/>
                  </a:lnTo>
                  <a:lnTo>
                    <a:pt x="186" y="390"/>
                  </a:lnTo>
                  <a:lnTo>
                    <a:pt x="242" y="427"/>
                  </a:lnTo>
                  <a:lnTo>
                    <a:pt x="520" y="576"/>
                  </a:lnTo>
                  <a:lnTo>
                    <a:pt x="687" y="705"/>
                  </a:lnTo>
                  <a:lnTo>
                    <a:pt x="891" y="854"/>
                  </a:lnTo>
                  <a:lnTo>
                    <a:pt x="1095" y="1039"/>
                  </a:lnTo>
                  <a:lnTo>
                    <a:pt x="1317" y="1262"/>
                  </a:lnTo>
                  <a:lnTo>
                    <a:pt x="1503" y="1429"/>
                  </a:lnTo>
                  <a:lnTo>
                    <a:pt x="1651" y="1577"/>
                  </a:lnTo>
                  <a:lnTo>
                    <a:pt x="1818" y="1688"/>
                  </a:lnTo>
                  <a:lnTo>
                    <a:pt x="1966" y="1781"/>
                  </a:lnTo>
                  <a:lnTo>
                    <a:pt x="2226" y="1911"/>
                  </a:lnTo>
                  <a:lnTo>
                    <a:pt x="2430" y="2003"/>
                  </a:lnTo>
                  <a:lnTo>
                    <a:pt x="2522" y="2059"/>
                  </a:lnTo>
                  <a:lnTo>
                    <a:pt x="2578" y="2115"/>
                  </a:lnTo>
                  <a:lnTo>
                    <a:pt x="2597" y="2152"/>
                  </a:lnTo>
                  <a:lnTo>
                    <a:pt x="2708" y="2430"/>
                  </a:lnTo>
                  <a:lnTo>
                    <a:pt x="2764" y="2578"/>
                  </a:lnTo>
                  <a:lnTo>
                    <a:pt x="2856" y="2727"/>
                  </a:lnTo>
                  <a:lnTo>
                    <a:pt x="2986" y="2875"/>
                  </a:lnTo>
                  <a:lnTo>
                    <a:pt x="3134" y="3042"/>
                  </a:lnTo>
                  <a:lnTo>
                    <a:pt x="3338" y="3209"/>
                  </a:lnTo>
                  <a:lnTo>
                    <a:pt x="3579" y="3413"/>
                  </a:lnTo>
                  <a:lnTo>
                    <a:pt x="3858" y="3598"/>
                  </a:lnTo>
                  <a:lnTo>
                    <a:pt x="4043" y="3709"/>
                  </a:lnTo>
                  <a:lnTo>
                    <a:pt x="4247" y="3821"/>
                  </a:lnTo>
                  <a:lnTo>
                    <a:pt x="4321" y="3895"/>
                  </a:lnTo>
                  <a:lnTo>
                    <a:pt x="4414" y="4025"/>
                  </a:lnTo>
                  <a:lnTo>
                    <a:pt x="4544" y="4247"/>
                  </a:lnTo>
                  <a:lnTo>
                    <a:pt x="4692" y="4507"/>
                  </a:lnTo>
                  <a:lnTo>
                    <a:pt x="4840" y="4711"/>
                  </a:lnTo>
                  <a:lnTo>
                    <a:pt x="4989" y="4915"/>
                  </a:lnTo>
                  <a:lnTo>
                    <a:pt x="5137" y="5082"/>
                  </a:lnTo>
                  <a:lnTo>
                    <a:pt x="5304" y="5230"/>
                  </a:lnTo>
                  <a:lnTo>
                    <a:pt x="5471" y="5360"/>
                  </a:lnTo>
                  <a:lnTo>
                    <a:pt x="5656" y="5508"/>
                  </a:lnTo>
                  <a:lnTo>
                    <a:pt x="5879" y="5638"/>
                  </a:lnTo>
                  <a:lnTo>
                    <a:pt x="6064" y="5768"/>
                  </a:lnTo>
                  <a:lnTo>
                    <a:pt x="6250" y="5879"/>
                  </a:lnTo>
                  <a:lnTo>
                    <a:pt x="6528" y="6120"/>
                  </a:lnTo>
                  <a:lnTo>
                    <a:pt x="6732" y="6305"/>
                  </a:lnTo>
                  <a:lnTo>
                    <a:pt x="6824" y="6398"/>
                  </a:lnTo>
                  <a:lnTo>
                    <a:pt x="6880" y="6435"/>
                  </a:lnTo>
                  <a:lnTo>
                    <a:pt x="6954" y="6454"/>
                  </a:lnTo>
                  <a:lnTo>
                    <a:pt x="7010" y="6454"/>
                  </a:lnTo>
                  <a:lnTo>
                    <a:pt x="7065" y="6398"/>
                  </a:lnTo>
                  <a:lnTo>
                    <a:pt x="7084" y="6342"/>
                  </a:lnTo>
                  <a:lnTo>
                    <a:pt x="7084" y="6268"/>
                  </a:lnTo>
                  <a:lnTo>
                    <a:pt x="7065" y="6194"/>
                  </a:lnTo>
                  <a:lnTo>
                    <a:pt x="7010" y="6120"/>
                  </a:lnTo>
                  <a:lnTo>
                    <a:pt x="6936" y="6046"/>
                  </a:lnTo>
                  <a:lnTo>
                    <a:pt x="6713" y="5842"/>
                  </a:lnTo>
                  <a:lnTo>
                    <a:pt x="6379" y="5582"/>
                  </a:lnTo>
                  <a:lnTo>
                    <a:pt x="6175" y="5434"/>
                  </a:lnTo>
                  <a:lnTo>
                    <a:pt x="5953" y="5285"/>
                  </a:lnTo>
                  <a:lnTo>
                    <a:pt x="5582" y="5044"/>
                  </a:lnTo>
                  <a:lnTo>
                    <a:pt x="5452" y="4933"/>
                  </a:lnTo>
                  <a:lnTo>
                    <a:pt x="5322" y="4803"/>
                  </a:lnTo>
                  <a:lnTo>
                    <a:pt x="5193" y="4674"/>
                  </a:lnTo>
                  <a:lnTo>
                    <a:pt x="5081" y="4507"/>
                  </a:lnTo>
                  <a:lnTo>
                    <a:pt x="4785" y="4062"/>
                  </a:lnTo>
                  <a:lnTo>
                    <a:pt x="4636" y="3802"/>
                  </a:lnTo>
                  <a:lnTo>
                    <a:pt x="4507" y="3635"/>
                  </a:lnTo>
                  <a:lnTo>
                    <a:pt x="4377" y="3505"/>
                  </a:lnTo>
                  <a:lnTo>
                    <a:pt x="4247" y="3431"/>
                  </a:lnTo>
                  <a:lnTo>
                    <a:pt x="4080" y="3339"/>
                  </a:lnTo>
                  <a:lnTo>
                    <a:pt x="3932" y="3246"/>
                  </a:lnTo>
                  <a:lnTo>
                    <a:pt x="3709" y="3079"/>
                  </a:lnTo>
                  <a:lnTo>
                    <a:pt x="3375" y="2819"/>
                  </a:lnTo>
                  <a:lnTo>
                    <a:pt x="3171" y="2615"/>
                  </a:lnTo>
                  <a:lnTo>
                    <a:pt x="3060" y="2467"/>
                  </a:lnTo>
                  <a:lnTo>
                    <a:pt x="2986" y="2337"/>
                  </a:lnTo>
                  <a:lnTo>
                    <a:pt x="2893" y="2078"/>
                  </a:lnTo>
                  <a:lnTo>
                    <a:pt x="2856" y="1966"/>
                  </a:lnTo>
                  <a:lnTo>
                    <a:pt x="2782" y="1874"/>
                  </a:lnTo>
                  <a:lnTo>
                    <a:pt x="2708" y="1781"/>
                  </a:lnTo>
                  <a:lnTo>
                    <a:pt x="2615" y="1725"/>
                  </a:lnTo>
                  <a:lnTo>
                    <a:pt x="2467" y="1633"/>
                  </a:lnTo>
                  <a:lnTo>
                    <a:pt x="2300" y="1540"/>
                  </a:lnTo>
                  <a:lnTo>
                    <a:pt x="2115" y="1466"/>
                  </a:lnTo>
                  <a:lnTo>
                    <a:pt x="1929" y="1354"/>
                  </a:lnTo>
                  <a:lnTo>
                    <a:pt x="1725" y="1206"/>
                  </a:lnTo>
                  <a:lnTo>
                    <a:pt x="1503" y="1002"/>
                  </a:lnTo>
                  <a:lnTo>
                    <a:pt x="1262" y="743"/>
                  </a:lnTo>
                  <a:lnTo>
                    <a:pt x="1021" y="539"/>
                  </a:lnTo>
                  <a:lnTo>
                    <a:pt x="798" y="372"/>
                  </a:lnTo>
                  <a:lnTo>
                    <a:pt x="613" y="223"/>
                  </a:lnTo>
                  <a:lnTo>
                    <a:pt x="316" y="56"/>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7"/>
            <p:cNvSpPr/>
            <p:nvPr/>
          </p:nvSpPr>
          <p:spPr>
            <a:xfrm>
              <a:off x="10512325" y="4649300"/>
              <a:ext cx="171075" cy="170625"/>
            </a:xfrm>
            <a:custGeom>
              <a:avLst/>
              <a:gdLst/>
              <a:ahLst/>
              <a:cxnLst/>
              <a:rect l="l" t="t" r="r" b="b"/>
              <a:pathLst>
                <a:path w="6843" h="6825" extrusionOk="0">
                  <a:moveTo>
                    <a:pt x="112" y="1"/>
                  </a:moveTo>
                  <a:lnTo>
                    <a:pt x="56" y="19"/>
                  </a:lnTo>
                  <a:lnTo>
                    <a:pt x="19" y="57"/>
                  </a:lnTo>
                  <a:lnTo>
                    <a:pt x="0" y="131"/>
                  </a:lnTo>
                  <a:lnTo>
                    <a:pt x="0" y="205"/>
                  </a:lnTo>
                  <a:lnTo>
                    <a:pt x="38" y="279"/>
                  </a:lnTo>
                  <a:lnTo>
                    <a:pt x="93" y="353"/>
                  </a:lnTo>
                  <a:lnTo>
                    <a:pt x="149" y="390"/>
                  </a:lnTo>
                  <a:lnTo>
                    <a:pt x="279" y="464"/>
                  </a:lnTo>
                  <a:lnTo>
                    <a:pt x="408" y="576"/>
                  </a:lnTo>
                  <a:lnTo>
                    <a:pt x="538" y="724"/>
                  </a:lnTo>
                  <a:lnTo>
                    <a:pt x="686" y="910"/>
                  </a:lnTo>
                  <a:lnTo>
                    <a:pt x="853" y="1113"/>
                  </a:lnTo>
                  <a:lnTo>
                    <a:pt x="1039" y="1336"/>
                  </a:lnTo>
                  <a:lnTo>
                    <a:pt x="1261" y="1558"/>
                  </a:lnTo>
                  <a:lnTo>
                    <a:pt x="1391" y="1651"/>
                  </a:lnTo>
                  <a:lnTo>
                    <a:pt x="1521" y="1744"/>
                  </a:lnTo>
                  <a:lnTo>
                    <a:pt x="1947" y="2022"/>
                  </a:lnTo>
                  <a:lnTo>
                    <a:pt x="2114" y="2152"/>
                  </a:lnTo>
                  <a:lnTo>
                    <a:pt x="2244" y="2263"/>
                  </a:lnTo>
                  <a:lnTo>
                    <a:pt x="2355" y="2374"/>
                  </a:lnTo>
                  <a:lnTo>
                    <a:pt x="2448" y="2486"/>
                  </a:lnTo>
                  <a:lnTo>
                    <a:pt x="2559" y="2634"/>
                  </a:lnTo>
                  <a:lnTo>
                    <a:pt x="2671" y="2819"/>
                  </a:lnTo>
                  <a:lnTo>
                    <a:pt x="2800" y="3042"/>
                  </a:lnTo>
                  <a:lnTo>
                    <a:pt x="2930" y="3264"/>
                  </a:lnTo>
                  <a:lnTo>
                    <a:pt x="3078" y="3468"/>
                  </a:lnTo>
                  <a:lnTo>
                    <a:pt x="3227" y="3654"/>
                  </a:lnTo>
                  <a:lnTo>
                    <a:pt x="3412" y="3839"/>
                  </a:lnTo>
                  <a:lnTo>
                    <a:pt x="3598" y="4006"/>
                  </a:lnTo>
                  <a:lnTo>
                    <a:pt x="3820" y="4136"/>
                  </a:lnTo>
                  <a:lnTo>
                    <a:pt x="4061" y="4266"/>
                  </a:lnTo>
                  <a:lnTo>
                    <a:pt x="4247" y="4377"/>
                  </a:lnTo>
                  <a:lnTo>
                    <a:pt x="4395" y="4507"/>
                  </a:lnTo>
                  <a:lnTo>
                    <a:pt x="4543" y="4674"/>
                  </a:lnTo>
                  <a:lnTo>
                    <a:pt x="4692" y="4859"/>
                  </a:lnTo>
                  <a:lnTo>
                    <a:pt x="4988" y="5286"/>
                  </a:lnTo>
                  <a:lnTo>
                    <a:pt x="5155" y="5527"/>
                  </a:lnTo>
                  <a:lnTo>
                    <a:pt x="5341" y="5768"/>
                  </a:lnTo>
                  <a:lnTo>
                    <a:pt x="5489" y="5953"/>
                  </a:lnTo>
                  <a:lnTo>
                    <a:pt x="5656" y="6083"/>
                  </a:lnTo>
                  <a:lnTo>
                    <a:pt x="5804" y="6194"/>
                  </a:lnTo>
                  <a:lnTo>
                    <a:pt x="5934" y="6287"/>
                  </a:lnTo>
                  <a:lnTo>
                    <a:pt x="6175" y="6417"/>
                  </a:lnTo>
                  <a:lnTo>
                    <a:pt x="6379" y="6528"/>
                  </a:lnTo>
                  <a:lnTo>
                    <a:pt x="6472" y="6621"/>
                  </a:lnTo>
                  <a:lnTo>
                    <a:pt x="6564" y="6732"/>
                  </a:lnTo>
                  <a:lnTo>
                    <a:pt x="6620" y="6788"/>
                  </a:lnTo>
                  <a:lnTo>
                    <a:pt x="6676" y="6825"/>
                  </a:lnTo>
                  <a:lnTo>
                    <a:pt x="6731" y="6825"/>
                  </a:lnTo>
                  <a:lnTo>
                    <a:pt x="6787" y="6806"/>
                  </a:lnTo>
                  <a:lnTo>
                    <a:pt x="6824" y="6750"/>
                  </a:lnTo>
                  <a:lnTo>
                    <a:pt x="6843" y="6695"/>
                  </a:lnTo>
                  <a:lnTo>
                    <a:pt x="6843" y="6621"/>
                  </a:lnTo>
                  <a:lnTo>
                    <a:pt x="6806" y="6528"/>
                  </a:lnTo>
                  <a:lnTo>
                    <a:pt x="6731" y="6435"/>
                  </a:lnTo>
                  <a:lnTo>
                    <a:pt x="6657" y="6342"/>
                  </a:lnTo>
                  <a:lnTo>
                    <a:pt x="6490" y="6194"/>
                  </a:lnTo>
                  <a:lnTo>
                    <a:pt x="6323" y="6101"/>
                  </a:lnTo>
                  <a:lnTo>
                    <a:pt x="6175" y="6009"/>
                  </a:lnTo>
                  <a:lnTo>
                    <a:pt x="6008" y="5935"/>
                  </a:lnTo>
                  <a:lnTo>
                    <a:pt x="5860" y="5823"/>
                  </a:lnTo>
                  <a:lnTo>
                    <a:pt x="5712" y="5712"/>
                  </a:lnTo>
                  <a:lnTo>
                    <a:pt x="5545" y="5527"/>
                  </a:lnTo>
                  <a:lnTo>
                    <a:pt x="5378" y="5304"/>
                  </a:lnTo>
                  <a:lnTo>
                    <a:pt x="5211" y="5082"/>
                  </a:lnTo>
                  <a:lnTo>
                    <a:pt x="4914" y="4637"/>
                  </a:lnTo>
                  <a:lnTo>
                    <a:pt x="4747" y="4414"/>
                  </a:lnTo>
                  <a:lnTo>
                    <a:pt x="4562" y="4229"/>
                  </a:lnTo>
                  <a:lnTo>
                    <a:pt x="4339" y="4043"/>
                  </a:lnTo>
                  <a:lnTo>
                    <a:pt x="4228" y="3969"/>
                  </a:lnTo>
                  <a:lnTo>
                    <a:pt x="4098" y="3895"/>
                  </a:lnTo>
                  <a:lnTo>
                    <a:pt x="3913" y="3802"/>
                  </a:lnTo>
                  <a:lnTo>
                    <a:pt x="3727" y="3672"/>
                  </a:lnTo>
                  <a:lnTo>
                    <a:pt x="3561" y="3543"/>
                  </a:lnTo>
                  <a:lnTo>
                    <a:pt x="3431" y="3394"/>
                  </a:lnTo>
                  <a:lnTo>
                    <a:pt x="3282" y="3227"/>
                  </a:lnTo>
                  <a:lnTo>
                    <a:pt x="3153" y="3060"/>
                  </a:lnTo>
                  <a:lnTo>
                    <a:pt x="2930" y="2653"/>
                  </a:lnTo>
                  <a:lnTo>
                    <a:pt x="2800" y="2449"/>
                  </a:lnTo>
                  <a:lnTo>
                    <a:pt x="2671" y="2263"/>
                  </a:lnTo>
                  <a:lnTo>
                    <a:pt x="2541" y="2096"/>
                  </a:lnTo>
                  <a:lnTo>
                    <a:pt x="2392" y="1948"/>
                  </a:lnTo>
                  <a:lnTo>
                    <a:pt x="2226" y="1818"/>
                  </a:lnTo>
                  <a:lnTo>
                    <a:pt x="2059" y="1688"/>
                  </a:lnTo>
                  <a:lnTo>
                    <a:pt x="1614" y="1410"/>
                  </a:lnTo>
                  <a:lnTo>
                    <a:pt x="1465" y="1299"/>
                  </a:lnTo>
                  <a:lnTo>
                    <a:pt x="1317" y="1169"/>
                  </a:lnTo>
                  <a:lnTo>
                    <a:pt x="1187" y="1021"/>
                  </a:lnTo>
                  <a:lnTo>
                    <a:pt x="1057" y="872"/>
                  </a:lnTo>
                  <a:lnTo>
                    <a:pt x="816" y="576"/>
                  </a:lnTo>
                  <a:lnTo>
                    <a:pt x="705" y="427"/>
                  </a:lnTo>
                  <a:lnTo>
                    <a:pt x="575" y="298"/>
                  </a:lnTo>
                  <a:lnTo>
                    <a:pt x="483" y="205"/>
                  </a:lnTo>
                  <a:lnTo>
                    <a:pt x="390" y="131"/>
                  </a:lnTo>
                  <a:lnTo>
                    <a:pt x="279" y="57"/>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7"/>
            <p:cNvSpPr/>
            <p:nvPr/>
          </p:nvSpPr>
          <p:spPr>
            <a:xfrm>
              <a:off x="10018625" y="4683150"/>
              <a:ext cx="177100" cy="161800"/>
            </a:xfrm>
            <a:custGeom>
              <a:avLst/>
              <a:gdLst/>
              <a:ahLst/>
              <a:cxnLst/>
              <a:rect l="l" t="t" r="r" b="b"/>
              <a:pathLst>
                <a:path w="7084" h="6472" extrusionOk="0">
                  <a:moveTo>
                    <a:pt x="130" y="1"/>
                  </a:moveTo>
                  <a:lnTo>
                    <a:pt x="75" y="19"/>
                  </a:lnTo>
                  <a:lnTo>
                    <a:pt x="19" y="75"/>
                  </a:lnTo>
                  <a:lnTo>
                    <a:pt x="1" y="130"/>
                  </a:lnTo>
                  <a:lnTo>
                    <a:pt x="19" y="223"/>
                  </a:lnTo>
                  <a:lnTo>
                    <a:pt x="38" y="297"/>
                  </a:lnTo>
                  <a:lnTo>
                    <a:pt x="93" y="353"/>
                  </a:lnTo>
                  <a:lnTo>
                    <a:pt x="149" y="390"/>
                  </a:lnTo>
                  <a:lnTo>
                    <a:pt x="167" y="390"/>
                  </a:lnTo>
                  <a:lnTo>
                    <a:pt x="186" y="408"/>
                  </a:lnTo>
                  <a:lnTo>
                    <a:pt x="242" y="446"/>
                  </a:lnTo>
                  <a:lnTo>
                    <a:pt x="520" y="594"/>
                  </a:lnTo>
                  <a:lnTo>
                    <a:pt x="687" y="705"/>
                  </a:lnTo>
                  <a:lnTo>
                    <a:pt x="891" y="872"/>
                  </a:lnTo>
                  <a:lnTo>
                    <a:pt x="1095" y="1057"/>
                  </a:lnTo>
                  <a:lnTo>
                    <a:pt x="1317" y="1280"/>
                  </a:lnTo>
                  <a:lnTo>
                    <a:pt x="1503" y="1447"/>
                  </a:lnTo>
                  <a:lnTo>
                    <a:pt x="1651" y="1595"/>
                  </a:lnTo>
                  <a:lnTo>
                    <a:pt x="1818" y="1706"/>
                  </a:lnTo>
                  <a:lnTo>
                    <a:pt x="1966" y="1799"/>
                  </a:lnTo>
                  <a:lnTo>
                    <a:pt x="2226" y="1929"/>
                  </a:lnTo>
                  <a:lnTo>
                    <a:pt x="2430" y="2022"/>
                  </a:lnTo>
                  <a:lnTo>
                    <a:pt x="2522" y="2077"/>
                  </a:lnTo>
                  <a:lnTo>
                    <a:pt x="2578" y="2114"/>
                  </a:lnTo>
                  <a:lnTo>
                    <a:pt x="2597" y="2170"/>
                  </a:lnTo>
                  <a:lnTo>
                    <a:pt x="2708" y="2448"/>
                  </a:lnTo>
                  <a:lnTo>
                    <a:pt x="2763" y="2596"/>
                  </a:lnTo>
                  <a:lnTo>
                    <a:pt x="2856" y="2745"/>
                  </a:lnTo>
                  <a:lnTo>
                    <a:pt x="2986" y="2893"/>
                  </a:lnTo>
                  <a:lnTo>
                    <a:pt x="3134" y="3060"/>
                  </a:lnTo>
                  <a:lnTo>
                    <a:pt x="3338" y="3227"/>
                  </a:lnTo>
                  <a:lnTo>
                    <a:pt x="3579" y="3412"/>
                  </a:lnTo>
                  <a:lnTo>
                    <a:pt x="3857" y="3616"/>
                  </a:lnTo>
                  <a:lnTo>
                    <a:pt x="4043" y="3728"/>
                  </a:lnTo>
                  <a:lnTo>
                    <a:pt x="4247" y="3839"/>
                  </a:lnTo>
                  <a:lnTo>
                    <a:pt x="4321" y="3913"/>
                  </a:lnTo>
                  <a:lnTo>
                    <a:pt x="4414" y="4043"/>
                  </a:lnTo>
                  <a:lnTo>
                    <a:pt x="4544" y="4247"/>
                  </a:lnTo>
                  <a:lnTo>
                    <a:pt x="4692" y="4506"/>
                  </a:lnTo>
                  <a:lnTo>
                    <a:pt x="4840" y="4729"/>
                  </a:lnTo>
                  <a:lnTo>
                    <a:pt x="4989" y="4914"/>
                  </a:lnTo>
                  <a:lnTo>
                    <a:pt x="5137" y="5100"/>
                  </a:lnTo>
                  <a:lnTo>
                    <a:pt x="5304" y="5248"/>
                  </a:lnTo>
                  <a:lnTo>
                    <a:pt x="5471" y="5378"/>
                  </a:lnTo>
                  <a:lnTo>
                    <a:pt x="5656" y="5508"/>
                  </a:lnTo>
                  <a:lnTo>
                    <a:pt x="5879" y="5637"/>
                  </a:lnTo>
                  <a:lnTo>
                    <a:pt x="6064" y="5767"/>
                  </a:lnTo>
                  <a:lnTo>
                    <a:pt x="6249" y="5897"/>
                  </a:lnTo>
                  <a:lnTo>
                    <a:pt x="6528" y="6138"/>
                  </a:lnTo>
                  <a:lnTo>
                    <a:pt x="6732" y="6305"/>
                  </a:lnTo>
                  <a:lnTo>
                    <a:pt x="6824" y="6398"/>
                  </a:lnTo>
                  <a:lnTo>
                    <a:pt x="6880" y="6453"/>
                  </a:lnTo>
                  <a:lnTo>
                    <a:pt x="6954" y="6472"/>
                  </a:lnTo>
                  <a:lnTo>
                    <a:pt x="7010" y="6453"/>
                  </a:lnTo>
                  <a:lnTo>
                    <a:pt x="7047" y="6416"/>
                  </a:lnTo>
                  <a:lnTo>
                    <a:pt x="7084" y="6361"/>
                  </a:lnTo>
                  <a:lnTo>
                    <a:pt x="7084" y="6286"/>
                  </a:lnTo>
                  <a:lnTo>
                    <a:pt x="7047" y="6212"/>
                  </a:lnTo>
                  <a:lnTo>
                    <a:pt x="7010" y="6138"/>
                  </a:lnTo>
                  <a:lnTo>
                    <a:pt x="6936" y="6045"/>
                  </a:lnTo>
                  <a:lnTo>
                    <a:pt x="6713" y="5860"/>
                  </a:lnTo>
                  <a:lnTo>
                    <a:pt x="6379" y="5582"/>
                  </a:lnTo>
                  <a:lnTo>
                    <a:pt x="6175" y="5434"/>
                  </a:lnTo>
                  <a:lnTo>
                    <a:pt x="5953" y="5304"/>
                  </a:lnTo>
                  <a:lnTo>
                    <a:pt x="5582" y="5044"/>
                  </a:lnTo>
                  <a:lnTo>
                    <a:pt x="5452" y="4933"/>
                  </a:lnTo>
                  <a:lnTo>
                    <a:pt x="5322" y="4822"/>
                  </a:lnTo>
                  <a:lnTo>
                    <a:pt x="5193" y="4673"/>
                  </a:lnTo>
                  <a:lnTo>
                    <a:pt x="5081" y="4506"/>
                  </a:lnTo>
                  <a:lnTo>
                    <a:pt x="4785" y="4080"/>
                  </a:lnTo>
                  <a:lnTo>
                    <a:pt x="4636" y="3820"/>
                  </a:lnTo>
                  <a:lnTo>
                    <a:pt x="4506" y="3635"/>
                  </a:lnTo>
                  <a:lnTo>
                    <a:pt x="4377" y="3505"/>
                  </a:lnTo>
                  <a:lnTo>
                    <a:pt x="4247" y="3431"/>
                  </a:lnTo>
                  <a:lnTo>
                    <a:pt x="4080" y="3338"/>
                  </a:lnTo>
                  <a:lnTo>
                    <a:pt x="3932" y="3245"/>
                  </a:lnTo>
                  <a:lnTo>
                    <a:pt x="3709" y="3097"/>
                  </a:lnTo>
                  <a:lnTo>
                    <a:pt x="3375" y="2838"/>
                  </a:lnTo>
                  <a:lnTo>
                    <a:pt x="3171" y="2634"/>
                  </a:lnTo>
                  <a:lnTo>
                    <a:pt x="3060" y="2485"/>
                  </a:lnTo>
                  <a:lnTo>
                    <a:pt x="2986" y="2337"/>
                  </a:lnTo>
                  <a:lnTo>
                    <a:pt x="2893" y="2096"/>
                  </a:lnTo>
                  <a:lnTo>
                    <a:pt x="2856" y="1985"/>
                  </a:lnTo>
                  <a:lnTo>
                    <a:pt x="2782" y="1873"/>
                  </a:lnTo>
                  <a:lnTo>
                    <a:pt x="2708" y="1799"/>
                  </a:lnTo>
                  <a:lnTo>
                    <a:pt x="2615" y="1725"/>
                  </a:lnTo>
                  <a:lnTo>
                    <a:pt x="2467" y="1632"/>
                  </a:lnTo>
                  <a:lnTo>
                    <a:pt x="2300" y="1558"/>
                  </a:lnTo>
                  <a:lnTo>
                    <a:pt x="2114" y="1465"/>
                  </a:lnTo>
                  <a:lnTo>
                    <a:pt x="1929" y="1354"/>
                  </a:lnTo>
                  <a:lnTo>
                    <a:pt x="1725" y="1206"/>
                  </a:lnTo>
                  <a:lnTo>
                    <a:pt x="1503" y="1020"/>
                  </a:lnTo>
                  <a:lnTo>
                    <a:pt x="1262" y="761"/>
                  </a:lnTo>
                  <a:lnTo>
                    <a:pt x="1020" y="557"/>
                  </a:lnTo>
                  <a:lnTo>
                    <a:pt x="798" y="371"/>
                  </a:lnTo>
                  <a:lnTo>
                    <a:pt x="613" y="242"/>
                  </a:lnTo>
                  <a:lnTo>
                    <a:pt x="316" y="75"/>
                  </a:lnTo>
                  <a:lnTo>
                    <a:pt x="186" y="19"/>
                  </a:lnTo>
                  <a:lnTo>
                    <a:pt x="13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7"/>
            <p:cNvSpPr/>
            <p:nvPr/>
          </p:nvSpPr>
          <p:spPr>
            <a:xfrm>
              <a:off x="9951875" y="4688725"/>
              <a:ext cx="176650" cy="161325"/>
            </a:xfrm>
            <a:custGeom>
              <a:avLst/>
              <a:gdLst/>
              <a:ahLst/>
              <a:cxnLst/>
              <a:rect l="l" t="t" r="r" b="b"/>
              <a:pathLst>
                <a:path w="7066" h="6453" extrusionOk="0">
                  <a:moveTo>
                    <a:pt x="112" y="0"/>
                  </a:moveTo>
                  <a:lnTo>
                    <a:pt x="56" y="19"/>
                  </a:lnTo>
                  <a:lnTo>
                    <a:pt x="19" y="56"/>
                  </a:lnTo>
                  <a:lnTo>
                    <a:pt x="0" y="130"/>
                  </a:lnTo>
                  <a:lnTo>
                    <a:pt x="0" y="204"/>
                  </a:lnTo>
                  <a:lnTo>
                    <a:pt x="38" y="278"/>
                  </a:lnTo>
                  <a:lnTo>
                    <a:pt x="93" y="334"/>
                  </a:lnTo>
                  <a:lnTo>
                    <a:pt x="149" y="389"/>
                  </a:lnTo>
                  <a:lnTo>
                    <a:pt x="167" y="389"/>
                  </a:lnTo>
                  <a:lnTo>
                    <a:pt x="242" y="427"/>
                  </a:lnTo>
                  <a:lnTo>
                    <a:pt x="501" y="575"/>
                  </a:lnTo>
                  <a:lnTo>
                    <a:pt x="687" y="705"/>
                  </a:lnTo>
                  <a:lnTo>
                    <a:pt x="872" y="853"/>
                  </a:lnTo>
                  <a:lnTo>
                    <a:pt x="1094" y="1038"/>
                  </a:lnTo>
                  <a:lnTo>
                    <a:pt x="1317" y="1261"/>
                  </a:lnTo>
                  <a:lnTo>
                    <a:pt x="1484" y="1446"/>
                  </a:lnTo>
                  <a:lnTo>
                    <a:pt x="1651" y="1576"/>
                  </a:lnTo>
                  <a:lnTo>
                    <a:pt x="1818" y="1687"/>
                  </a:lnTo>
                  <a:lnTo>
                    <a:pt x="1966" y="1780"/>
                  </a:lnTo>
                  <a:lnTo>
                    <a:pt x="2226" y="1910"/>
                  </a:lnTo>
                  <a:lnTo>
                    <a:pt x="2430" y="2003"/>
                  </a:lnTo>
                  <a:lnTo>
                    <a:pt x="2522" y="2058"/>
                  </a:lnTo>
                  <a:lnTo>
                    <a:pt x="2559" y="2114"/>
                  </a:lnTo>
                  <a:lnTo>
                    <a:pt x="2596" y="2151"/>
                  </a:lnTo>
                  <a:lnTo>
                    <a:pt x="2689" y="2429"/>
                  </a:lnTo>
                  <a:lnTo>
                    <a:pt x="2763" y="2577"/>
                  </a:lnTo>
                  <a:lnTo>
                    <a:pt x="2856" y="2726"/>
                  </a:lnTo>
                  <a:lnTo>
                    <a:pt x="2967" y="2874"/>
                  </a:lnTo>
                  <a:lnTo>
                    <a:pt x="3134" y="3041"/>
                  </a:lnTo>
                  <a:lnTo>
                    <a:pt x="3320" y="3208"/>
                  </a:lnTo>
                  <a:lnTo>
                    <a:pt x="3579" y="3412"/>
                  </a:lnTo>
                  <a:lnTo>
                    <a:pt x="3839" y="3597"/>
                  </a:lnTo>
                  <a:lnTo>
                    <a:pt x="4043" y="3709"/>
                  </a:lnTo>
                  <a:lnTo>
                    <a:pt x="4228" y="3820"/>
                  </a:lnTo>
                  <a:lnTo>
                    <a:pt x="4302" y="3894"/>
                  </a:lnTo>
                  <a:lnTo>
                    <a:pt x="4395" y="4024"/>
                  </a:lnTo>
                  <a:lnTo>
                    <a:pt x="4525" y="4246"/>
                  </a:lnTo>
                  <a:lnTo>
                    <a:pt x="4692" y="4506"/>
                  </a:lnTo>
                  <a:lnTo>
                    <a:pt x="4840" y="4710"/>
                  </a:lnTo>
                  <a:lnTo>
                    <a:pt x="4988" y="4914"/>
                  </a:lnTo>
                  <a:lnTo>
                    <a:pt x="5137" y="5081"/>
                  </a:lnTo>
                  <a:lnTo>
                    <a:pt x="5285" y="5229"/>
                  </a:lnTo>
                  <a:lnTo>
                    <a:pt x="5471" y="5359"/>
                  </a:lnTo>
                  <a:lnTo>
                    <a:pt x="5656" y="5507"/>
                  </a:lnTo>
                  <a:lnTo>
                    <a:pt x="5860" y="5637"/>
                  </a:lnTo>
                  <a:lnTo>
                    <a:pt x="6064" y="5767"/>
                  </a:lnTo>
                  <a:lnTo>
                    <a:pt x="6231" y="5878"/>
                  </a:lnTo>
                  <a:lnTo>
                    <a:pt x="6527" y="6119"/>
                  </a:lnTo>
                  <a:lnTo>
                    <a:pt x="6731" y="6305"/>
                  </a:lnTo>
                  <a:lnTo>
                    <a:pt x="6824" y="6397"/>
                  </a:lnTo>
                  <a:lnTo>
                    <a:pt x="6880" y="6434"/>
                  </a:lnTo>
                  <a:lnTo>
                    <a:pt x="6935" y="6453"/>
                  </a:lnTo>
                  <a:lnTo>
                    <a:pt x="7010" y="6453"/>
                  </a:lnTo>
                  <a:lnTo>
                    <a:pt x="7047" y="6416"/>
                  </a:lnTo>
                  <a:lnTo>
                    <a:pt x="7065" y="6342"/>
                  </a:lnTo>
                  <a:lnTo>
                    <a:pt x="7065" y="6267"/>
                  </a:lnTo>
                  <a:lnTo>
                    <a:pt x="7047" y="6193"/>
                  </a:lnTo>
                  <a:lnTo>
                    <a:pt x="7010" y="6119"/>
                  </a:lnTo>
                  <a:lnTo>
                    <a:pt x="6917" y="6045"/>
                  </a:lnTo>
                  <a:lnTo>
                    <a:pt x="6713" y="5841"/>
                  </a:lnTo>
                  <a:lnTo>
                    <a:pt x="6379" y="5581"/>
                  </a:lnTo>
                  <a:lnTo>
                    <a:pt x="6175" y="5433"/>
                  </a:lnTo>
                  <a:lnTo>
                    <a:pt x="5953" y="5285"/>
                  </a:lnTo>
                  <a:lnTo>
                    <a:pt x="5582" y="5044"/>
                  </a:lnTo>
                  <a:lnTo>
                    <a:pt x="5433" y="4932"/>
                  </a:lnTo>
                  <a:lnTo>
                    <a:pt x="5304" y="4803"/>
                  </a:lnTo>
                  <a:lnTo>
                    <a:pt x="5192" y="4673"/>
                  </a:lnTo>
                  <a:lnTo>
                    <a:pt x="5063" y="4506"/>
                  </a:lnTo>
                  <a:lnTo>
                    <a:pt x="4784" y="4061"/>
                  </a:lnTo>
                  <a:lnTo>
                    <a:pt x="4618" y="3801"/>
                  </a:lnTo>
                  <a:lnTo>
                    <a:pt x="4488" y="3634"/>
                  </a:lnTo>
                  <a:lnTo>
                    <a:pt x="4358" y="3505"/>
                  </a:lnTo>
                  <a:lnTo>
                    <a:pt x="4247" y="3430"/>
                  </a:lnTo>
                  <a:lnTo>
                    <a:pt x="4080" y="3338"/>
                  </a:lnTo>
                  <a:lnTo>
                    <a:pt x="3913" y="3245"/>
                  </a:lnTo>
                  <a:lnTo>
                    <a:pt x="3690" y="3078"/>
                  </a:lnTo>
                  <a:lnTo>
                    <a:pt x="3375" y="2819"/>
                  </a:lnTo>
                  <a:lnTo>
                    <a:pt x="3171" y="2615"/>
                  </a:lnTo>
                  <a:lnTo>
                    <a:pt x="3060" y="2466"/>
                  </a:lnTo>
                  <a:lnTo>
                    <a:pt x="2986" y="2336"/>
                  </a:lnTo>
                  <a:lnTo>
                    <a:pt x="2893" y="2077"/>
                  </a:lnTo>
                  <a:lnTo>
                    <a:pt x="2837" y="1966"/>
                  </a:lnTo>
                  <a:lnTo>
                    <a:pt x="2763" y="1873"/>
                  </a:lnTo>
                  <a:lnTo>
                    <a:pt x="2689" y="1780"/>
                  </a:lnTo>
                  <a:lnTo>
                    <a:pt x="2615" y="1724"/>
                  </a:lnTo>
                  <a:lnTo>
                    <a:pt x="2448" y="1632"/>
                  </a:lnTo>
                  <a:lnTo>
                    <a:pt x="2281" y="1558"/>
                  </a:lnTo>
                  <a:lnTo>
                    <a:pt x="2096" y="1465"/>
                  </a:lnTo>
                  <a:lnTo>
                    <a:pt x="1910" y="1354"/>
                  </a:lnTo>
                  <a:lnTo>
                    <a:pt x="1706" y="1205"/>
                  </a:lnTo>
                  <a:lnTo>
                    <a:pt x="1502" y="1001"/>
                  </a:lnTo>
                  <a:lnTo>
                    <a:pt x="1261" y="742"/>
                  </a:lnTo>
                  <a:lnTo>
                    <a:pt x="1020" y="538"/>
                  </a:lnTo>
                  <a:lnTo>
                    <a:pt x="798" y="371"/>
                  </a:lnTo>
                  <a:lnTo>
                    <a:pt x="594" y="241"/>
                  </a:lnTo>
                  <a:lnTo>
                    <a:pt x="297" y="56"/>
                  </a:lnTo>
                  <a:lnTo>
                    <a:pt x="1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7"/>
            <p:cNvSpPr/>
            <p:nvPr/>
          </p:nvSpPr>
          <p:spPr>
            <a:xfrm>
              <a:off x="10174850" y="3437075"/>
              <a:ext cx="82550" cy="165075"/>
            </a:xfrm>
            <a:custGeom>
              <a:avLst/>
              <a:gdLst/>
              <a:ahLst/>
              <a:cxnLst/>
              <a:rect l="l" t="t" r="r" b="b"/>
              <a:pathLst>
                <a:path w="3302" h="6603" extrusionOk="0">
                  <a:moveTo>
                    <a:pt x="353" y="1"/>
                  </a:moveTo>
                  <a:lnTo>
                    <a:pt x="223" y="427"/>
                  </a:lnTo>
                  <a:lnTo>
                    <a:pt x="130" y="817"/>
                  </a:lnTo>
                  <a:lnTo>
                    <a:pt x="56" y="1206"/>
                  </a:lnTo>
                  <a:lnTo>
                    <a:pt x="19" y="1577"/>
                  </a:lnTo>
                  <a:lnTo>
                    <a:pt x="0" y="1929"/>
                  </a:lnTo>
                  <a:lnTo>
                    <a:pt x="19" y="2282"/>
                  </a:lnTo>
                  <a:lnTo>
                    <a:pt x="56" y="2616"/>
                  </a:lnTo>
                  <a:lnTo>
                    <a:pt x="93" y="2931"/>
                  </a:lnTo>
                  <a:lnTo>
                    <a:pt x="167" y="3227"/>
                  </a:lnTo>
                  <a:lnTo>
                    <a:pt x="242" y="3524"/>
                  </a:lnTo>
                  <a:lnTo>
                    <a:pt x="353" y="3802"/>
                  </a:lnTo>
                  <a:lnTo>
                    <a:pt x="464" y="4062"/>
                  </a:lnTo>
                  <a:lnTo>
                    <a:pt x="575" y="4321"/>
                  </a:lnTo>
                  <a:lnTo>
                    <a:pt x="724" y="4544"/>
                  </a:lnTo>
                  <a:lnTo>
                    <a:pt x="853" y="4766"/>
                  </a:lnTo>
                  <a:lnTo>
                    <a:pt x="1002" y="4989"/>
                  </a:lnTo>
                  <a:lnTo>
                    <a:pt x="1298" y="5378"/>
                  </a:lnTo>
                  <a:lnTo>
                    <a:pt x="1614" y="5694"/>
                  </a:lnTo>
                  <a:lnTo>
                    <a:pt x="1910" y="5972"/>
                  </a:lnTo>
                  <a:lnTo>
                    <a:pt x="2188" y="6213"/>
                  </a:lnTo>
                  <a:lnTo>
                    <a:pt x="2411" y="6380"/>
                  </a:lnTo>
                  <a:lnTo>
                    <a:pt x="2596" y="6509"/>
                  </a:lnTo>
                  <a:lnTo>
                    <a:pt x="2763" y="6602"/>
                  </a:lnTo>
                  <a:lnTo>
                    <a:pt x="2930" y="6157"/>
                  </a:lnTo>
                  <a:lnTo>
                    <a:pt x="3079" y="5712"/>
                  </a:lnTo>
                  <a:lnTo>
                    <a:pt x="3171" y="5286"/>
                  </a:lnTo>
                  <a:lnTo>
                    <a:pt x="3245" y="4878"/>
                  </a:lnTo>
                  <a:lnTo>
                    <a:pt x="3282" y="4488"/>
                  </a:lnTo>
                  <a:lnTo>
                    <a:pt x="3301" y="4136"/>
                  </a:lnTo>
                  <a:lnTo>
                    <a:pt x="3282" y="3784"/>
                  </a:lnTo>
                  <a:lnTo>
                    <a:pt x="3245" y="3450"/>
                  </a:lnTo>
                  <a:lnTo>
                    <a:pt x="3190" y="3135"/>
                  </a:lnTo>
                  <a:lnTo>
                    <a:pt x="3116" y="2857"/>
                  </a:lnTo>
                  <a:lnTo>
                    <a:pt x="3004" y="2578"/>
                  </a:lnTo>
                  <a:lnTo>
                    <a:pt x="2893" y="2300"/>
                  </a:lnTo>
                  <a:lnTo>
                    <a:pt x="2763" y="2059"/>
                  </a:lnTo>
                  <a:lnTo>
                    <a:pt x="2633" y="1837"/>
                  </a:lnTo>
                  <a:lnTo>
                    <a:pt x="2485" y="1614"/>
                  </a:lnTo>
                  <a:lnTo>
                    <a:pt x="2318" y="1429"/>
                  </a:lnTo>
                  <a:lnTo>
                    <a:pt x="2151" y="1243"/>
                  </a:lnTo>
                  <a:lnTo>
                    <a:pt x="1985" y="1058"/>
                  </a:lnTo>
                  <a:lnTo>
                    <a:pt x="1651" y="761"/>
                  </a:lnTo>
                  <a:lnTo>
                    <a:pt x="1317" y="520"/>
                  </a:lnTo>
                  <a:lnTo>
                    <a:pt x="1002" y="335"/>
                  </a:lnTo>
                  <a:lnTo>
                    <a:pt x="742" y="186"/>
                  </a:lnTo>
                  <a:lnTo>
                    <a:pt x="538" y="75"/>
                  </a:lnTo>
                  <a:lnTo>
                    <a:pt x="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7"/>
            <p:cNvSpPr/>
            <p:nvPr/>
          </p:nvSpPr>
          <p:spPr>
            <a:xfrm>
              <a:off x="9995925" y="3564100"/>
              <a:ext cx="162250" cy="63075"/>
            </a:xfrm>
            <a:custGeom>
              <a:avLst/>
              <a:gdLst/>
              <a:ahLst/>
              <a:cxnLst/>
              <a:rect l="l" t="t" r="r" b="b"/>
              <a:pathLst>
                <a:path w="6490" h="2523" extrusionOk="0">
                  <a:moveTo>
                    <a:pt x="3301" y="1"/>
                  </a:moveTo>
                  <a:lnTo>
                    <a:pt x="3022" y="19"/>
                  </a:lnTo>
                  <a:lnTo>
                    <a:pt x="2726" y="38"/>
                  </a:lnTo>
                  <a:lnTo>
                    <a:pt x="2411" y="75"/>
                  </a:lnTo>
                  <a:lnTo>
                    <a:pt x="2095" y="130"/>
                  </a:lnTo>
                  <a:lnTo>
                    <a:pt x="1780" y="205"/>
                  </a:lnTo>
                  <a:lnTo>
                    <a:pt x="1446" y="316"/>
                  </a:lnTo>
                  <a:lnTo>
                    <a:pt x="1094" y="446"/>
                  </a:lnTo>
                  <a:lnTo>
                    <a:pt x="742" y="594"/>
                  </a:lnTo>
                  <a:lnTo>
                    <a:pt x="371" y="779"/>
                  </a:lnTo>
                  <a:lnTo>
                    <a:pt x="0" y="983"/>
                  </a:lnTo>
                  <a:lnTo>
                    <a:pt x="185" y="1113"/>
                  </a:lnTo>
                  <a:lnTo>
                    <a:pt x="408" y="1262"/>
                  </a:lnTo>
                  <a:lnTo>
                    <a:pt x="705" y="1428"/>
                  </a:lnTo>
                  <a:lnTo>
                    <a:pt x="1057" y="1632"/>
                  </a:lnTo>
                  <a:lnTo>
                    <a:pt x="1465" y="1836"/>
                  </a:lnTo>
                  <a:lnTo>
                    <a:pt x="1910" y="2040"/>
                  </a:lnTo>
                  <a:lnTo>
                    <a:pt x="2392" y="2226"/>
                  </a:lnTo>
                  <a:lnTo>
                    <a:pt x="2652" y="2300"/>
                  </a:lnTo>
                  <a:lnTo>
                    <a:pt x="2911" y="2374"/>
                  </a:lnTo>
                  <a:lnTo>
                    <a:pt x="3171" y="2430"/>
                  </a:lnTo>
                  <a:lnTo>
                    <a:pt x="3430" y="2485"/>
                  </a:lnTo>
                  <a:lnTo>
                    <a:pt x="3709" y="2504"/>
                  </a:lnTo>
                  <a:lnTo>
                    <a:pt x="3968" y="2522"/>
                  </a:lnTo>
                  <a:lnTo>
                    <a:pt x="4246" y="2522"/>
                  </a:lnTo>
                  <a:lnTo>
                    <a:pt x="4524" y="2485"/>
                  </a:lnTo>
                  <a:lnTo>
                    <a:pt x="4784" y="2448"/>
                  </a:lnTo>
                  <a:lnTo>
                    <a:pt x="5044" y="2374"/>
                  </a:lnTo>
                  <a:lnTo>
                    <a:pt x="5303" y="2281"/>
                  </a:lnTo>
                  <a:lnTo>
                    <a:pt x="5563" y="2152"/>
                  </a:lnTo>
                  <a:lnTo>
                    <a:pt x="5804" y="2003"/>
                  </a:lnTo>
                  <a:lnTo>
                    <a:pt x="6045" y="1818"/>
                  </a:lnTo>
                  <a:lnTo>
                    <a:pt x="6267" y="1614"/>
                  </a:lnTo>
                  <a:lnTo>
                    <a:pt x="6490" y="1373"/>
                  </a:lnTo>
                  <a:lnTo>
                    <a:pt x="6379" y="1262"/>
                  </a:lnTo>
                  <a:lnTo>
                    <a:pt x="6230" y="1132"/>
                  </a:lnTo>
                  <a:lnTo>
                    <a:pt x="6045" y="965"/>
                  </a:lnTo>
                  <a:lnTo>
                    <a:pt x="5804" y="798"/>
                  </a:lnTo>
                  <a:lnTo>
                    <a:pt x="5507" y="613"/>
                  </a:lnTo>
                  <a:lnTo>
                    <a:pt x="5155" y="446"/>
                  </a:lnTo>
                  <a:lnTo>
                    <a:pt x="4765" y="279"/>
                  </a:lnTo>
                  <a:lnTo>
                    <a:pt x="4543" y="205"/>
                  </a:lnTo>
                  <a:lnTo>
                    <a:pt x="4320" y="149"/>
                  </a:lnTo>
                  <a:lnTo>
                    <a:pt x="4079" y="93"/>
                  </a:lnTo>
                  <a:lnTo>
                    <a:pt x="3838" y="56"/>
                  </a:lnTo>
                  <a:lnTo>
                    <a:pt x="3579" y="19"/>
                  </a:lnTo>
                  <a:lnTo>
                    <a:pt x="3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7"/>
            <p:cNvSpPr/>
            <p:nvPr/>
          </p:nvSpPr>
          <p:spPr>
            <a:xfrm>
              <a:off x="10110875" y="3592375"/>
              <a:ext cx="223475" cy="32475"/>
            </a:xfrm>
            <a:custGeom>
              <a:avLst/>
              <a:gdLst/>
              <a:ahLst/>
              <a:cxnLst/>
              <a:rect l="l" t="t" r="r" b="b"/>
              <a:pathLst>
                <a:path w="8939" h="1299" extrusionOk="0">
                  <a:moveTo>
                    <a:pt x="112" y="1"/>
                  </a:moveTo>
                  <a:lnTo>
                    <a:pt x="38" y="19"/>
                  </a:lnTo>
                  <a:lnTo>
                    <a:pt x="1" y="56"/>
                  </a:lnTo>
                  <a:lnTo>
                    <a:pt x="1" y="75"/>
                  </a:lnTo>
                  <a:lnTo>
                    <a:pt x="38" y="112"/>
                  </a:lnTo>
                  <a:lnTo>
                    <a:pt x="112" y="168"/>
                  </a:lnTo>
                  <a:lnTo>
                    <a:pt x="242" y="205"/>
                  </a:lnTo>
                  <a:lnTo>
                    <a:pt x="409" y="242"/>
                  </a:lnTo>
                  <a:lnTo>
                    <a:pt x="631" y="297"/>
                  </a:lnTo>
                  <a:lnTo>
                    <a:pt x="1224" y="390"/>
                  </a:lnTo>
                  <a:lnTo>
                    <a:pt x="2077" y="464"/>
                  </a:lnTo>
                  <a:lnTo>
                    <a:pt x="3116" y="557"/>
                  </a:lnTo>
                  <a:lnTo>
                    <a:pt x="4247" y="668"/>
                  </a:lnTo>
                  <a:lnTo>
                    <a:pt x="5396" y="817"/>
                  </a:lnTo>
                  <a:lnTo>
                    <a:pt x="6490" y="946"/>
                  </a:lnTo>
                  <a:lnTo>
                    <a:pt x="8233" y="1206"/>
                  </a:lnTo>
                  <a:lnTo>
                    <a:pt x="8938" y="1299"/>
                  </a:lnTo>
                  <a:lnTo>
                    <a:pt x="8901" y="501"/>
                  </a:lnTo>
                  <a:lnTo>
                    <a:pt x="8678" y="446"/>
                  </a:lnTo>
                  <a:lnTo>
                    <a:pt x="8326" y="409"/>
                  </a:lnTo>
                  <a:lnTo>
                    <a:pt x="7844" y="353"/>
                  </a:lnTo>
                  <a:lnTo>
                    <a:pt x="7288" y="316"/>
                  </a:lnTo>
                  <a:lnTo>
                    <a:pt x="5953" y="223"/>
                  </a:lnTo>
                  <a:lnTo>
                    <a:pt x="4488" y="149"/>
                  </a:lnTo>
                  <a:lnTo>
                    <a:pt x="1855" y="56"/>
                  </a:lnTo>
                  <a:lnTo>
                    <a:pt x="668" y="19"/>
                  </a:lnTo>
                  <a:lnTo>
                    <a:pt x="353"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7"/>
            <p:cNvSpPr/>
            <p:nvPr/>
          </p:nvSpPr>
          <p:spPr>
            <a:xfrm>
              <a:off x="10166050" y="3648925"/>
              <a:ext cx="87175" cy="140500"/>
            </a:xfrm>
            <a:custGeom>
              <a:avLst/>
              <a:gdLst/>
              <a:ahLst/>
              <a:cxnLst/>
              <a:rect l="l" t="t" r="r" b="b"/>
              <a:pathLst>
                <a:path w="3487" h="5620" extrusionOk="0">
                  <a:moveTo>
                    <a:pt x="56" y="1"/>
                  </a:moveTo>
                  <a:lnTo>
                    <a:pt x="19" y="465"/>
                  </a:lnTo>
                  <a:lnTo>
                    <a:pt x="0" y="891"/>
                  </a:lnTo>
                  <a:lnTo>
                    <a:pt x="19" y="1299"/>
                  </a:lnTo>
                  <a:lnTo>
                    <a:pt x="37" y="1670"/>
                  </a:lnTo>
                  <a:lnTo>
                    <a:pt x="93" y="2041"/>
                  </a:lnTo>
                  <a:lnTo>
                    <a:pt x="148" y="2374"/>
                  </a:lnTo>
                  <a:lnTo>
                    <a:pt x="241" y="2690"/>
                  </a:lnTo>
                  <a:lnTo>
                    <a:pt x="334" y="2986"/>
                  </a:lnTo>
                  <a:lnTo>
                    <a:pt x="445" y="3264"/>
                  </a:lnTo>
                  <a:lnTo>
                    <a:pt x="575" y="3506"/>
                  </a:lnTo>
                  <a:lnTo>
                    <a:pt x="705" y="3747"/>
                  </a:lnTo>
                  <a:lnTo>
                    <a:pt x="835" y="3969"/>
                  </a:lnTo>
                  <a:lnTo>
                    <a:pt x="1001" y="4173"/>
                  </a:lnTo>
                  <a:lnTo>
                    <a:pt x="1150" y="4358"/>
                  </a:lnTo>
                  <a:lnTo>
                    <a:pt x="1317" y="4525"/>
                  </a:lnTo>
                  <a:lnTo>
                    <a:pt x="1465" y="4674"/>
                  </a:lnTo>
                  <a:lnTo>
                    <a:pt x="1632" y="4822"/>
                  </a:lnTo>
                  <a:lnTo>
                    <a:pt x="1799" y="4952"/>
                  </a:lnTo>
                  <a:lnTo>
                    <a:pt x="2133" y="5156"/>
                  </a:lnTo>
                  <a:lnTo>
                    <a:pt x="2429" y="5323"/>
                  </a:lnTo>
                  <a:lnTo>
                    <a:pt x="2707" y="5452"/>
                  </a:lnTo>
                  <a:lnTo>
                    <a:pt x="2948" y="5527"/>
                  </a:lnTo>
                  <a:lnTo>
                    <a:pt x="3134" y="5582"/>
                  </a:lnTo>
                  <a:lnTo>
                    <a:pt x="3301" y="5619"/>
                  </a:lnTo>
                  <a:lnTo>
                    <a:pt x="3393" y="5156"/>
                  </a:lnTo>
                  <a:lnTo>
                    <a:pt x="3449" y="4692"/>
                  </a:lnTo>
                  <a:lnTo>
                    <a:pt x="3486" y="4266"/>
                  </a:lnTo>
                  <a:lnTo>
                    <a:pt x="3486" y="3876"/>
                  </a:lnTo>
                  <a:lnTo>
                    <a:pt x="3468" y="3506"/>
                  </a:lnTo>
                  <a:lnTo>
                    <a:pt x="3431" y="3153"/>
                  </a:lnTo>
                  <a:lnTo>
                    <a:pt x="3356" y="2819"/>
                  </a:lnTo>
                  <a:lnTo>
                    <a:pt x="3282" y="2523"/>
                  </a:lnTo>
                  <a:lnTo>
                    <a:pt x="3171" y="2245"/>
                  </a:lnTo>
                  <a:lnTo>
                    <a:pt x="3060" y="1985"/>
                  </a:lnTo>
                  <a:lnTo>
                    <a:pt x="2911" y="1744"/>
                  </a:lnTo>
                  <a:lnTo>
                    <a:pt x="2782" y="1521"/>
                  </a:lnTo>
                  <a:lnTo>
                    <a:pt x="2615" y="1336"/>
                  </a:lnTo>
                  <a:lnTo>
                    <a:pt x="2448" y="1151"/>
                  </a:lnTo>
                  <a:lnTo>
                    <a:pt x="2281" y="984"/>
                  </a:lnTo>
                  <a:lnTo>
                    <a:pt x="2114" y="835"/>
                  </a:lnTo>
                  <a:lnTo>
                    <a:pt x="1929" y="706"/>
                  </a:lnTo>
                  <a:lnTo>
                    <a:pt x="1743" y="594"/>
                  </a:lnTo>
                  <a:lnTo>
                    <a:pt x="1391" y="390"/>
                  </a:lnTo>
                  <a:lnTo>
                    <a:pt x="1039" y="242"/>
                  </a:lnTo>
                  <a:lnTo>
                    <a:pt x="723" y="149"/>
                  </a:lnTo>
                  <a:lnTo>
                    <a:pt x="445" y="75"/>
                  </a:lnTo>
                  <a:lnTo>
                    <a:pt x="241" y="38"/>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7"/>
            <p:cNvSpPr/>
            <p:nvPr/>
          </p:nvSpPr>
          <p:spPr>
            <a:xfrm>
              <a:off x="9913850" y="3724500"/>
              <a:ext cx="186850" cy="85775"/>
            </a:xfrm>
            <a:custGeom>
              <a:avLst/>
              <a:gdLst/>
              <a:ahLst/>
              <a:cxnLst/>
              <a:rect l="l" t="t" r="r" b="b"/>
              <a:pathLst>
                <a:path w="7474" h="3431" extrusionOk="0">
                  <a:moveTo>
                    <a:pt x="2634" y="0"/>
                  </a:moveTo>
                  <a:lnTo>
                    <a:pt x="2282" y="37"/>
                  </a:lnTo>
                  <a:lnTo>
                    <a:pt x="1911" y="93"/>
                  </a:lnTo>
                  <a:lnTo>
                    <a:pt x="1540" y="186"/>
                  </a:lnTo>
                  <a:lnTo>
                    <a:pt x="1169" y="316"/>
                  </a:lnTo>
                  <a:lnTo>
                    <a:pt x="798" y="464"/>
                  </a:lnTo>
                  <a:lnTo>
                    <a:pt x="390" y="668"/>
                  </a:lnTo>
                  <a:lnTo>
                    <a:pt x="1" y="890"/>
                  </a:lnTo>
                  <a:lnTo>
                    <a:pt x="131" y="1076"/>
                  </a:lnTo>
                  <a:lnTo>
                    <a:pt x="316" y="1280"/>
                  </a:lnTo>
                  <a:lnTo>
                    <a:pt x="539" y="1539"/>
                  </a:lnTo>
                  <a:lnTo>
                    <a:pt x="835" y="1836"/>
                  </a:lnTo>
                  <a:lnTo>
                    <a:pt x="1188" y="2151"/>
                  </a:lnTo>
                  <a:lnTo>
                    <a:pt x="1614" y="2467"/>
                  </a:lnTo>
                  <a:lnTo>
                    <a:pt x="1837" y="2615"/>
                  </a:lnTo>
                  <a:lnTo>
                    <a:pt x="2078" y="2763"/>
                  </a:lnTo>
                  <a:lnTo>
                    <a:pt x="2319" y="2893"/>
                  </a:lnTo>
                  <a:lnTo>
                    <a:pt x="2597" y="3023"/>
                  </a:lnTo>
                  <a:lnTo>
                    <a:pt x="2875" y="3134"/>
                  </a:lnTo>
                  <a:lnTo>
                    <a:pt x="3153" y="3227"/>
                  </a:lnTo>
                  <a:lnTo>
                    <a:pt x="3468" y="3320"/>
                  </a:lnTo>
                  <a:lnTo>
                    <a:pt x="3765" y="3375"/>
                  </a:lnTo>
                  <a:lnTo>
                    <a:pt x="4099" y="3412"/>
                  </a:lnTo>
                  <a:lnTo>
                    <a:pt x="4433" y="3431"/>
                  </a:lnTo>
                  <a:lnTo>
                    <a:pt x="4785" y="3412"/>
                  </a:lnTo>
                  <a:lnTo>
                    <a:pt x="5137" y="3375"/>
                  </a:lnTo>
                  <a:lnTo>
                    <a:pt x="5508" y="3320"/>
                  </a:lnTo>
                  <a:lnTo>
                    <a:pt x="5879" y="3208"/>
                  </a:lnTo>
                  <a:lnTo>
                    <a:pt x="6268" y="3078"/>
                  </a:lnTo>
                  <a:lnTo>
                    <a:pt x="6658" y="2912"/>
                  </a:lnTo>
                  <a:lnTo>
                    <a:pt x="7066" y="2689"/>
                  </a:lnTo>
                  <a:lnTo>
                    <a:pt x="7474" y="2448"/>
                  </a:lnTo>
                  <a:lnTo>
                    <a:pt x="7325" y="2263"/>
                  </a:lnTo>
                  <a:lnTo>
                    <a:pt x="7158" y="2077"/>
                  </a:lnTo>
                  <a:lnTo>
                    <a:pt x="6917" y="1818"/>
                  </a:lnTo>
                  <a:lnTo>
                    <a:pt x="6602" y="1539"/>
                  </a:lnTo>
                  <a:lnTo>
                    <a:pt x="6231" y="1243"/>
                  </a:lnTo>
                  <a:lnTo>
                    <a:pt x="5823" y="946"/>
                  </a:lnTo>
                  <a:lnTo>
                    <a:pt x="5582" y="798"/>
                  </a:lnTo>
                  <a:lnTo>
                    <a:pt x="5341" y="649"/>
                  </a:lnTo>
                  <a:lnTo>
                    <a:pt x="5082" y="520"/>
                  </a:lnTo>
                  <a:lnTo>
                    <a:pt x="4822" y="408"/>
                  </a:lnTo>
                  <a:lnTo>
                    <a:pt x="4544" y="297"/>
                  </a:lnTo>
                  <a:lnTo>
                    <a:pt x="4247" y="204"/>
                  </a:lnTo>
                  <a:lnTo>
                    <a:pt x="3951" y="130"/>
                  </a:lnTo>
                  <a:lnTo>
                    <a:pt x="3635" y="56"/>
                  </a:lnTo>
                  <a:lnTo>
                    <a:pt x="3302" y="19"/>
                  </a:lnTo>
                  <a:lnTo>
                    <a:pt x="29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7"/>
            <p:cNvSpPr/>
            <p:nvPr/>
          </p:nvSpPr>
          <p:spPr>
            <a:xfrm>
              <a:off x="10087225" y="3788475"/>
              <a:ext cx="106650" cy="135375"/>
            </a:xfrm>
            <a:custGeom>
              <a:avLst/>
              <a:gdLst/>
              <a:ahLst/>
              <a:cxnLst/>
              <a:rect l="l" t="t" r="r" b="b"/>
              <a:pathLst>
                <a:path w="4266" h="5415" extrusionOk="0">
                  <a:moveTo>
                    <a:pt x="4210" y="0"/>
                  </a:moveTo>
                  <a:lnTo>
                    <a:pt x="4062" y="37"/>
                  </a:lnTo>
                  <a:lnTo>
                    <a:pt x="3895" y="112"/>
                  </a:lnTo>
                  <a:lnTo>
                    <a:pt x="3672" y="204"/>
                  </a:lnTo>
                  <a:lnTo>
                    <a:pt x="3413" y="353"/>
                  </a:lnTo>
                  <a:lnTo>
                    <a:pt x="3116" y="519"/>
                  </a:lnTo>
                  <a:lnTo>
                    <a:pt x="2782" y="742"/>
                  </a:lnTo>
                  <a:lnTo>
                    <a:pt x="2430" y="1020"/>
                  </a:lnTo>
                  <a:lnTo>
                    <a:pt x="2078" y="1335"/>
                  </a:lnTo>
                  <a:lnTo>
                    <a:pt x="1725" y="1725"/>
                  </a:lnTo>
                  <a:lnTo>
                    <a:pt x="1540" y="1929"/>
                  </a:lnTo>
                  <a:lnTo>
                    <a:pt x="1373" y="2170"/>
                  </a:lnTo>
                  <a:lnTo>
                    <a:pt x="1206" y="2411"/>
                  </a:lnTo>
                  <a:lnTo>
                    <a:pt x="1039" y="2670"/>
                  </a:lnTo>
                  <a:lnTo>
                    <a:pt x="872" y="2949"/>
                  </a:lnTo>
                  <a:lnTo>
                    <a:pt x="724" y="3245"/>
                  </a:lnTo>
                  <a:lnTo>
                    <a:pt x="576" y="3560"/>
                  </a:lnTo>
                  <a:lnTo>
                    <a:pt x="446" y="3894"/>
                  </a:lnTo>
                  <a:lnTo>
                    <a:pt x="316" y="4247"/>
                  </a:lnTo>
                  <a:lnTo>
                    <a:pt x="205" y="4617"/>
                  </a:lnTo>
                  <a:lnTo>
                    <a:pt x="94" y="5007"/>
                  </a:lnTo>
                  <a:lnTo>
                    <a:pt x="1" y="5415"/>
                  </a:lnTo>
                  <a:lnTo>
                    <a:pt x="223" y="5378"/>
                  </a:lnTo>
                  <a:lnTo>
                    <a:pt x="446" y="5341"/>
                  </a:lnTo>
                  <a:lnTo>
                    <a:pt x="761" y="5248"/>
                  </a:lnTo>
                  <a:lnTo>
                    <a:pt x="1113" y="5137"/>
                  </a:lnTo>
                  <a:lnTo>
                    <a:pt x="1521" y="4988"/>
                  </a:lnTo>
                  <a:lnTo>
                    <a:pt x="1929" y="4784"/>
                  </a:lnTo>
                  <a:lnTo>
                    <a:pt x="2152" y="4654"/>
                  </a:lnTo>
                  <a:lnTo>
                    <a:pt x="2356" y="4525"/>
                  </a:lnTo>
                  <a:lnTo>
                    <a:pt x="2578" y="4376"/>
                  </a:lnTo>
                  <a:lnTo>
                    <a:pt x="2782" y="4209"/>
                  </a:lnTo>
                  <a:lnTo>
                    <a:pt x="2986" y="4024"/>
                  </a:lnTo>
                  <a:lnTo>
                    <a:pt x="3172" y="3839"/>
                  </a:lnTo>
                  <a:lnTo>
                    <a:pt x="3357" y="3616"/>
                  </a:lnTo>
                  <a:lnTo>
                    <a:pt x="3524" y="3394"/>
                  </a:lnTo>
                  <a:lnTo>
                    <a:pt x="3691" y="3153"/>
                  </a:lnTo>
                  <a:lnTo>
                    <a:pt x="3839" y="2874"/>
                  </a:lnTo>
                  <a:lnTo>
                    <a:pt x="3969" y="2596"/>
                  </a:lnTo>
                  <a:lnTo>
                    <a:pt x="4062" y="2300"/>
                  </a:lnTo>
                  <a:lnTo>
                    <a:pt x="4154" y="1966"/>
                  </a:lnTo>
                  <a:lnTo>
                    <a:pt x="4210" y="1613"/>
                  </a:lnTo>
                  <a:lnTo>
                    <a:pt x="4247" y="1243"/>
                  </a:lnTo>
                  <a:lnTo>
                    <a:pt x="4266" y="853"/>
                  </a:lnTo>
                  <a:lnTo>
                    <a:pt x="4247" y="427"/>
                  </a:lnTo>
                  <a:lnTo>
                    <a:pt x="4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7"/>
            <p:cNvSpPr/>
            <p:nvPr/>
          </p:nvSpPr>
          <p:spPr>
            <a:xfrm>
              <a:off x="10081200" y="3779200"/>
              <a:ext cx="259625" cy="38025"/>
            </a:xfrm>
            <a:custGeom>
              <a:avLst/>
              <a:gdLst/>
              <a:ahLst/>
              <a:cxnLst/>
              <a:rect l="l" t="t" r="r" b="b"/>
              <a:pathLst>
                <a:path w="10385" h="1521" extrusionOk="0">
                  <a:moveTo>
                    <a:pt x="242" y="0"/>
                  </a:moveTo>
                  <a:lnTo>
                    <a:pt x="131" y="19"/>
                  </a:lnTo>
                  <a:lnTo>
                    <a:pt x="56" y="38"/>
                  </a:lnTo>
                  <a:lnTo>
                    <a:pt x="1" y="75"/>
                  </a:lnTo>
                  <a:lnTo>
                    <a:pt x="1" y="112"/>
                  </a:lnTo>
                  <a:lnTo>
                    <a:pt x="38" y="149"/>
                  </a:lnTo>
                  <a:lnTo>
                    <a:pt x="131" y="204"/>
                  </a:lnTo>
                  <a:lnTo>
                    <a:pt x="279" y="241"/>
                  </a:lnTo>
                  <a:lnTo>
                    <a:pt x="464" y="297"/>
                  </a:lnTo>
                  <a:lnTo>
                    <a:pt x="724" y="353"/>
                  </a:lnTo>
                  <a:lnTo>
                    <a:pt x="1039" y="408"/>
                  </a:lnTo>
                  <a:lnTo>
                    <a:pt x="1429" y="464"/>
                  </a:lnTo>
                  <a:lnTo>
                    <a:pt x="1874" y="501"/>
                  </a:lnTo>
                  <a:lnTo>
                    <a:pt x="2411" y="538"/>
                  </a:lnTo>
                  <a:lnTo>
                    <a:pt x="3617" y="649"/>
                  </a:lnTo>
                  <a:lnTo>
                    <a:pt x="4933" y="798"/>
                  </a:lnTo>
                  <a:lnTo>
                    <a:pt x="6250" y="946"/>
                  </a:lnTo>
                  <a:lnTo>
                    <a:pt x="7529" y="1113"/>
                  </a:lnTo>
                  <a:lnTo>
                    <a:pt x="9569" y="1410"/>
                  </a:lnTo>
                  <a:lnTo>
                    <a:pt x="10385" y="1521"/>
                  </a:lnTo>
                  <a:lnTo>
                    <a:pt x="10385" y="1521"/>
                  </a:lnTo>
                  <a:lnTo>
                    <a:pt x="10329" y="594"/>
                  </a:lnTo>
                  <a:lnTo>
                    <a:pt x="10088" y="538"/>
                  </a:lnTo>
                  <a:lnTo>
                    <a:pt x="9662" y="483"/>
                  </a:lnTo>
                  <a:lnTo>
                    <a:pt x="9124" y="427"/>
                  </a:lnTo>
                  <a:lnTo>
                    <a:pt x="8456" y="371"/>
                  </a:lnTo>
                  <a:lnTo>
                    <a:pt x="6917" y="279"/>
                  </a:lnTo>
                  <a:lnTo>
                    <a:pt x="5211" y="186"/>
                  </a:lnTo>
                  <a:lnTo>
                    <a:pt x="2152" y="75"/>
                  </a:lnTo>
                  <a:lnTo>
                    <a:pt x="780" y="38"/>
                  </a:lnTo>
                  <a:lnTo>
                    <a:pt x="576" y="19"/>
                  </a:lnTo>
                  <a:lnTo>
                    <a:pt x="409"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7"/>
            <p:cNvSpPr/>
            <p:nvPr/>
          </p:nvSpPr>
          <p:spPr>
            <a:xfrm>
              <a:off x="9901350" y="4023950"/>
              <a:ext cx="174775" cy="74200"/>
            </a:xfrm>
            <a:custGeom>
              <a:avLst/>
              <a:gdLst/>
              <a:ahLst/>
              <a:cxnLst/>
              <a:rect l="l" t="t" r="r" b="b"/>
              <a:pathLst>
                <a:path w="6991" h="2968" extrusionOk="0">
                  <a:moveTo>
                    <a:pt x="2930" y="1"/>
                  </a:moveTo>
                  <a:lnTo>
                    <a:pt x="2670" y="19"/>
                  </a:lnTo>
                  <a:lnTo>
                    <a:pt x="2411" y="57"/>
                  </a:lnTo>
                  <a:lnTo>
                    <a:pt x="2151" y="112"/>
                  </a:lnTo>
                  <a:lnTo>
                    <a:pt x="1910" y="186"/>
                  </a:lnTo>
                  <a:lnTo>
                    <a:pt x="1688" y="261"/>
                  </a:lnTo>
                  <a:lnTo>
                    <a:pt x="1261" y="427"/>
                  </a:lnTo>
                  <a:lnTo>
                    <a:pt x="909" y="613"/>
                  </a:lnTo>
                  <a:lnTo>
                    <a:pt x="594" y="798"/>
                  </a:lnTo>
                  <a:lnTo>
                    <a:pt x="334" y="965"/>
                  </a:lnTo>
                  <a:lnTo>
                    <a:pt x="149" y="1113"/>
                  </a:lnTo>
                  <a:lnTo>
                    <a:pt x="0" y="1243"/>
                  </a:lnTo>
                  <a:lnTo>
                    <a:pt x="316" y="1540"/>
                  </a:lnTo>
                  <a:lnTo>
                    <a:pt x="631" y="1800"/>
                  </a:lnTo>
                  <a:lnTo>
                    <a:pt x="946" y="2041"/>
                  </a:lnTo>
                  <a:lnTo>
                    <a:pt x="1261" y="2245"/>
                  </a:lnTo>
                  <a:lnTo>
                    <a:pt x="1576" y="2411"/>
                  </a:lnTo>
                  <a:lnTo>
                    <a:pt x="1892" y="2560"/>
                  </a:lnTo>
                  <a:lnTo>
                    <a:pt x="2207" y="2671"/>
                  </a:lnTo>
                  <a:lnTo>
                    <a:pt x="2504" y="2782"/>
                  </a:lnTo>
                  <a:lnTo>
                    <a:pt x="2800" y="2856"/>
                  </a:lnTo>
                  <a:lnTo>
                    <a:pt x="3097" y="2912"/>
                  </a:lnTo>
                  <a:lnTo>
                    <a:pt x="3394" y="2949"/>
                  </a:lnTo>
                  <a:lnTo>
                    <a:pt x="3690" y="2968"/>
                  </a:lnTo>
                  <a:lnTo>
                    <a:pt x="3968" y="2968"/>
                  </a:lnTo>
                  <a:lnTo>
                    <a:pt x="4228" y="2949"/>
                  </a:lnTo>
                  <a:lnTo>
                    <a:pt x="4488" y="2931"/>
                  </a:lnTo>
                  <a:lnTo>
                    <a:pt x="4747" y="2894"/>
                  </a:lnTo>
                  <a:lnTo>
                    <a:pt x="5229" y="2782"/>
                  </a:lnTo>
                  <a:lnTo>
                    <a:pt x="5656" y="2671"/>
                  </a:lnTo>
                  <a:lnTo>
                    <a:pt x="6045" y="2523"/>
                  </a:lnTo>
                  <a:lnTo>
                    <a:pt x="6379" y="2374"/>
                  </a:lnTo>
                  <a:lnTo>
                    <a:pt x="6639" y="2245"/>
                  </a:lnTo>
                  <a:lnTo>
                    <a:pt x="6824" y="2133"/>
                  </a:lnTo>
                  <a:lnTo>
                    <a:pt x="6991" y="2041"/>
                  </a:lnTo>
                  <a:lnTo>
                    <a:pt x="6657" y="1670"/>
                  </a:lnTo>
                  <a:lnTo>
                    <a:pt x="6323" y="1355"/>
                  </a:lnTo>
                  <a:lnTo>
                    <a:pt x="5990" y="1076"/>
                  </a:lnTo>
                  <a:lnTo>
                    <a:pt x="5656" y="835"/>
                  </a:lnTo>
                  <a:lnTo>
                    <a:pt x="5341" y="631"/>
                  </a:lnTo>
                  <a:lnTo>
                    <a:pt x="5025" y="446"/>
                  </a:lnTo>
                  <a:lnTo>
                    <a:pt x="4692" y="298"/>
                  </a:lnTo>
                  <a:lnTo>
                    <a:pt x="4395" y="186"/>
                  </a:lnTo>
                  <a:lnTo>
                    <a:pt x="4080" y="112"/>
                  </a:lnTo>
                  <a:lnTo>
                    <a:pt x="3783" y="38"/>
                  </a:lnTo>
                  <a:lnTo>
                    <a:pt x="3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7"/>
            <p:cNvSpPr/>
            <p:nvPr/>
          </p:nvSpPr>
          <p:spPr>
            <a:xfrm>
              <a:off x="10096975" y="3959525"/>
              <a:ext cx="75125" cy="120550"/>
            </a:xfrm>
            <a:custGeom>
              <a:avLst/>
              <a:gdLst/>
              <a:ahLst/>
              <a:cxnLst/>
              <a:rect l="l" t="t" r="r" b="b"/>
              <a:pathLst>
                <a:path w="3005" h="4822" extrusionOk="0">
                  <a:moveTo>
                    <a:pt x="56" y="1"/>
                  </a:moveTo>
                  <a:lnTo>
                    <a:pt x="19" y="390"/>
                  </a:lnTo>
                  <a:lnTo>
                    <a:pt x="0" y="761"/>
                  </a:lnTo>
                  <a:lnTo>
                    <a:pt x="19" y="1113"/>
                  </a:lnTo>
                  <a:lnTo>
                    <a:pt x="37" y="1428"/>
                  </a:lnTo>
                  <a:lnTo>
                    <a:pt x="74" y="1744"/>
                  </a:lnTo>
                  <a:lnTo>
                    <a:pt x="130" y="2022"/>
                  </a:lnTo>
                  <a:lnTo>
                    <a:pt x="204" y="2300"/>
                  </a:lnTo>
                  <a:lnTo>
                    <a:pt x="297" y="2559"/>
                  </a:lnTo>
                  <a:lnTo>
                    <a:pt x="390" y="2782"/>
                  </a:lnTo>
                  <a:lnTo>
                    <a:pt x="501" y="3004"/>
                  </a:lnTo>
                  <a:lnTo>
                    <a:pt x="612" y="3208"/>
                  </a:lnTo>
                  <a:lnTo>
                    <a:pt x="723" y="3394"/>
                  </a:lnTo>
                  <a:lnTo>
                    <a:pt x="853" y="3579"/>
                  </a:lnTo>
                  <a:lnTo>
                    <a:pt x="983" y="3728"/>
                  </a:lnTo>
                  <a:lnTo>
                    <a:pt x="1131" y="3876"/>
                  </a:lnTo>
                  <a:lnTo>
                    <a:pt x="1261" y="4006"/>
                  </a:lnTo>
                  <a:lnTo>
                    <a:pt x="1558" y="4247"/>
                  </a:lnTo>
                  <a:lnTo>
                    <a:pt x="1836" y="4432"/>
                  </a:lnTo>
                  <a:lnTo>
                    <a:pt x="2096" y="4562"/>
                  </a:lnTo>
                  <a:lnTo>
                    <a:pt x="2337" y="4673"/>
                  </a:lnTo>
                  <a:lnTo>
                    <a:pt x="2541" y="4747"/>
                  </a:lnTo>
                  <a:lnTo>
                    <a:pt x="2689" y="4803"/>
                  </a:lnTo>
                  <a:lnTo>
                    <a:pt x="2837" y="4822"/>
                  </a:lnTo>
                  <a:lnTo>
                    <a:pt x="2911" y="4414"/>
                  </a:lnTo>
                  <a:lnTo>
                    <a:pt x="2967" y="4024"/>
                  </a:lnTo>
                  <a:lnTo>
                    <a:pt x="2986" y="3653"/>
                  </a:lnTo>
                  <a:lnTo>
                    <a:pt x="3004" y="3320"/>
                  </a:lnTo>
                  <a:lnTo>
                    <a:pt x="2986" y="3004"/>
                  </a:lnTo>
                  <a:lnTo>
                    <a:pt x="2949" y="2708"/>
                  </a:lnTo>
                  <a:lnTo>
                    <a:pt x="2893" y="2411"/>
                  </a:lnTo>
                  <a:lnTo>
                    <a:pt x="2819" y="2170"/>
                  </a:lnTo>
                  <a:lnTo>
                    <a:pt x="2726" y="1929"/>
                  </a:lnTo>
                  <a:lnTo>
                    <a:pt x="2633" y="1706"/>
                  </a:lnTo>
                  <a:lnTo>
                    <a:pt x="2504" y="1502"/>
                  </a:lnTo>
                  <a:lnTo>
                    <a:pt x="2392" y="1317"/>
                  </a:lnTo>
                  <a:lnTo>
                    <a:pt x="2262" y="1132"/>
                  </a:lnTo>
                  <a:lnTo>
                    <a:pt x="2114" y="983"/>
                  </a:lnTo>
                  <a:lnTo>
                    <a:pt x="1966" y="835"/>
                  </a:lnTo>
                  <a:lnTo>
                    <a:pt x="1817" y="705"/>
                  </a:lnTo>
                  <a:lnTo>
                    <a:pt x="1651" y="594"/>
                  </a:lnTo>
                  <a:lnTo>
                    <a:pt x="1502" y="501"/>
                  </a:lnTo>
                  <a:lnTo>
                    <a:pt x="1187" y="334"/>
                  </a:lnTo>
                  <a:lnTo>
                    <a:pt x="890" y="204"/>
                  </a:lnTo>
                  <a:lnTo>
                    <a:pt x="631" y="112"/>
                  </a:lnTo>
                  <a:lnTo>
                    <a:pt x="390" y="56"/>
                  </a:lnTo>
                  <a:lnTo>
                    <a:pt x="223" y="19"/>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7"/>
            <p:cNvSpPr/>
            <p:nvPr/>
          </p:nvSpPr>
          <p:spPr>
            <a:xfrm>
              <a:off x="10199875" y="3944700"/>
              <a:ext cx="87175" cy="140475"/>
            </a:xfrm>
            <a:custGeom>
              <a:avLst/>
              <a:gdLst/>
              <a:ahLst/>
              <a:cxnLst/>
              <a:rect l="l" t="t" r="r" b="b"/>
              <a:pathLst>
                <a:path w="3487" h="5619" extrusionOk="0">
                  <a:moveTo>
                    <a:pt x="56" y="0"/>
                  </a:moveTo>
                  <a:lnTo>
                    <a:pt x="19" y="445"/>
                  </a:lnTo>
                  <a:lnTo>
                    <a:pt x="1" y="872"/>
                  </a:lnTo>
                  <a:lnTo>
                    <a:pt x="1" y="1280"/>
                  </a:lnTo>
                  <a:lnTo>
                    <a:pt x="38" y="1669"/>
                  </a:lnTo>
                  <a:lnTo>
                    <a:pt x="93" y="2021"/>
                  </a:lnTo>
                  <a:lnTo>
                    <a:pt x="149" y="2355"/>
                  </a:lnTo>
                  <a:lnTo>
                    <a:pt x="242" y="2670"/>
                  </a:lnTo>
                  <a:lnTo>
                    <a:pt x="335" y="2967"/>
                  </a:lnTo>
                  <a:lnTo>
                    <a:pt x="446" y="3245"/>
                  </a:lnTo>
                  <a:lnTo>
                    <a:pt x="557" y="3505"/>
                  </a:lnTo>
                  <a:lnTo>
                    <a:pt x="705" y="3746"/>
                  </a:lnTo>
                  <a:lnTo>
                    <a:pt x="835" y="3968"/>
                  </a:lnTo>
                  <a:lnTo>
                    <a:pt x="984" y="4172"/>
                  </a:lnTo>
                  <a:lnTo>
                    <a:pt x="1150" y="4358"/>
                  </a:lnTo>
                  <a:lnTo>
                    <a:pt x="1299" y="4525"/>
                  </a:lnTo>
                  <a:lnTo>
                    <a:pt x="1466" y="4673"/>
                  </a:lnTo>
                  <a:lnTo>
                    <a:pt x="1632" y="4821"/>
                  </a:lnTo>
                  <a:lnTo>
                    <a:pt x="1799" y="4932"/>
                  </a:lnTo>
                  <a:lnTo>
                    <a:pt x="2115" y="5155"/>
                  </a:lnTo>
                  <a:lnTo>
                    <a:pt x="2430" y="5322"/>
                  </a:lnTo>
                  <a:lnTo>
                    <a:pt x="2708" y="5433"/>
                  </a:lnTo>
                  <a:lnTo>
                    <a:pt x="2949" y="5526"/>
                  </a:lnTo>
                  <a:lnTo>
                    <a:pt x="3134" y="5581"/>
                  </a:lnTo>
                  <a:lnTo>
                    <a:pt x="3283" y="5619"/>
                  </a:lnTo>
                  <a:lnTo>
                    <a:pt x="3375" y="5136"/>
                  </a:lnTo>
                  <a:lnTo>
                    <a:pt x="3450" y="4691"/>
                  </a:lnTo>
                  <a:lnTo>
                    <a:pt x="3468" y="4265"/>
                  </a:lnTo>
                  <a:lnTo>
                    <a:pt x="3487" y="3857"/>
                  </a:lnTo>
                  <a:lnTo>
                    <a:pt x="3468" y="3486"/>
                  </a:lnTo>
                  <a:lnTo>
                    <a:pt x="3413" y="3134"/>
                  </a:lnTo>
                  <a:lnTo>
                    <a:pt x="3357" y="2819"/>
                  </a:lnTo>
                  <a:lnTo>
                    <a:pt x="3264" y="2522"/>
                  </a:lnTo>
                  <a:lnTo>
                    <a:pt x="3172" y="2244"/>
                  </a:lnTo>
                  <a:lnTo>
                    <a:pt x="3042" y="1984"/>
                  </a:lnTo>
                  <a:lnTo>
                    <a:pt x="2912" y="1743"/>
                  </a:lnTo>
                  <a:lnTo>
                    <a:pt x="2764" y="1521"/>
                  </a:lnTo>
                  <a:lnTo>
                    <a:pt x="2615" y="1317"/>
                  </a:lnTo>
                  <a:lnTo>
                    <a:pt x="2448" y="1150"/>
                  </a:lnTo>
                  <a:lnTo>
                    <a:pt x="2281" y="983"/>
                  </a:lnTo>
                  <a:lnTo>
                    <a:pt x="2096" y="835"/>
                  </a:lnTo>
                  <a:lnTo>
                    <a:pt x="1929" y="705"/>
                  </a:lnTo>
                  <a:lnTo>
                    <a:pt x="1744" y="575"/>
                  </a:lnTo>
                  <a:lnTo>
                    <a:pt x="1373" y="390"/>
                  </a:lnTo>
                  <a:lnTo>
                    <a:pt x="1039" y="241"/>
                  </a:lnTo>
                  <a:lnTo>
                    <a:pt x="724" y="130"/>
                  </a:lnTo>
                  <a:lnTo>
                    <a:pt x="446" y="56"/>
                  </a:lnTo>
                  <a:lnTo>
                    <a:pt x="242" y="19"/>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7"/>
            <p:cNvSpPr/>
            <p:nvPr/>
          </p:nvSpPr>
          <p:spPr>
            <a:xfrm>
              <a:off x="10022325" y="4078200"/>
              <a:ext cx="106200" cy="135850"/>
            </a:xfrm>
            <a:custGeom>
              <a:avLst/>
              <a:gdLst/>
              <a:ahLst/>
              <a:cxnLst/>
              <a:rect l="l" t="t" r="r" b="b"/>
              <a:pathLst>
                <a:path w="4248" h="5434" extrusionOk="0">
                  <a:moveTo>
                    <a:pt x="4192" y="0"/>
                  </a:moveTo>
                  <a:lnTo>
                    <a:pt x="4043" y="56"/>
                  </a:lnTo>
                  <a:lnTo>
                    <a:pt x="3876" y="112"/>
                  </a:lnTo>
                  <a:lnTo>
                    <a:pt x="3654" y="223"/>
                  </a:lnTo>
                  <a:lnTo>
                    <a:pt x="3394" y="353"/>
                  </a:lnTo>
                  <a:lnTo>
                    <a:pt x="3098" y="538"/>
                  </a:lnTo>
                  <a:lnTo>
                    <a:pt x="2764" y="761"/>
                  </a:lnTo>
                  <a:lnTo>
                    <a:pt x="2430" y="1020"/>
                  </a:lnTo>
                  <a:lnTo>
                    <a:pt x="2059" y="1354"/>
                  </a:lnTo>
                  <a:lnTo>
                    <a:pt x="1707" y="1725"/>
                  </a:lnTo>
                  <a:lnTo>
                    <a:pt x="1540" y="1947"/>
                  </a:lnTo>
                  <a:lnTo>
                    <a:pt x="1355" y="2170"/>
                  </a:lnTo>
                  <a:lnTo>
                    <a:pt x="1188" y="2411"/>
                  </a:lnTo>
                  <a:lnTo>
                    <a:pt x="1021" y="2689"/>
                  </a:lnTo>
                  <a:lnTo>
                    <a:pt x="854" y="2967"/>
                  </a:lnTo>
                  <a:lnTo>
                    <a:pt x="706" y="3264"/>
                  </a:lnTo>
                  <a:lnTo>
                    <a:pt x="557" y="3579"/>
                  </a:lnTo>
                  <a:lnTo>
                    <a:pt x="427" y="3913"/>
                  </a:lnTo>
                  <a:lnTo>
                    <a:pt x="298" y="4247"/>
                  </a:lnTo>
                  <a:lnTo>
                    <a:pt x="186" y="4636"/>
                  </a:lnTo>
                  <a:lnTo>
                    <a:pt x="94" y="5025"/>
                  </a:lnTo>
                  <a:lnTo>
                    <a:pt x="1" y="5433"/>
                  </a:lnTo>
                  <a:lnTo>
                    <a:pt x="1" y="5433"/>
                  </a:lnTo>
                  <a:lnTo>
                    <a:pt x="205" y="5396"/>
                  </a:lnTo>
                  <a:lnTo>
                    <a:pt x="446" y="5341"/>
                  </a:lnTo>
                  <a:lnTo>
                    <a:pt x="743" y="5267"/>
                  </a:lnTo>
                  <a:lnTo>
                    <a:pt x="1114" y="5155"/>
                  </a:lnTo>
                  <a:lnTo>
                    <a:pt x="1503" y="4988"/>
                  </a:lnTo>
                  <a:lnTo>
                    <a:pt x="1929" y="4784"/>
                  </a:lnTo>
                  <a:lnTo>
                    <a:pt x="2133" y="4673"/>
                  </a:lnTo>
                  <a:lnTo>
                    <a:pt x="2356" y="4525"/>
                  </a:lnTo>
                  <a:lnTo>
                    <a:pt x="2560" y="4376"/>
                  </a:lnTo>
                  <a:lnTo>
                    <a:pt x="2764" y="4228"/>
                  </a:lnTo>
                  <a:lnTo>
                    <a:pt x="2968" y="4043"/>
                  </a:lnTo>
                  <a:lnTo>
                    <a:pt x="3153" y="3839"/>
                  </a:lnTo>
                  <a:lnTo>
                    <a:pt x="3339" y="3635"/>
                  </a:lnTo>
                  <a:lnTo>
                    <a:pt x="3524" y="3412"/>
                  </a:lnTo>
                  <a:lnTo>
                    <a:pt x="3672" y="3153"/>
                  </a:lnTo>
                  <a:lnTo>
                    <a:pt x="3821" y="2893"/>
                  </a:lnTo>
                  <a:lnTo>
                    <a:pt x="3951" y="2615"/>
                  </a:lnTo>
                  <a:lnTo>
                    <a:pt x="4062" y="2300"/>
                  </a:lnTo>
                  <a:lnTo>
                    <a:pt x="4136" y="1984"/>
                  </a:lnTo>
                  <a:lnTo>
                    <a:pt x="4210" y="1632"/>
                  </a:lnTo>
                  <a:lnTo>
                    <a:pt x="4247" y="1261"/>
                  </a:lnTo>
                  <a:lnTo>
                    <a:pt x="4247" y="872"/>
                  </a:lnTo>
                  <a:lnTo>
                    <a:pt x="4229" y="445"/>
                  </a:lnTo>
                  <a:lnTo>
                    <a:pt x="4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7"/>
            <p:cNvSpPr/>
            <p:nvPr/>
          </p:nvSpPr>
          <p:spPr>
            <a:xfrm>
              <a:off x="10134050" y="4092575"/>
              <a:ext cx="106175" cy="135850"/>
            </a:xfrm>
            <a:custGeom>
              <a:avLst/>
              <a:gdLst/>
              <a:ahLst/>
              <a:cxnLst/>
              <a:rect l="l" t="t" r="r" b="b"/>
              <a:pathLst>
                <a:path w="4247" h="5434" extrusionOk="0">
                  <a:moveTo>
                    <a:pt x="4191" y="0"/>
                  </a:moveTo>
                  <a:lnTo>
                    <a:pt x="4043" y="56"/>
                  </a:lnTo>
                  <a:lnTo>
                    <a:pt x="3876" y="111"/>
                  </a:lnTo>
                  <a:lnTo>
                    <a:pt x="3654" y="223"/>
                  </a:lnTo>
                  <a:lnTo>
                    <a:pt x="3394" y="353"/>
                  </a:lnTo>
                  <a:lnTo>
                    <a:pt x="3097" y="519"/>
                  </a:lnTo>
                  <a:lnTo>
                    <a:pt x="2764" y="742"/>
                  </a:lnTo>
                  <a:lnTo>
                    <a:pt x="2430" y="1020"/>
                  </a:lnTo>
                  <a:lnTo>
                    <a:pt x="2059" y="1354"/>
                  </a:lnTo>
                  <a:lnTo>
                    <a:pt x="1707" y="1725"/>
                  </a:lnTo>
                  <a:lnTo>
                    <a:pt x="1540" y="1947"/>
                  </a:lnTo>
                  <a:lnTo>
                    <a:pt x="1354" y="2170"/>
                  </a:lnTo>
                  <a:lnTo>
                    <a:pt x="1187" y="2411"/>
                  </a:lnTo>
                  <a:lnTo>
                    <a:pt x="1021" y="2670"/>
                  </a:lnTo>
                  <a:lnTo>
                    <a:pt x="854" y="2949"/>
                  </a:lnTo>
                  <a:lnTo>
                    <a:pt x="705" y="3245"/>
                  </a:lnTo>
                  <a:lnTo>
                    <a:pt x="557" y="3560"/>
                  </a:lnTo>
                  <a:lnTo>
                    <a:pt x="427" y="3894"/>
                  </a:lnTo>
                  <a:lnTo>
                    <a:pt x="297" y="4246"/>
                  </a:lnTo>
                  <a:lnTo>
                    <a:pt x="186" y="4617"/>
                  </a:lnTo>
                  <a:lnTo>
                    <a:pt x="93" y="5007"/>
                  </a:lnTo>
                  <a:lnTo>
                    <a:pt x="1" y="5433"/>
                  </a:lnTo>
                  <a:lnTo>
                    <a:pt x="205" y="5396"/>
                  </a:lnTo>
                  <a:lnTo>
                    <a:pt x="446" y="5341"/>
                  </a:lnTo>
                  <a:lnTo>
                    <a:pt x="742" y="5266"/>
                  </a:lnTo>
                  <a:lnTo>
                    <a:pt x="1113" y="5137"/>
                  </a:lnTo>
                  <a:lnTo>
                    <a:pt x="1503" y="4988"/>
                  </a:lnTo>
                  <a:lnTo>
                    <a:pt x="1929" y="4784"/>
                  </a:lnTo>
                  <a:lnTo>
                    <a:pt x="2133" y="4654"/>
                  </a:lnTo>
                  <a:lnTo>
                    <a:pt x="2356" y="4525"/>
                  </a:lnTo>
                  <a:lnTo>
                    <a:pt x="2560" y="4376"/>
                  </a:lnTo>
                  <a:lnTo>
                    <a:pt x="2764" y="4209"/>
                  </a:lnTo>
                  <a:lnTo>
                    <a:pt x="2968" y="4043"/>
                  </a:lnTo>
                  <a:lnTo>
                    <a:pt x="3171" y="3839"/>
                  </a:lnTo>
                  <a:lnTo>
                    <a:pt x="3338" y="3635"/>
                  </a:lnTo>
                  <a:lnTo>
                    <a:pt x="3524" y="3394"/>
                  </a:lnTo>
                  <a:lnTo>
                    <a:pt x="3672" y="3152"/>
                  </a:lnTo>
                  <a:lnTo>
                    <a:pt x="3820" y="2893"/>
                  </a:lnTo>
                  <a:lnTo>
                    <a:pt x="3950" y="2596"/>
                  </a:lnTo>
                  <a:lnTo>
                    <a:pt x="4062" y="2300"/>
                  </a:lnTo>
                  <a:lnTo>
                    <a:pt x="4136" y="1966"/>
                  </a:lnTo>
                  <a:lnTo>
                    <a:pt x="4210" y="1613"/>
                  </a:lnTo>
                  <a:lnTo>
                    <a:pt x="4247" y="1243"/>
                  </a:lnTo>
                  <a:lnTo>
                    <a:pt x="4247" y="853"/>
                  </a:lnTo>
                  <a:lnTo>
                    <a:pt x="4228" y="445"/>
                  </a:lnTo>
                  <a:lnTo>
                    <a:pt x="4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7"/>
            <p:cNvSpPr/>
            <p:nvPr/>
          </p:nvSpPr>
          <p:spPr>
            <a:xfrm>
              <a:off x="10027425" y="4067075"/>
              <a:ext cx="322675" cy="41750"/>
            </a:xfrm>
            <a:custGeom>
              <a:avLst/>
              <a:gdLst/>
              <a:ahLst/>
              <a:cxnLst/>
              <a:rect l="l" t="t" r="r" b="b"/>
              <a:pathLst>
                <a:path w="12907" h="1670" extrusionOk="0">
                  <a:moveTo>
                    <a:pt x="168" y="0"/>
                  </a:moveTo>
                  <a:lnTo>
                    <a:pt x="57" y="37"/>
                  </a:lnTo>
                  <a:lnTo>
                    <a:pt x="1" y="56"/>
                  </a:lnTo>
                  <a:lnTo>
                    <a:pt x="1" y="75"/>
                  </a:lnTo>
                  <a:lnTo>
                    <a:pt x="1" y="93"/>
                  </a:lnTo>
                  <a:lnTo>
                    <a:pt x="57" y="130"/>
                  </a:lnTo>
                  <a:lnTo>
                    <a:pt x="168" y="186"/>
                  </a:lnTo>
                  <a:lnTo>
                    <a:pt x="335" y="241"/>
                  </a:lnTo>
                  <a:lnTo>
                    <a:pt x="594" y="297"/>
                  </a:lnTo>
                  <a:lnTo>
                    <a:pt x="910" y="353"/>
                  </a:lnTo>
                  <a:lnTo>
                    <a:pt x="1299" y="408"/>
                  </a:lnTo>
                  <a:lnTo>
                    <a:pt x="1781" y="464"/>
                  </a:lnTo>
                  <a:lnTo>
                    <a:pt x="2337" y="520"/>
                  </a:lnTo>
                  <a:lnTo>
                    <a:pt x="3005" y="575"/>
                  </a:lnTo>
                  <a:lnTo>
                    <a:pt x="4488" y="705"/>
                  </a:lnTo>
                  <a:lnTo>
                    <a:pt x="6120" y="853"/>
                  </a:lnTo>
                  <a:lnTo>
                    <a:pt x="7770" y="1039"/>
                  </a:lnTo>
                  <a:lnTo>
                    <a:pt x="9365" y="1224"/>
                  </a:lnTo>
                  <a:lnTo>
                    <a:pt x="11887" y="1539"/>
                  </a:lnTo>
                  <a:lnTo>
                    <a:pt x="12907" y="1669"/>
                  </a:lnTo>
                  <a:lnTo>
                    <a:pt x="12907" y="1669"/>
                  </a:lnTo>
                  <a:lnTo>
                    <a:pt x="12832" y="742"/>
                  </a:lnTo>
                  <a:lnTo>
                    <a:pt x="12517" y="686"/>
                  </a:lnTo>
                  <a:lnTo>
                    <a:pt x="11998" y="612"/>
                  </a:lnTo>
                  <a:lnTo>
                    <a:pt x="11330" y="557"/>
                  </a:lnTo>
                  <a:lnTo>
                    <a:pt x="10515" y="483"/>
                  </a:lnTo>
                  <a:lnTo>
                    <a:pt x="8586" y="371"/>
                  </a:lnTo>
                  <a:lnTo>
                    <a:pt x="6472" y="260"/>
                  </a:lnTo>
                  <a:lnTo>
                    <a:pt x="2671" y="93"/>
                  </a:lnTo>
                  <a:lnTo>
                    <a:pt x="965" y="37"/>
                  </a:lnTo>
                  <a:lnTo>
                    <a:pt x="72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7"/>
            <p:cNvSpPr/>
            <p:nvPr/>
          </p:nvSpPr>
          <p:spPr>
            <a:xfrm>
              <a:off x="10383000" y="3475575"/>
              <a:ext cx="89950" cy="132125"/>
            </a:xfrm>
            <a:custGeom>
              <a:avLst/>
              <a:gdLst/>
              <a:ahLst/>
              <a:cxnLst/>
              <a:rect l="l" t="t" r="r" b="b"/>
              <a:pathLst>
                <a:path w="3598" h="5285" extrusionOk="0">
                  <a:moveTo>
                    <a:pt x="3579" y="0"/>
                  </a:moveTo>
                  <a:lnTo>
                    <a:pt x="3393" y="37"/>
                  </a:lnTo>
                  <a:lnTo>
                    <a:pt x="3189" y="74"/>
                  </a:lnTo>
                  <a:lnTo>
                    <a:pt x="2930" y="148"/>
                  </a:lnTo>
                  <a:lnTo>
                    <a:pt x="2615" y="241"/>
                  </a:lnTo>
                  <a:lnTo>
                    <a:pt x="2281" y="389"/>
                  </a:lnTo>
                  <a:lnTo>
                    <a:pt x="1910" y="575"/>
                  </a:lnTo>
                  <a:lnTo>
                    <a:pt x="1743" y="705"/>
                  </a:lnTo>
                  <a:lnTo>
                    <a:pt x="1558" y="816"/>
                  </a:lnTo>
                  <a:lnTo>
                    <a:pt x="1372" y="964"/>
                  </a:lnTo>
                  <a:lnTo>
                    <a:pt x="1205" y="1131"/>
                  </a:lnTo>
                  <a:lnTo>
                    <a:pt x="1020" y="1298"/>
                  </a:lnTo>
                  <a:lnTo>
                    <a:pt x="872" y="1483"/>
                  </a:lnTo>
                  <a:lnTo>
                    <a:pt x="705" y="1687"/>
                  </a:lnTo>
                  <a:lnTo>
                    <a:pt x="556" y="1910"/>
                  </a:lnTo>
                  <a:lnTo>
                    <a:pt x="427" y="2151"/>
                  </a:lnTo>
                  <a:lnTo>
                    <a:pt x="315" y="2411"/>
                  </a:lnTo>
                  <a:lnTo>
                    <a:pt x="204" y="2689"/>
                  </a:lnTo>
                  <a:lnTo>
                    <a:pt x="130" y="2985"/>
                  </a:lnTo>
                  <a:lnTo>
                    <a:pt x="56" y="3319"/>
                  </a:lnTo>
                  <a:lnTo>
                    <a:pt x="19" y="3653"/>
                  </a:lnTo>
                  <a:lnTo>
                    <a:pt x="0" y="4024"/>
                  </a:lnTo>
                  <a:lnTo>
                    <a:pt x="0" y="4413"/>
                  </a:lnTo>
                  <a:lnTo>
                    <a:pt x="19" y="4840"/>
                  </a:lnTo>
                  <a:lnTo>
                    <a:pt x="74" y="5285"/>
                  </a:lnTo>
                  <a:lnTo>
                    <a:pt x="241" y="5229"/>
                  </a:lnTo>
                  <a:lnTo>
                    <a:pt x="427" y="5155"/>
                  </a:lnTo>
                  <a:lnTo>
                    <a:pt x="686" y="5044"/>
                  </a:lnTo>
                  <a:lnTo>
                    <a:pt x="964" y="4895"/>
                  </a:lnTo>
                  <a:lnTo>
                    <a:pt x="1279" y="4728"/>
                  </a:lnTo>
                  <a:lnTo>
                    <a:pt x="1613" y="4487"/>
                  </a:lnTo>
                  <a:lnTo>
                    <a:pt x="1966" y="4228"/>
                  </a:lnTo>
                  <a:lnTo>
                    <a:pt x="2132" y="4061"/>
                  </a:lnTo>
                  <a:lnTo>
                    <a:pt x="2299" y="3894"/>
                  </a:lnTo>
                  <a:lnTo>
                    <a:pt x="2466" y="3727"/>
                  </a:lnTo>
                  <a:lnTo>
                    <a:pt x="2633" y="3523"/>
                  </a:lnTo>
                  <a:lnTo>
                    <a:pt x="2781" y="3319"/>
                  </a:lnTo>
                  <a:lnTo>
                    <a:pt x="2930" y="3097"/>
                  </a:lnTo>
                  <a:lnTo>
                    <a:pt x="3060" y="2856"/>
                  </a:lnTo>
                  <a:lnTo>
                    <a:pt x="3189" y="2615"/>
                  </a:lnTo>
                  <a:lnTo>
                    <a:pt x="3301" y="2336"/>
                  </a:lnTo>
                  <a:lnTo>
                    <a:pt x="3393" y="2058"/>
                  </a:lnTo>
                  <a:lnTo>
                    <a:pt x="3468" y="1762"/>
                  </a:lnTo>
                  <a:lnTo>
                    <a:pt x="3542" y="1446"/>
                  </a:lnTo>
                  <a:lnTo>
                    <a:pt x="3579" y="1113"/>
                  </a:lnTo>
                  <a:lnTo>
                    <a:pt x="3597" y="760"/>
                  </a:lnTo>
                  <a:lnTo>
                    <a:pt x="3597" y="389"/>
                  </a:lnTo>
                  <a:lnTo>
                    <a:pt x="3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7"/>
            <p:cNvSpPr/>
            <p:nvPr/>
          </p:nvSpPr>
          <p:spPr>
            <a:xfrm>
              <a:off x="10421475" y="3603500"/>
              <a:ext cx="130275" cy="82075"/>
            </a:xfrm>
            <a:custGeom>
              <a:avLst/>
              <a:gdLst/>
              <a:ahLst/>
              <a:cxnLst/>
              <a:rect l="l" t="t" r="r" b="b"/>
              <a:pathLst>
                <a:path w="5211" h="3283" extrusionOk="0">
                  <a:moveTo>
                    <a:pt x="723" y="1"/>
                  </a:moveTo>
                  <a:lnTo>
                    <a:pt x="371" y="19"/>
                  </a:lnTo>
                  <a:lnTo>
                    <a:pt x="0" y="56"/>
                  </a:lnTo>
                  <a:lnTo>
                    <a:pt x="37" y="223"/>
                  </a:lnTo>
                  <a:lnTo>
                    <a:pt x="93" y="427"/>
                  </a:lnTo>
                  <a:lnTo>
                    <a:pt x="167" y="668"/>
                  </a:lnTo>
                  <a:lnTo>
                    <a:pt x="297" y="965"/>
                  </a:lnTo>
                  <a:lnTo>
                    <a:pt x="445" y="1280"/>
                  </a:lnTo>
                  <a:lnTo>
                    <a:pt x="649" y="1614"/>
                  </a:lnTo>
                  <a:lnTo>
                    <a:pt x="760" y="1781"/>
                  </a:lnTo>
                  <a:lnTo>
                    <a:pt x="890" y="1966"/>
                  </a:lnTo>
                  <a:lnTo>
                    <a:pt x="1038" y="2115"/>
                  </a:lnTo>
                  <a:lnTo>
                    <a:pt x="1187" y="2282"/>
                  </a:lnTo>
                  <a:lnTo>
                    <a:pt x="1372" y="2430"/>
                  </a:lnTo>
                  <a:lnTo>
                    <a:pt x="1558" y="2578"/>
                  </a:lnTo>
                  <a:lnTo>
                    <a:pt x="1762" y="2727"/>
                  </a:lnTo>
                  <a:lnTo>
                    <a:pt x="1984" y="2856"/>
                  </a:lnTo>
                  <a:lnTo>
                    <a:pt x="2207" y="2968"/>
                  </a:lnTo>
                  <a:lnTo>
                    <a:pt x="2466" y="3060"/>
                  </a:lnTo>
                  <a:lnTo>
                    <a:pt x="2744" y="3153"/>
                  </a:lnTo>
                  <a:lnTo>
                    <a:pt x="3041" y="3209"/>
                  </a:lnTo>
                  <a:lnTo>
                    <a:pt x="3338" y="3264"/>
                  </a:lnTo>
                  <a:lnTo>
                    <a:pt x="3672" y="3283"/>
                  </a:lnTo>
                  <a:lnTo>
                    <a:pt x="4024" y="3283"/>
                  </a:lnTo>
                  <a:lnTo>
                    <a:pt x="4395" y="3264"/>
                  </a:lnTo>
                  <a:lnTo>
                    <a:pt x="4803" y="3227"/>
                  </a:lnTo>
                  <a:lnTo>
                    <a:pt x="5211" y="3153"/>
                  </a:lnTo>
                  <a:lnTo>
                    <a:pt x="5155" y="2986"/>
                  </a:lnTo>
                  <a:lnTo>
                    <a:pt x="5081" y="2819"/>
                  </a:lnTo>
                  <a:lnTo>
                    <a:pt x="4969" y="2597"/>
                  </a:lnTo>
                  <a:lnTo>
                    <a:pt x="4821" y="2319"/>
                  </a:lnTo>
                  <a:lnTo>
                    <a:pt x="4636" y="2022"/>
                  </a:lnTo>
                  <a:lnTo>
                    <a:pt x="4395" y="1707"/>
                  </a:lnTo>
                  <a:lnTo>
                    <a:pt x="4117" y="1391"/>
                  </a:lnTo>
                  <a:lnTo>
                    <a:pt x="3801" y="1095"/>
                  </a:lnTo>
                  <a:lnTo>
                    <a:pt x="3616" y="946"/>
                  </a:lnTo>
                  <a:lnTo>
                    <a:pt x="3412" y="798"/>
                  </a:lnTo>
                  <a:lnTo>
                    <a:pt x="3208" y="668"/>
                  </a:lnTo>
                  <a:lnTo>
                    <a:pt x="3004" y="539"/>
                  </a:lnTo>
                  <a:lnTo>
                    <a:pt x="2763" y="409"/>
                  </a:lnTo>
                  <a:lnTo>
                    <a:pt x="2522" y="316"/>
                  </a:lnTo>
                  <a:lnTo>
                    <a:pt x="2262" y="223"/>
                  </a:lnTo>
                  <a:lnTo>
                    <a:pt x="1984" y="149"/>
                  </a:lnTo>
                  <a:lnTo>
                    <a:pt x="1687" y="75"/>
                  </a:lnTo>
                  <a:lnTo>
                    <a:pt x="1391" y="38"/>
                  </a:lnTo>
                  <a:lnTo>
                    <a:pt x="10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7"/>
            <p:cNvSpPr/>
            <p:nvPr/>
          </p:nvSpPr>
          <p:spPr>
            <a:xfrm>
              <a:off x="10492400" y="3554375"/>
              <a:ext cx="161325" cy="64000"/>
            </a:xfrm>
            <a:custGeom>
              <a:avLst/>
              <a:gdLst/>
              <a:ahLst/>
              <a:cxnLst/>
              <a:rect l="l" t="t" r="r" b="b"/>
              <a:pathLst>
                <a:path w="6453" h="2560" extrusionOk="0">
                  <a:moveTo>
                    <a:pt x="3393" y="0"/>
                  </a:moveTo>
                  <a:lnTo>
                    <a:pt x="3115" y="19"/>
                  </a:lnTo>
                  <a:lnTo>
                    <a:pt x="2837" y="37"/>
                  </a:lnTo>
                  <a:lnTo>
                    <a:pt x="2578" y="93"/>
                  </a:lnTo>
                  <a:lnTo>
                    <a:pt x="2336" y="149"/>
                  </a:lnTo>
                  <a:lnTo>
                    <a:pt x="2095" y="204"/>
                  </a:lnTo>
                  <a:lnTo>
                    <a:pt x="1873" y="278"/>
                  </a:lnTo>
                  <a:lnTo>
                    <a:pt x="1669" y="371"/>
                  </a:lnTo>
                  <a:lnTo>
                    <a:pt x="1280" y="538"/>
                  </a:lnTo>
                  <a:lnTo>
                    <a:pt x="946" y="742"/>
                  </a:lnTo>
                  <a:lnTo>
                    <a:pt x="649" y="946"/>
                  </a:lnTo>
                  <a:lnTo>
                    <a:pt x="427" y="1131"/>
                  </a:lnTo>
                  <a:lnTo>
                    <a:pt x="241" y="1298"/>
                  </a:lnTo>
                  <a:lnTo>
                    <a:pt x="111" y="1428"/>
                  </a:lnTo>
                  <a:lnTo>
                    <a:pt x="0" y="1558"/>
                  </a:lnTo>
                  <a:lnTo>
                    <a:pt x="223" y="1780"/>
                  </a:lnTo>
                  <a:lnTo>
                    <a:pt x="464" y="1984"/>
                  </a:lnTo>
                  <a:lnTo>
                    <a:pt x="723" y="2151"/>
                  </a:lnTo>
                  <a:lnTo>
                    <a:pt x="964" y="2281"/>
                  </a:lnTo>
                  <a:lnTo>
                    <a:pt x="1224" y="2392"/>
                  </a:lnTo>
                  <a:lnTo>
                    <a:pt x="1502" y="2466"/>
                  </a:lnTo>
                  <a:lnTo>
                    <a:pt x="1762" y="2522"/>
                  </a:lnTo>
                  <a:lnTo>
                    <a:pt x="2021" y="2559"/>
                  </a:lnTo>
                  <a:lnTo>
                    <a:pt x="2578" y="2559"/>
                  </a:lnTo>
                  <a:lnTo>
                    <a:pt x="2837" y="2522"/>
                  </a:lnTo>
                  <a:lnTo>
                    <a:pt x="3115" y="2485"/>
                  </a:lnTo>
                  <a:lnTo>
                    <a:pt x="3375" y="2429"/>
                  </a:lnTo>
                  <a:lnTo>
                    <a:pt x="3634" y="2355"/>
                  </a:lnTo>
                  <a:lnTo>
                    <a:pt x="3894" y="2262"/>
                  </a:lnTo>
                  <a:lnTo>
                    <a:pt x="4135" y="2170"/>
                  </a:lnTo>
                  <a:lnTo>
                    <a:pt x="4617" y="1966"/>
                  </a:lnTo>
                  <a:lnTo>
                    <a:pt x="5044" y="1743"/>
                  </a:lnTo>
                  <a:lnTo>
                    <a:pt x="5433" y="1502"/>
                  </a:lnTo>
                  <a:lnTo>
                    <a:pt x="5785" y="1298"/>
                  </a:lnTo>
                  <a:lnTo>
                    <a:pt x="6064" y="1094"/>
                  </a:lnTo>
                  <a:lnTo>
                    <a:pt x="6267" y="946"/>
                  </a:lnTo>
                  <a:lnTo>
                    <a:pt x="6453" y="798"/>
                  </a:lnTo>
                  <a:lnTo>
                    <a:pt x="6064" y="612"/>
                  </a:lnTo>
                  <a:lnTo>
                    <a:pt x="5693" y="445"/>
                  </a:lnTo>
                  <a:lnTo>
                    <a:pt x="5322" y="315"/>
                  </a:lnTo>
                  <a:lnTo>
                    <a:pt x="4969" y="204"/>
                  </a:lnTo>
                  <a:lnTo>
                    <a:pt x="4636" y="130"/>
                  </a:lnTo>
                  <a:lnTo>
                    <a:pt x="4302" y="56"/>
                  </a:lnTo>
                  <a:lnTo>
                    <a:pt x="3987" y="19"/>
                  </a:lnTo>
                  <a:lnTo>
                    <a:pt x="36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7"/>
            <p:cNvSpPr/>
            <p:nvPr/>
          </p:nvSpPr>
          <p:spPr>
            <a:xfrm>
              <a:off x="10342650" y="3581725"/>
              <a:ext cx="221625" cy="44975"/>
            </a:xfrm>
            <a:custGeom>
              <a:avLst/>
              <a:gdLst/>
              <a:ahLst/>
              <a:cxnLst/>
              <a:rect l="l" t="t" r="r" b="b"/>
              <a:pathLst>
                <a:path w="8865" h="1799" extrusionOk="0">
                  <a:moveTo>
                    <a:pt x="8512" y="0"/>
                  </a:moveTo>
                  <a:lnTo>
                    <a:pt x="8197" y="37"/>
                  </a:lnTo>
                  <a:lnTo>
                    <a:pt x="7010" y="149"/>
                  </a:lnTo>
                  <a:lnTo>
                    <a:pt x="4377" y="390"/>
                  </a:lnTo>
                  <a:lnTo>
                    <a:pt x="2931" y="557"/>
                  </a:lnTo>
                  <a:lnTo>
                    <a:pt x="1596" y="705"/>
                  </a:lnTo>
                  <a:lnTo>
                    <a:pt x="1039" y="779"/>
                  </a:lnTo>
                  <a:lnTo>
                    <a:pt x="576" y="853"/>
                  </a:lnTo>
                  <a:lnTo>
                    <a:pt x="223" y="927"/>
                  </a:lnTo>
                  <a:lnTo>
                    <a:pt x="1" y="1002"/>
                  </a:lnTo>
                  <a:lnTo>
                    <a:pt x="1" y="1799"/>
                  </a:lnTo>
                  <a:lnTo>
                    <a:pt x="705" y="1651"/>
                  </a:lnTo>
                  <a:lnTo>
                    <a:pt x="2430" y="1317"/>
                  </a:lnTo>
                  <a:lnTo>
                    <a:pt x="3524" y="1113"/>
                  </a:lnTo>
                  <a:lnTo>
                    <a:pt x="4655" y="909"/>
                  </a:lnTo>
                  <a:lnTo>
                    <a:pt x="5786" y="723"/>
                  </a:lnTo>
                  <a:lnTo>
                    <a:pt x="6806" y="575"/>
                  </a:lnTo>
                  <a:lnTo>
                    <a:pt x="7659" y="445"/>
                  </a:lnTo>
                  <a:lnTo>
                    <a:pt x="8252" y="316"/>
                  </a:lnTo>
                  <a:lnTo>
                    <a:pt x="8475" y="260"/>
                  </a:lnTo>
                  <a:lnTo>
                    <a:pt x="8642" y="204"/>
                  </a:lnTo>
                  <a:lnTo>
                    <a:pt x="8753" y="149"/>
                  </a:lnTo>
                  <a:lnTo>
                    <a:pt x="8827" y="112"/>
                  </a:lnTo>
                  <a:lnTo>
                    <a:pt x="8864" y="74"/>
                  </a:lnTo>
                  <a:lnTo>
                    <a:pt x="8864" y="37"/>
                  </a:lnTo>
                  <a:lnTo>
                    <a:pt x="8809" y="19"/>
                  </a:lnTo>
                  <a:lnTo>
                    <a:pt x="8753"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7"/>
            <p:cNvSpPr/>
            <p:nvPr/>
          </p:nvSpPr>
          <p:spPr>
            <a:xfrm>
              <a:off x="10426100" y="3698075"/>
              <a:ext cx="86700" cy="141400"/>
            </a:xfrm>
            <a:custGeom>
              <a:avLst/>
              <a:gdLst/>
              <a:ahLst/>
              <a:cxnLst/>
              <a:rect l="l" t="t" r="r" b="b"/>
              <a:pathLst>
                <a:path w="3468" h="5656" extrusionOk="0">
                  <a:moveTo>
                    <a:pt x="3394" y="0"/>
                  </a:moveTo>
                  <a:lnTo>
                    <a:pt x="3208" y="19"/>
                  </a:lnTo>
                  <a:lnTo>
                    <a:pt x="3004" y="75"/>
                  </a:lnTo>
                  <a:lnTo>
                    <a:pt x="2726" y="149"/>
                  </a:lnTo>
                  <a:lnTo>
                    <a:pt x="2411" y="242"/>
                  </a:lnTo>
                  <a:lnTo>
                    <a:pt x="2077" y="390"/>
                  </a:lnTo>
                  <a:lnTo>
                    <a:pt x="1706" y="594"/>
                  </a:lnTo>
                  <a:lnTo>
                    <a:pt x="1540" y="724"/>
                  </a:lnTo>
                  <a:lnTo>
                    <a:pt x="1354" y="853"/>
                  </a:lnTo>
                  <a:lnTo>
                    <a:pt x="1187" y="1002"/>
                  </a:lnTo>
                  <a:lnTo>
                    <a:pt x="1002" y="1169"/>
                  </a:lnTo>
                  <a:lnTo>
                    <a:pt x="853" y="1354"/>
                  </a:lnTo>
                  <a:lnTo>
                    <a:pt x="687" y="1540"/>
                  </a:lnTo>
                  <a:lnTo>
                    <a:pt x="557" y="1762"/>
                  </a:lnTo>
                  <a:lnTo>
                    <a:pt x="427" y="2003"/>
                  </a:lnTo>
                  <a:lnTo>
                    <a:pt x="297" y="2263"/>
                  </a:lnTo>
                  <a:lnTo>
                    <a:pt x="204" y="2541"/>
                  </a:lnTo>
                  <a:lnTo>
                    <a:pt x="130" y="2856"/>
                  </a:lnTo>
                  <a:lnTo>
                    <a:pt x="56" y="3171"/>
                  </a:lnTo>
                  <a:lnTo>
                    <a:pt x="19" y="3524"/>
                  </a:lnTo>
                  <a:lnTo>
                    <a:pt x="1" y="3894"/>
                  </a:lnTo>
                  <a:lnTo>
                    <a:pt x="19" y="4302"/>
                  </a:lnTo>
                  <a:lnTo>
                    <a:pt x="56" y="4729"/>
                  </a:lnTo>
                  <a:lnTo>
                    <a:pt x="112" y="5174"/>
                  </a:lnTo>
                  <a:lnTo>
                    <a:pt x="223" y="5656"/>
                  </a:lnTo>
                  <a:lnTo>
                    <a:pt x="371" y="5619"/>
                  </a:lnTo>
                  <a:lnTo>
                    <a:pt x="557" y="5563"/>
                  </a:lnTo>
                  <a:lnTo>
                    <a:pt x="798" y="5471"/>
                  </a:lnTo>
                  <a:lnTo>
                    <a:pt x="1076" y="5341"/>
                  </a:lnTo>
                  <a:lnTo>
                    <a:pt x="1373" y="5174"/>
                  </a:lnTo>
                  <a:lnTo>
                    <a:pt x="1706" y="4951"/>
                  </a:lnTo>
                  <a:lnTo>
                    <a:pt x="1855" y="4822"/>
                  </a:lnTo>
                  <a:lnTo>
                    <a:pt x="2022" y="4692"/>
                  </a:lnTo>
                  <a:lnTo>
                    <a:pt x="2189" y="4525"/>
                  </a:lnTo>
                  <a:lnTo>
                    <a:pt x="2355" y="4358"/>
                  </a:lnTo>
                  <a:lnTo>
                    <a:pt x="2504" y="4173"/>
                  </a:lnTo>
                  <a:lnTo>
                    <a:pt x="2652" y="3969"/>
                  </a:lnTo>
                  <a:lnTo>
                    <a:pt x="2782" y="3746"/>
                  </a:lnTo>
                  <a:lnTo>
                    <a:pt x="2912" y="3505"/>
                  </a:lnTo>
                  <a:lnTo>
                    <a:pt x="3041" y="3245"/>
                  </a:lnTo>
                  <a:lnTo>
                    <a:pt x="3153" y="2967"/>
                  </a:lnTo>
                  <a:lnTo>
                    <a:pt x="3245" y="2689"/>
                  </a:lnTo>
                  <a:lnTo>
                    <a:pt x="3320" y="2355"/>
                  </a:lnTo>
                  <a:lnTo>
                    <a:pt x="3394" y="2022"/>
                  </a:lnTo>
                  <a:lnTo>
                    <a:pt x="3431" y="1669"/>
                  </a:lnTo>
                  <a:lnTo>
                    <a:pt x="3449" y="1280"/>
                  </a:lnTo>
                  <a:lnTo>
                    <a:pt x="3468" y="872"/>
                  </a:lnTo>
                  <a:lnTo>
                    <a:pt x="3449" y="446"/>
                  </a:lnTo>
                  <a:lnTo>
                    <a:pt x="3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7"/>
            <p:cNvSpPr/>
            <p:nvPr/>
          </p:nvSpPr>
          <p:spPr>
            <a:xfrm>
              <a:off x="10517425" y="3723100"/>
              <a:ext cx="68625" cy="112675"/>
            </a:xfrm>
            <a:custGeom>
              <a:avLst/>
              <a:gdLst/>
              <a:ahLst/>
              <a:cxnLst/>
              <a:rect l="l" t="t" r="r" b="b"/>
              <a:pathLst>
                <a:path w="2745" h="4507" extrusionOk="0">
                  <a:moveTo>
                    <a:pt x="2708" y="1"/>
                  </a:moveTo>
                  <a:lnTo>
                    <a:pt x="2559" y="19"/>
                  </a:lnTo>
                  <a:lnTo>
                    <a:pt x="2392" y="56"/>
                  </a:lnTo>
                  <a:lnTo>
                    <a:pt x="2170" y="112"/>
                  </a:lnTo>
                  <a:lnTo>
                    <a:pt x="1929" y="205"/>
                  </a:lnTo>
                  <a:lnTo>
                    <a:pt x="1651" y="316"/>
                  </a:lnTo>
                  <a:lnTo>
                    <a:pt x="1354" y="483"/>
                  </a:lnTo>
                  <a:lnTo>
                    <a:pt x="1076" y="687"/>
                  </a:lnTo>
                  <a:lnTo>
                    <a:pt x="928" y="798"/>
                  </a:lnTo>
                  <a:lnTo>
                    <a:pt x="798" y="928"/>
                  </a:lnTo>
                  <a:lnTo>
                    <a:pt x="668" y="1076"/>
                  </a:lnTo>
                  <a:lnTo>
                    <a:pt x="557" y="1243"/>
                  </a:lnTo>
                  <a:lnTo>
                    <a:pt x="427" y="1410"/>
                  </a:lnTo>
                  <a:lnTo>
                    <a:pt x="334" y="1595"/>
                  </a:lnTo>
                  <a:lnTo>
                    <a:pt x="241" y="1818"/>
                  </a:lnTo>
                  <a:lnTo>
                    <a:pt x="149" y="2040"/>
                  </a:lnTo>
                  <a:lnTo>
                    <a:pt x="93" y="2282"/>
                  </a:lnTo>
                  <a:lnTo>
                    <a:pt x="37" y="2541"/>
                  </a:lnTo>
                  <a:lnTo>
                    <a:pt x="19" y="2819"/>
                  </a:lnTo>
                  <a:lnTo>
                    <a:pt x="0" y="3116"/>
                  </a:lnTo>
                  <a:lnTo>
                    <a:pt x="0" y="3431"/>
                  </a:lnTo>
                  <a:lnTo>
                    <a:pt x="37" y="3765"/>
                  </a:lnTo>
                  <a:lnTo>
                    <a:pt x="93" y="4136"/>
                  </a:lnTo>
                  <a:lnTo>
                    <a:pt x="167" y="4507"/>
                  </a:lnTo>
                  <a:lnTo>
                    <a:pt x="297" y="4470"/>
                  </a:lnTo>
                  <a:lnTo>
                    <a:pt x="445" y="4432"/>
                  </a:lnTo>
                  <a:lnTo>
                    <a:pt x="631" y="4358"/>
                  </a:lnTo>
                  <a:lnTo>
                    <a:pt x="853" y="4266"/>
                  </a:lnTo>
                  <a:lnTo>
                    <a:pt x="1094" y="4136"/>
                  </a:lnTo>
                  <a:lnTo>
                    <a:pt x="1354" y="3950"/>
                  </a:lnTo>
                  <a:lnTo>
                    <a:pt x="1614" y="3746"/>
                  </a:lnTo>
                  <a:lnTo>
                    <a:pt x="1873" y="3487"/>
                  </a:lnTo>
                  <a:lnTo>
                    <a:pt x="1984" y="3338"/>
                  </a:lnTo>
                  <a:lnTo>
                    <a:pt x="2114" y="3172"/>
                  </a:lnTo>
                  <a:lnTo>
                    <a:pt x="2225" y="2986"/>
                  </a:lnTo>
                  <a:lnTo>
                    <a:pt x="2318" y="2801"/>
                  </a:lnTo>
                  <a:lnTo>
                    <a:pt x="2411" y="2597"/>
                  </a:lnTo>
                  <a:lnTo>
                    <a:pt x="2504" y="2374"/>
                  </a:lnTo>
                  <a:lnTo>
                    <a:pt x="2578" y="2133"/>
                  </a:lnTo>
                  <a:lnTo>
                    <a:pt x="2652" y="1892"/>
                  </a:lnTo>
                  <a:lnTo>
                    <a:pt x="2689" y="1614"/>
                  </a:lnTo>
                  <a:lnTo>
                    <a:pt x="2726" y="1336"/>
                  </a:lnTo>
                  <a:lnTo>
                    <a:pt x="2745" y="1021"/>
                  </a:lnTo>
                  <a:lnTo>
                    <a:pt x="2745" y="705"/>
                  </a:lnTo>
                  <a:lnTo>
                    <a:pt x="2745" y="353"/>
                  </a:lnTo>
                  <a:lnTo>
                    <a:pt x="2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7"/>
            <p:cNvSpPr/>
            <p:nvPr/>
          </p:nvSpPr>
          <p:spPr>
            <a:xfrm>
              <a:off x="10579075" y="3771775"/>
              <a:ext cx="186375" cy="85800"/>
            </a:xfrm>
            <a:custGeom>
              <a:avLst/>
              <a:gdLst/>
              <a:ahLst/>
              <a:cxnLst/>
              <a:rect l="l" t="t" r="r" b="b"/>
              <a:pathLst>
                <a:path w="7455" h="3432" extrusionOk="0">
                  <a:moveTo>
                    <a:pt x="4488" y="1"/>
                  </a:moveTo>
                  <a:lnTo>
                    <a:pt x="4154" y="19"/>
                  </a:lnTo>
                  <a:lnTo>
                    <a:pt x="3820" y="56"/>
                  </a:lnTo>
                  <a:lnTo>
                    <a:pt x="3505" y="131"/>
                  </a:lnTo>
                  <a:lnTo>
                    <a:pt x="3208" y="205"/>
                  </a:lnTo>
                  <a:lnTo>
                    <a:pt x="2912" y="316"/>
                  </a:lnTo>
                  <a:lnTo>
                    <a:pt x="2634" y="427"/>
                  </a:lnTo>
                  <a:lnTo>
                    <a:pt x="2374" y="538"/>
                  </a:lnTo>
                  <a:lnTo>
                    <a:pt x="2114" y="687"/>
                  </a:lnTo>
                  <a:lnTo>
                    <a:pt x="1873" y="817"/>
                  </a:lnTo>
                  <a:lnTo>
                    <a:pt x="1651" y="965"/>
                  </a:lnTo>
                  <a:lnTo>
                    <a:pt x="1224" y="1280"/>
                  </a:lnTo>
                  <a:lnTo>
                    <a:pt x="872" y="1577"/>
                  </a:lnTo>
                  <a:lnTo>
                    <a:pt x="557" y="1855"/>
                  </a:lnTo>
                  <a:lnTo>
                    <a:pt x="316" y="2115"/>
                  </a:lnTo>
                  <a:lnTo>
                    <a:pt x="149" y="2300"/>
                  </a:lnTo>
                  <a:lnTo>
                    <a:pt x="1" y="2485"/>
                  </a:lnTo>
                  <a:lnTo>
                    <a:pt x="408" y="2727"/>
                  </a:lnTo>
                  <a:lnTo>
                    <a:pt x="816" y="2930"/>
                  </a:lnTo>
                  <a:lnTo>
                    <a:pt x="1224" y="3097"/>
                  </a:lnTo>
                  <a:lnTo>
                    <a:pt x="1595" y="3246"/>
                  </a:lnTo>
                  <a:lnTo>
                    <a:pt x="1985" y="3338"/>
                  </a:lnTo>
                  <a:lnTo>
                    <a:pt x="2355" y="3394"/>
                  </a:lnTo>
                  <a:lnTo>
                    <a:pt x="2708" y="3431"/>
                  </a:lnTo>
                  <a:lnTo>
                    <a:pt x="3060" y="3431"/>
                  </a:lnTo>
                  <a:lnTo>
                    <a:pt x="3394" y="3413"/>
                  </a:lnTo>
                  <a:lnTo>
                    <a:pt x="3709" y="3376"/>
                  </a:lnTo>
                  <a:lnTo>
                    <a:pt x="4024" y="3320"/>
                  </a:lnTo>
                  <a:lnTo>
                    <a:pt x="4321" y="3227"/>
                  </a:lnTo>
                  <a:lnTo>
                    <a:pt x="4618" y="3134"/>
                  </a:lnTo>
                  <a:lnTo>
                    <a:pt x="4896" y="3023"/>
                  </a:lnTo>
                  <a:lnTo>
                    <a:pt x="5155" y="2893"/>
                  </a:lnTo>
                  <a:lnTo>
                    <a:pt x="5415" y="2745"/>
                  </a:lnTo>
                  <a:lnTo>
                    <a:pt x="5637" y="2597"/>
                  </a:lnTo>
                  <a:lnTo>
                    <a:pt x="5879" y="2448"/>
                  </a:lnTo>
                  <a:lnTo>
                    <a:pt x="6286" y="2133"/>
                  </a:lnTo>
                  <a:lnTo>
                    <a:pt x="6639" y="1818"/>
                  </a:lnTo>
                  <a:lnTo>
                    <a:pt x="6917" y="1521"/>
                  </a:lnTo>
                  <a:lnTo>
                    <a:pt x="7158" y="1262"/>
                  </a:lnTo>
                  <a:lnTo>
                    <a:pt x="7325" y="1058"/>
                  </a:lnTo>
                  <a:lnTo>
                    <a:pt x="7455" y="872"/>
                  </a:lnTo>
                  <a:lnTo>
                    <a:pt x="7065" y="631"/>
                  </a:lnTo>
                  <a:lnTo>
                    <a:pt x="6676" y="446"/>
                  </a:lnTo>
                  <a:lnTo>
                    <a:pt x="6286" y="297"/>
                  </a:lnTo>
                  <a:lnTo>
                    <a:pt x="5897" y="168"/>
                  </a:lnTo>
                  <a:lnTo>
                    <a:pt x="5526" y="93"/>
                  </a:lnTo>
                  <a:lnTo>
                    <a:pt x="5174" y="38"/>
                  </a:lnTo>
                  <a:lnTo>
                    <a:pt x="4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7"/>
            <p:cNvSpPr/>
            <p:nvPr/>
          </p:nvSpPr>
          <p:spPr>
            <a:xfrm>
              <a:off x="10485900" y="3837600"/>
              <a:ext cx="84850" cy="106650"/>
            </a:xfrm>
            <a:custGeom>
              <a:avLst/>
              <a:gdLst/>
              <a:ahLst/>
              <a:cxnLst/>
              <a:rect l="l" t="t" r="r" b="b"/>
              <a:pathLst>
                <a:path w="3394" h="4266" extrusionOk="0">
                  <a:moveTo>
                    <a:pt x="38" y="1"/>
                  </a:moveTo>
                  <a:lnTo>
                    <a:pt x="0" y="353"/>
                  </a:lnTo>
                  <a:lnTo>
                    <a:pt x="0" y="687"/>
                  </a:lnTo>
                  <a:lnTo>
                    <a:pt x="0" y="984"/>
                  </a:lnTo>
                  <a:lnTo>
                    <a:pt x="38" y="1280"/>
                  </a:lnTo>
                  <a:lnTo>
                    <a:pt x="93" y="1558"/>
                  </a:lnTo>
                  <a:lnTo>
                    <a:pt x="167" y="1818"/>
                  </a:lnTo>
                  <a:lnTo>
                    <a:pt x="242" y="2059"/>
                  </a:lnTo>
                  <a:lnTo>
                    <a:pt x="353" y="2282"/>
                  </a:lnTo>
                  <a:lnTo>
                    <a:pt x="464" y="2504"/>
                  </a:lnTo>
                  <a:lnTo>
                    <a:pt x="594" y="2689"/>
                  </a:lnTo>
                  <a:lnTo>
                    <a:pt x="742" y="2875"/>
                  </a:lnTo>
                  <a:lnTo>
                    <a:pt x="891" y="3042"/>
                  </a:lnTo>
                  <a:lnTo>
                    <a:pt x="1039" y="3190"/>
                  </a:lnTo>
                  <a:lnTo>
                    <a:pt x="1206" y="3320"/>
                  </a:lnTo>
                  <a:lnTo>
                    <a:pt x="1354" y="3450"/>
                  </a:lnTo>
                  <a:lnTo>
                    <a:pt x="1540" y="3580"/>
                  </a:lnTo>
                  <a:lnTo>
                    <a:pt x="1873" y="3765"/>
                  </a:lnTo>
                  <a:lnTo>
                    <a:pt x="2207" y="3932"/>
                  </a:lnTo>
                  <a:lnTo>
                    <a:pt x="2522" y="4043"/>
                  </a:lnTo>
                  <a:lnTo>
                    <a:pt x="2800" y="4136"/>
                  </a:lnTo>
                  <a:lnTo>
                    <a:pt x="3041" y="4210"/>
                  </a:lnTo>
                  <a:lnTo>
                    <a:pt x="3245" y="4247"/>
                  </a:lnTo>
                  <a:lnTo>
                    <a:pt x="3394" y="4266"/>
                  </a:lnTo>
                  <a:lnTo>
                    <a:pt x="3320" y="3932"/>
                  </a:lnTo>
                  <a:lnTo>
                    <a:pt x="3245" y="3635"/>
                  </a:lnTo>
                  <a:lnTo>
                    <a:pt x="3153" y="3338"/>
                  </a:lnTo>
                  <a:lnTo>
                    <a:pt x="3041" y="3060"/>
                  </a:lnTo>
                  <a:lnTo>
                    <a:pt x="2930" y="2801"/>
                  </a:lnTo>
                  <a:lnTo>
                    <a:pt x="2819" y="2541"/>
                  </a:lnTo>
                  <a:lnTo>
                    <a:pt x="2689" y="2319"/>
                  </a:lnTo>
                  <a:lnTo>
                    <a:pt x="2559" y="2096"/>
                  </a:lnTo>
                  <a:lnTo>
                    <a:pt x="2300" y="1688"/>
                  </a:lnTo>
                  <a:lnTo>
                    <a:pt x="2022" y="1354"/>
                  </a:lnTo>
                  <a:lnTo>
                    <a:pt x="1725" y="1058"/>
                  </a:lnTo>
                  <a:lnTo>
                    <a:pt x="1447" y="798"/>
                  </a:lnTo>
                  <a:lnTo>
                    <a:pt x="1169" y="576"/>
                  </a:lnTo>
                  <a:lnTo>
                    <a:pt x="909" y="409"/>
                  </a:lnTo>
                  <a:lnTo>
                    <a:pt x="668" y="279"/>
                  </a:lnTo>
                  <a:lnTo>
                    <a:pt x="464" y="168"/>
                  </a:lnTo>
                  <a:lnTo>
                    <a:pt x="149" y="38"/>
                  </a:lnTo>
                  <a:lnTo>
                    <a:pt x="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7"/>
            <p:cNvSpPr/>
            <p:nvPr/>
          </p:nvSpPr>
          <p:spPr>
            <a:xfrm>
              <a:off x="10399675" y="3848275"/>
              <a:ext cx="107575" cy="134925"/>
            </a:xfrm>
            <a:custGeom>
              <a:avLst/>
              <a:gdLst/>
              <a:ahLst/>
              <a:cxnLst/>
              <a:rect l="l" t="t" r="r" b="b"/>
              <a:pathLst>
                <a:path w="4303" h="5397" extrusionOk="0">
                  <a:moveTo>
                    <a:pt x="56" y="0"/>
                  </a:moveTo>
                  <a:lnTo>
                    <a:pt x="19" y="445"/>
                  </a:lnTo>
                  <a:lnTo>
                    <a:pt x="1" y="872"/>
                  </a:lnTo>
                  <a:lnTo>
                    <a:pt x="19" y="1261"/>
                  </a:lnTo>
                  <a:lnTo>
                    <a:pt x="56" y="1632"/>
                  </a:lnTo>
                  <a:lnTo>
                    <a:pt x="130" y="1966"/>
                  </a:lnTo>
                  <a:lnTo>
                    <a:pt x="223" y="2300"/>
                  </a:lnTo>
                  <a:lnTo>
                    <a:pt x="334" y="2596"/>
                  </a:lnTo>
                  <a:lnTo>
                    <a:pt x="464" y="2893"/>
                  </a:lnTo>
                  <a:lnTo>
                    <a:pt x="594" y="3153"/>
                  </a:lnTo>
                  <a:lnTo>
                    <a:pt x="761" y="3394"/>
                  </a:lnTo>
                  <a:lnTo>
                    <a:pt x="946" y="3635"/>
                  </a:lnTo>
                  <a:lnTo>
                    <a:pt x="1132" y="3839"/>
                  </a:lnTo>
                  <a:lnTo>
                    <a:pt x="1317" y="4024"/>
                  </a:lnTo>
                  <a:lnTo>
                    <a:pt x="1521" y="4209"/>
                  </a:lnTo>
                  <a:lnTo>
                    <a:pt x="1725" y="4376"/>
                  </a:lnTo>
                  <a:lnTo>
                    <a:pt x="1948" y="4506"/>
                  </a:lnTo>
                  <a:lnTo>
                    <a:pt x="2152" y="4654"/>
                  </a:lnTo>
                  <a:lnTo>
                    <a:pt x="2374" y="4766"/>
                  </a:lnTo>
                  <a:lnTo>
                    <a:pt x="2801" y="4970"/>
                  </a:lnTo>
                  <a:lnTo>
                    <a:pt x="3190" y="5118"/>
                  </a:lnTo>
                  <a:lnTo>
                    <a:pt x="3561" y="5229"/>
                  </a:lnTo>
                  <a:lnTo>
                    <a:pt x="3857" y="5303"/>
                  </a:lnTo>
                  <a:lnTo>
                    <a:pt x="4098" y="5359"/>
                  </a:lnTo>
                  <a:lnTo>
                    <a:pt x="4302" y="5396"/>
                  </a:lnTo>
                  <a:lnTo>
                    <a:pt x="4210" y="4970"/>
                  </a:lnTo>
                  <a:lnTo>
                    <a:pt x="4098" y="4580"/>
                  </a:lnTo>
                  <a:lnTo>
                    <a:pt x="3987" y="4209"/>
                  </a:lnTo>
                  <a:lnTo>
                    <a:pt x="3857" y="3876"/>
                  </a:lnTo>
                  <a:lnTo>
                    <a:pt x="3728" y="3542"/>
                  </a:lnTo>
                  <a:lnTo>
                    <a:pt x="3579" y="3227"/>
                  </a:lnTo>
                  <a:lnTo>
                    <a:pt x="3412" y="2930"/>
                  </a:lnTo>
                  <a:lnTo>
                    <a:pt x="3246" y="2652"/>
                  </a:lnTo>
                  <a:lnTo>
                    <a:pt x="3079" y="2392"/>
                  </a:lnTo>
                  <a:lnTo>
                    <a:pt x="2912" y="2151"/>
                  </a:lnTo>
                  <a:lnTo>
                    <a:pt x="2745" y="1929"/>
                  </a:lnTo>
                  <a:lnTo>
                    <a:pt x="2559" y="1706"/>
                  </a:lnTo>
                  <a:lnTo>
                    <a:pt x="2189" y="1335"/>
                  </a:lnTo>
                  <a:lnTo>
                    <a:pt x="1836" y="1002"/>
                  </a:lnTo>
                  <a:lnTo>
                    <a:pt x="1484" y="742"/>
                  </a:lnTo>
                  <a:lnTo>
                    <a:pt x="1169" y="519"/>
                  </a:lnTo>
                  <a:lnTo>
                    <a:pt x="854" y="353"/>
                  </a:lnTo>
                  <a:lnTo>
                    <a:pt x="594" y="223"/>
                  </a:lnTo>
                  <a:lnTo>
                    <a:pt x="371" y="112"/>
                  </a:lnTo>
                  <a:lnTo>
                    <a:pt x="205"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
            <p:cNvSpPr/>
            <p:nvPr/>
          </p:nvSpPr>
          <p:spPr>
            <a:xfrm>
              <a:off x="10339425" y="3827400"/>
              <a:ext cx="259150" cy="40375"/>
            </a:xfrm>
            <a:custGeom>
              <a:avLst/>
              <a:gdLst/>
              <a:ahLst/>
              <a:cxnLst/>
              <a:rect l="l" t="t" r="r" b="b"/>
              <a:pathLst>
                <a:path w="10366" h="1615" extrusionOk="0">
                  <a:moveTo>
                    <a:pt x="9957" y="1"/>
                  </a:moveTo>
                  <a:lnTo>
                    <a:pt x="9791" y="19"/>
                  </a:lnTo>
                  <a:lnTo>
                    <a:pt x="9587" y="38"/>
                  </a:lnTo>
                  <a:lnTo>
                    <a:pt x="8214" y="94"/>
                  </a:lnTo>
                  <a:lnTo>
                    <a:pt x="5155" y="242"/>
                  </a:lnTo>
                  <a:lnTo>
                    <a:pt x="3449" y="335"/>
                  </a:lnTo>
                  <a:lnTo>
                    <a:pt x="1910" y="446"/>
                  </a:lnTo>
                  <a:lnTo>
                    <a:pt x="1242" y="502"/>
                  </a:lnTo>
                  <a:lnTo>
                    <a:pt x="705" y="576"/>
                  </a:lnTo>
                  <a:lnTo>
                    <a:pt x="297" y="631"/>
                  </a:lnTo>
                  <a:lnTo>
                    <a:pt x="37" y="687"/>
                  </a:lnTo>
                  <a:lnTo>
                    <a:pt x="0" y="1614"/>
                  </a:lnTo>
                  <a:lnTo>
                    <a:pt x="816" y="1484"/>
                  </a:lnTo>
                  <a:lnTo>
                    <a:pt x="2856" y="1188"/>
                  </a:lnTo>
                  <a:lnTo>
                    <a:pt x="4116" y="1021"/>
                  </a:lnTo>
                  <a:lnTo>
                    <a:pt x="5452" y="835"/>
                  </a:lnTo>
                  <a:lnTo>
                    <a:pt x="6750" y="687"/>
                  </a:lnTo>
                  <a:lnTo>
                    <a:pt x="7955" y="576"/>
                  </a:lnTo>
                  <a:lnTo>
                    <a:pt x="8493" y="520"/>
                  </a:lnTo>
                  <a:lnTo>
                    <a:pt x="8938" y="464"/>
                  </a:lnTo>
                  <a:lnTo>
                    <a:pt x="9327" y="409"/>
                  </a:lnTo>
                  <a:lnTo>
                    <a:pt x="9642" y="353"/>
                  </a:lnTo>
                  <a:lnTo>
                    <a:pt x="9902" y="298"/>
                  </a:lnTo>
                  <a:lnTo>
                    <a:pt x="10106" y="242"/>
                  </a:lnTo>
                  <a:lnTo>
                    <a:pt x="10236" y="186"/>
                  </a:lnTo>
                  <a:lnTo>
                    <a:pt x="10328" y="149"/>
                  </a:lnTo>
                  <a:lnTo>
                    <a:pt x="10365" y="112"/>
                  </a:lnTo>
                  <a:lnTo>
                    <a:pt x="10365" y="75"/>
                  </a:lnTo>
                  <a:lnTo>
                    <a:pt x="10310" y="38"/>
                  </a:lnTo>
                  <a:lnTo>
                    <a:pt x="10236" y="19"/>
                  </a:lnTo>
                  <a:lnTo>
                    <a:pt x="10124"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
            <p:cNvSpPr/>
            <p:nvPr/>
          </p:nvSpPr>
          <p:spPr>
            <a:xfrm>
              <a:off x="10618475" y="4082375"/>
              <a:ext cx="174325" cy="74200"/>
            </a:xfrm>
            <a:custGeom>
              <a:avLst/>
              <a:gdLst/>
              <a:ahLst/>
              <a:cxnLst/>
              <a:rect l="l" t="t" r="r" b="b"/>
              <a:pathLst>
                <a:path w="6973" h="2968" extrusionOk="0">
                  <a:moveTo>
                    <a:pt x="3765" y="0"/>
                  </a:moveTo>
                  <a:lnTo>
                    <a:pt x="3487" y="19"/>
                  </a:lnTo>
                  <a:lnTo>
                    <a:pt x="3190" y="56"/>
                  </a:lnTo>
                  <a:lnTo>
                    <a:pt x="2893" y="112"/>
                  </a:lnTo>
                  <a:lnTo>
                    <a:pt x="2578" y="204"/>
                  </a:lnTo>
                  <a:lnTo>
                    <a:pt x="2281" y="334"/>
                  </a:lnTo>
                  <a:lnTo>
                    <a:pt x="1966" y="464"/>
                  </a:lnTo>
                  <a:lnTo>
                    <a:pt x="1632" y="649"/>
                  </a:lnTo>
                  <a:lnTo>
                    <a:pt x="1317" y="853"/>
                  </a:lnTo>
                  <a:lnTo>
                    <a:pt x="983" y="1113"/>
                  </a:lnTo>
                  <a:lnTo>
                    <a:pt x="668" y="1391"/>
                  </a:lnTo>
                  <a:lnTo>
                    <a:pt x="334" y="1706"/>
                  </a:lnTo>
                  <a:lnTo>
                    <a:pt x="1" y="2077"/>
                  </a:lnTo>
                  <a:lnTo>
                    <a:pt x="168" y="2188"/>
                  </a:lnTo>
                  <a:lnTo>
                    <a:pt x="353" y="2281"/>
                  </a:lnTo>
                  <a:lnTo>
                    <a:pt x="631" y="2411"/>
                  </a:lnTo>
                  <a:lnTo>
                    <a:pt x="946" y="2559"/>
                  </a:lnTo>
                  <a:lnTo>
                    <a:pt x="1336" y="2689"/>
                  </a:lnTo>
                  <a:lnTo>
                    <a:pt x="1781" y="2819"/>
                  </a:lnTo>
                  <a:lnTo>
                    <a:pt x="2244" y="2911"/>
                  </a:lnTo>
                  <a:lnTo>
                    <a:pt x="2504" y="2949"/>
                  </a:lnTo>
                  <a:lnTo>
                    <a:pt x="2764" y="2967"/>
                  </a:lnTo>
                  <a:lnTo>
                    <a:pt x="3320" y="2967"/>
                  </a:lnTo>
                  <a:lnTo>
                    <a:pt x="3598" y="2949"/>
                  </a:lnTo>
                  <a:lnTo>
                    <a:pt x="3895" y="2911"/>
                  </a:lnTo>
                  <a:lnTo>
                    <a:pt x="4191" y="2856"/>
                  </a:lnTo>
                  <a:lnTo>
                    <a:pt x="4488" y="2763"/>
                  </a:lnTo>
                  <a:lnTo>
                    <a:pt x="4803" y="2670"/>
                  </a:lnTo>
                  <a:lnTo>
                    <a:pt x="5118" y="2541"/>
                  </a:lnTo>
                  <a:lnTo>
                    <a:pt x="5415" y="2392"/>
                  </a:lnTo>
                  <a:lnTo>
                    <a:pt x="5730" y="2225"/>
                  </a:lnTo>
                  <a:lnTo>
                    <a:pt x="6046" y="2021"/>
                  </a:lnTo>
                  <a:lnTo>
                    <a:pt x="6361" y="1780"/>
                  </a:lnTo>
                  <a:lnTo>
                    <a:pt x="6676" y="1521"/>
                  </a:lnTo>
                  <a:lnTo>
                    <a:pt x="6973" y="1224"/>
                  </a:lnTo>
                  <a:lnTo>
                    <a:pt x="6824" y="1094"/>
                  </a:lnTo>
                  <a:lnTo>
                    <a:pt x="6639" y="946"/>
                  </a:lnTo>
                  <a:lnTo>
                    <a:pt x="6398" y="779"/>
                  </a:lnTo>
                  <a:lnTo>
                    <a:pt x="6083" y="594"/>
                  </a:lnTo>
                  <a:lnTo>
                    <a:pt x="5712" y="408"/>
                  </a:lnTo>
                  <a:lnTo>
                    <a:pt x="5285" y="241"/>
                  </a:lnTo>
                  <a:lnTo>
                    <a:pt x="5063" y="167"/>
                  </a:lnTo>
                  <a:lnTo>
                    <a:pt x="4822" y="112"/>
                  </a:lnTo>
                  <a:lnTo>
                    <a:pt x="4562" y="56"/>
                  </a:lnTo>
                  <a:lnTo>
                    <a:pt x="4303" y="19"/>
                  </a:lnTo>
                  <a:lnTo>
                    <a:pt x="40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7"/>
            <p:cNvSpPr/>
            <p:nvPr/>
          </p:nvSpPr>
          <p:spPr>
            <a:xfrm>
              <a:off x="10530400" y="3990575"/>
              <a:ext cx="88575" cy="144675"/>
            </a:xfrm>
            <a:custGeom>
              <a:avLst/>
              <a:gdLst/>
              <a:ahLst/>
              <a:cxnLst/>
              <a:rect l="l" t="t" r="r" b="b"/>
              <a:pathLst>
                <a:path w="3543" h="5787" extrusionOk="0">
                  <a:moveTo>
                    <a:pt x="3468" y="1"/>
                  </a:moveTo>
                  <a:lnTo>
                    <a:pt x="3283" y="38"/>
                  </a:lnTo>
                  <a:lnTo>
                    <a:pt x="3060" y="75"/>
                  </a:lnTo>
                  <a:lnTo>
                    <a:pt x="2782" y="149"/>
                  </a:lnTo>
                  <a:lnTo>
                    <a:pt x="2467" y="260"/>
                  </a:lnTo>
                  <a:lnTo>
                    <a:pt x="2114" y="409"/>
                  </a:lnTo>
                  <a:lnTo>
                    <a:pt x="1929" y="502"/>
                  </a:lnTo>
                  <a:lnTo>
                    <a:pt x="1744" y="613"/>
                  </a:lnTo>
                  <a:lnTo>
                    <a:pt x="1558" y="743"/>
                  </a:lnTo>
                  <a:lnTo>
                    <a:pt x="1391" y="872"/>
                  </a:lnTo>
                  <a:lnTo>
                    <a:pt x="1206" y="1039"/>
                  </a:lnTo>
                  <a:lnTo>
                    <a:pt x="1039" y="1206"/>
                  </a:lnTo>
                  <a:lnTo>
                    <a:pt x="872" y="1392"/>
                  </a:lnTo>
                  <a:lnTo>
                    <a:pt x="705" y="1596"/>
                  </a:lnTo>
                  <a:lnTo>
                    <a:pt x="557" y="1818"/>
                  </a:lnTo>
                  <a:lnTo>
                    <a:pt x="427" y="2059"/>
                  </a:lnTo>
                  <a:lnTo>
                    <a:pt x="316" y="2319"/>
                  </a:lnTo>
                  <a:lnTo>
                    <a:pt x="205" y="2615"/>
                  </a:lnTo>
                  <a:lnTo>
                    <a:pt x="130" y="2931"/>
                  </a:lnTo>
                  <a:lnTo>
                    <a:pt x="56" y="3246"/>
                  </a:lnTo>
                  <a:lnTo>
                    <a:pt x="19" y="3617"/>
                  </a:lnTo>
                  <a:lnTo>
                    <a:pt x="1" y="3988"/>
                  </a:lnTo>
                  <a:lnTo>
                    <a:pt x="19" y="4395"/>
                  </a:lnTo>
                  <a:lnTo>
                    <a:pt x="56" y="4840"/>
                  </a:lnTo>
                  <a:lnTo>
                    <a:pt x="130" y="5304"/>
                  </a:lnTo>
                  <a:lnTo>
                    <a:pt x="223" y="5786"/>
                  </a:lnTo>
                  <a:lnTo>
                    <a:pt x="390" y="5749"/>
                  </a:lnTo>
                  <a:lnTo>
                    <a:pt x="575" y="5693"/>
                  </a:lnTo>
                  <a:lnTo>
                    <a:pt x="816" y="5601"/>
                  </a:lnTo>
                  <a:lnTo>
                    <a:pt x="1095" y="5471"/>
                  </a:lnTo>
                  <a:lnTo>
                    <a:pt x="1410" y="5304"/>
                  </a:lnTo>
                  <a:lnTo>
                    <a:pt x="1744" y="5082"/>
                  </a:lnTo>
                  <a:lnTo>
                    <a:pt x="1910" y="4952"/>
                  </a:lnTo>
                  <a:lnTo>
                    <a:pt x="2077" y="4803"/>
                  </a:lnTo>
                  <a:lnTo>
                    <a:pt x="2244" y="4637"/>
                  </a:lnTo>
                  <a:lnTo>
                    <a:pt x="2393" y="4470"/>
                  </a:lnTo>
                  <a:lnTo>
                    <a:pt x="2559" y="4266"/>
                  </a:lnTo>
                  <a:lnTo>
                    <a:pt x="2708" y="4062"/>
                  </a:lnTo>
                  <a:lnTo>
                    <a:pt x="2856" y="3839"/>
                  </a:lnTo>
                  <a:lnTo>
                    <a:pt x="2986" y="3598"/>
                  </a:lnTo>
                  <a:lnTo>
                    <a:pt x="3116" y="3339"/>
                  </a:lnTo>
                  <a:lnTo>
                    <a:pt x="3208" y="3042"/>
                  </a:lnTo>
                  <a:lnTo>
                    <a:pt x="3320" y="2745"/>
                  </a:lnTo>
                  <a:lnTo>
                    <a:pt x="3394" y="2430"/>
                  </a:lnTo>
                  <a:lnTo>
                    <a:pt x="3468" y="2078"/>
                  </a:lnTo>
                  <a:lnTo>
                    <a:pt x="3505" y="1707"/>
                  </a:lnTo>
                  <a:lnTo>
                    <a:pt x="3524" y="1317"/>
                  </a:lnTo>
                  <a:lnTo>
                    <a:pt x="3542" y="909"/>
                  </a:lnTo>
                  <a:lnTo>
                    <a:pt x="3524" y="464"/>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7"/>
            <p:cNvSpPr/>
            <p:nvPr/>
          </p:nvSpPr>
          <p:spPr>
            <a:xfrm>
              <a:off x="10425175" y="4001700"/>
              <a:ext cx="86250" cy="141425"/>
            </a:xfrm>
            <a:custGeom>
              <a:avLst/>
              <a:gdLst/>
              <a:ahLst/>
              <a:cxnLst/>
              <a:rect l="l" t="t" r="r" b="b"/>
              <a:pathLst>
                <a:path w="3450" h="5657" extrusionOk="0">
                  <a:moveTo>
                    <a:pt x="3394" y="1"/>
                  </a:moveTo>
                  <a:lnTo>
                    <a:pt x="3208" y="38"/>
                  </a:lnTo>
                  <a:lnTo>
                    <a:pt x="3004" y="75"/>
                  </a:lnTo>
                  <a:lnTo>
                    <a:pt x="2726" y="149"/>
                  </a:lnTo>
                  <a:lnTo>
                    <a:pt x="2411" y="260"/>
                  </a:lnTo>
                  <a:lnTo>
                    <a:pt x="2059" y="409"/>
                  </a:lnTo>
                  <a:lnTo>
                    <a:pt x="1706" y="613"/>
                  </a:lnTo>
                  <a:lnTo>
                    <a:pt x="1521" y="724"/>
                  </a:lnTo>
                  <a:lnTo>
                    <a:pt x="1354" y="854"/>
                  </a:lnTo>
                  <a:lnTo>
                    <a:pt x="1169" y="1002"/>
                  </a:lnTo>
                  <a:lnTo>
                    <a:pt x="1002" y="1169"/>
                  </a:lnTo>
                  <a:lnTo>
                    <a:pt x="835" y="1354"/>
                  </a:lnTo>
                  <a:lnTo>
                    <a:pt x="686" y="1558"/>
                  </a:lnTo>
                  <a:lnTo>
                    <a:pt x="538" y="1781"/>
                  </a:lnTo>
                  <a:lnTo>
                    <a:pt x="408" y="2022"/>
                  </a:lnTo>
                  <a:lnTo>
                    <a:pt x="297" y="2282"/>
                  </a:lnTo>
                  <a:lnTo>
                    <a:pt x="204" y="2560"/>
                  </a:lnTo>
                  <a:lnTo>
                    <a:pt x="112" y="2856"/>
                  </a:lnTo>
                  <a:lnTo>
                    <a:pt x="56" y="3190"/>
                  </a:lnTo>
                  <a:lnTo>
                    <a:pt x="19" y="3543"/>
                  </a:lnTo>
                  <a:lnTo>
                    <a:pt x="0" y="3913"/>
                  </a:lnTo>
                  <a:lnTo>
                    <a:pt x="19" y="4303"/>
                  </a:lnTo>
                  <a:lnTo>
                    <a:pt x="56" y="4729"/>
                  </a:lnTo>
                  <a:lnTo>
                    <a:pt x="112" y="5174"/>
                  </a:lnTo>
                  <a:lnTo>
                    <a:pt x="204" y="5656"/>
                  </a:lnTo>
                  <a:lnTo>
                    <a:pt x="371" y="5619"/>
                  </a:lnTo>
                  <a:lnTo>
                    <a:pt x="557" y="5564"/>
                  </a:lnTo>
                  <a:lnTo>
                    <a:pt x="798" y="5471"/>
                  </a:lnTo>
                  <a:lnTo>
                    <a:pt x="1076" y="5360"/>
                  </a:lnTo>
                  <a:lnTo>
                    <a:pt x="1373" y="5174"/>
                  </a:lnTo>
                  <a:lnTo>
                    <a:pt x="1688" y="4970"/>
                  </a:lnTo>
                  <a:lnTo>
                    <a:pt x="1855" y="4841"/>
                  </a:lnTo>
                  <a:lnTo>
                    <a:pt x="2022" y="4692"/>
                  </a:lnTo>
                  <a:lnTo>
                    <a:pt x="2188" y="4544"/>
                  </a:lnTo>
                  <a:lnTo>
                    <a:pt x="2337" y="4377"/>
                  </a:lnTo>
                  <a:lnTo>
                    <a:pt x="2504" y="4173"/>
                  </a:lnTo>
                  <a:lnTo>
                    <a:pt x="2652" y="3969"/>
                  </a:lnTo>
                  <a:lnTo>
                    <a:pt x="2782" y="3765"/>
                  </a:lnTo>
                  <a:lnTo>
                    <a:pt x="2912" y="3524"/>
                  </a:lnTo>
                  <a:lnTo>
                    <a:pt x="3041" y="3264"/>
                  </a:lnTo>
                  <a:lnTo>
                    <a:pt x="3153" y="2986"/>
                  </a:lnTo>
                  <a:lnTo>
                    <a:pt x="3245" y="2690"/>
                  </a:lnTo>
                  <a:lnTo>
                    <a:pt x="3320" y="2374"/>
                  </a:lnTo>
                  <a:lnTo>
                    <a:pt x="3375" y="2041"/>
                  </a:lnTo>
                  <a:lnTo>
                    <a:pt x="3431" y="1670"/>
                  </a:lnTo>
                  <a:lnTo>
                    <a:pt x="3449" y="1299"/>
                  </a:lnTo>
                  <a:lnTo>
                    <a:pt x="3449" y="891"/>
                  </a:lnTo>
                  <a:lnTo>
                    <a:pt x="3431" y="464"/>
                  </a:lnTo>
                  <a:lnTo>
                    <a:pt x="3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
            <p:cNvSpPr/>
            <p:nvPr/>
          </p:nvSpPr>
          <p:spPr>
            <a:xfrm>
              <a:off x="10508625" y="4140325"/>
              <a:ext cx="107550" cy="134925"/>
            </a:xfrm>
            <a:custGeom>
              <a:avLst/>
              <a:gdLst/>
              <a:ahLst/>
              <a:cxnLst/>
              <a:rect l="l" t="t" r="r" b="b"/>
              <a:pathLst>
                <a:path w="4302" h="5397" extrusionOk="0">
                  <a:moveTo>
                    <a:pt x="56" y="0"/>
                  </a:moveTo>
                  <a:lnTo>
                    <a:pt x="19" y="445"/>
                  </a:lnTo>
                  <a:lnTo>
                    <a:pt x="0" y="872"/>
                  </a:lnTo>
                  <a:lnTo>
                    <a:pt x="19" y="1261"/>
                  </a:lnTo>
                  <a:lnTo>
                    <a:pt x="56" y="1632"/>
                  </a:lnTo>
                  <a:lnTo>
                    <a:pt x="130" y="1984"/>
                  </a:lnTo>
                  <a:lnTo>
                    <a:pt x="204" y="2299"/>
                  </a:lnTo>
                  <a:lnTo>
                    <a:pt x="315" y="2615"/>
                  </a:lnTo>
                  <a:lnTo>
                    <a:pt x="445" y="2893"/>
                  </a:lnTo>
                  <a:lnTo>
                    <a:pt x="593" y="3152"/>
                  </a:lnTo>
                  <a:lnTo>
                    <a:pt x="760" y="3393"/>
                  </a:lnTo>
                  <a:lnTo>
                    <a:pt x="927" y="3634"/>
                  </a:lnTo>
                  <a:lnTo>
                    <a:pt x="1113" y="3838"/>
                  </a:lnTo>
                  <a:lnTo>
                    <a:pt x="1317" y="4024"/>
                  </a:lnTo>
                  <a:lnTo>
                    <a:pt x="1521" y="4209"/>
                  </a:lnTo>
                  <a:lnTo>
                    <a:pt x="1725" y="4376"/>
                  </a:lnTo>
                  <a:lnTo>
                    <a:pt x="1947" y="4506"/>
                  </a:lnTo>
                  <a:lnTo>
                    <a:pt x="2151" y="4654"/>
                  </a:lnTo>
                  <a:lnTo>
                    <a:pt x="2374" y="4766"/>
                  </a:lnTo>
                  <a:lnTo>
                    <a:pt x="2800" y="4970"/>
                  </a:lnTo>
                  <a:lnTo>
                    <a:pt x="3189" y="5118"/>
                  </a:lnTo>
                  <a:lnTo>
                    <a:pt x="3560" y="5229"/>
                  </a:lnTo>
                  <a:lnTo>
                    <a:pt x="3857" y="5303"/>
                  </a:lnTo>
                  <a:lnTo>
                    <a:pt x="4098" y="5359"/>
                  </a:lnTo>
                  <a:lnTo>
                    <a:pt x="4302" y="5396"/>
                  </a:lnTo>
                  <a:lnTo>
                    <a:pt x="4302" y="5396"/>
                  </a:lnTo>
                  <a:lnTo>
                    <a:pt x="4209" y="4970"/>
                  </a:lnTo>
                  <a:lnTo>
                    <a:pt x="4098" y="4580"/>
                  </a:lnTo>
                  <a:lnTo>
                    <a:pt x="3987" y="4209"/>
                  </a:lnTo>
                  <a:lnTo>
                    <a:pt x="3857" y="3857"/>
                  </a:lnTo>
                  <a:lnTo>
                    <a:pt x="3709" y="3542"/>
                  </a:lnTo>
                  <a:lnTo>
                    <a:pt x="3560" y="3227"/>
                  </a:lnTo>
                  <a:lnTo>
                    <a:pt x="3412" y="2930"/>
                  </a:lnTo>
                  <a:lnTo>
                    <a:pt x="3245" y="2652"/>
                  </a:lnTo>
                  <a:lnTo>
                    <a:pt x="3078" y="2392"/>
                  </a:lnTo>
                  <a:lnTo>
                    <a:pt x="2911" y="2151"/>
                  </a:lnTo>
                  <a:lnTo>
                    <a:pt x="2726" y="1929"/>
                  </a:lnTo>
                  <a:lnTo>
                    <a:pt x="2559" y="1706"/>
                  </a:lnTo>
                  <a:lnTo>
                    <a:pt x="2188" y="1335"/>
                  </a:lnTo>
                  <a:lnTo>
                    <a:pt x="1836" y="1001"/>
                  </a:lnTo>
                  <a:lnTo>
                    <a:pt x="1483" y="742"/>
                  </a:lnTo>
                  <a:lnTo>
                    <a:pt x="1150" y="519"/>
                  </a:lnTo>
                  <a:lnTo>
                    <a:pt x="853" y="352"/>
                  </a:lnTo>
                  <a:lnTo>
                    <a:pt x="593" y="223"/>
                  </a:lnTo>
                  <a:lnTo>
                    <a:pt x="371" y="111"/>
                  </a:lnTo>
                  <a:lnTo>
                    <a:pt x="204"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7"/>
            <p:cNvSpPr/>
            <p:nvPr/>
          </p:nvSpPr>
          <p:spPr>
            <a:xfrm>
              <a:off x="10399675" y="4151450"/>
              <a:ext cx="107575" cy="134450"/>
            </a:xfrm>
            <a:custGeom>
              <a:avLst/>
              <a:gdLst/>
              <a:ahLst/>
              <a:cxnLst/>
              <a:rect l="l" t="t" r="r" b="b"/>
              <a:pathLst>
                <a:path w="4303" h="5378" extrusionOk="0">
                  <a:moveTo>
                    <a:pt x="56" y="0"/>
                  </a:moveTo>
                  <a:lnTo>
                    <a:pt x="19" y="445"/>
                  </a:lnTo>
                  <a:lnTo>
                    <a:pt x="1" y="853"/>
                  </a:lnTo>
                  <a:lnTo>
                    <a:pt x="19" y="1243"/>
                  </a:lnTo>
                  <a:lnTo>
                    <a:pt x="56" y="1613"/>
                  </a:lnTo>
                  <a:lnTo>
                    <a:pt x="130" y="1966"/>
                  </a:lnTo>
                  <a:lnTo>
                    <a:pt x="205" y="2299"/>
                  </a:lnTo>
                  <a:lnTo>
                    <a:pt x="316" y="2596"/>
                  </a:lnTo>
                  <a:lnTo>
                    <a:pt x="446" y="2874"/>
                  </a:lnTo>
                  <a:lnTo>
                    <a:pt x="594" y="3152"/>
                  </a:lnTo>
                  <a:lnTo>
                    <a:pt x="761" y="3393"/>
                  </a:lnTo>
                  <a:lnTo>
                    <a:pt x="928" y="3616"/>
                  </a:lnTo>
                  <a:lnTo>
                    <a:pt x="1113" y="3820"/>
                  </a:lnTo>
                  <a:lnTo>
                    <a:pt x="1317" y="4024"/>
                  </a:lnTo>
                  <a:lnTo>
                    <a:pt x="1521" y="4191"/>
                  </a:lnTo>
                  <a:lnTo>
                    <a:pt x="1725" y="4358"/>
                  </a:lnTo>
                  <a:lnTo>
                    <a:pt x="1948" y="4506"/>
                  </a:lnTo>
                  <a:lnTo>
                    <a:pt x="2152" y="4636"/>
                  </a:lnTo>
                  <a:lnTo>
                    <a:pt x="2374" y="4747"/>
                  </a:lnTo>
                  <a:lnTo>
                    <a:pt x="2801" y="4951"/>
                  </a:lnTo>
                  <a:lnTo>
                    <a:pt x="3190" y="5099"/>
                  </a:lnTo>
                  <a:lnTo>
                    <a:pt x="3542" y="5211"/>
                  </a:lnTo>
                  <a:lnTo>
                    <a:pt x="3857" y="5303"/>
                  </a:lnTo>
                  <a:lnTo>
                    <a:pt x="4098" y="5340"/>
                  </a:lnTo>
                  <a:lnTo>
                    <a:pt x="4302" y="5378"/>
                  </a:lnTo>
                  <a:lnTo>
                    <a:pt x="4210" y="4970"/>
                  </a:lnTo>
                  <a:lnTo>
                    <a:pt x="4098" y="4580"/>
                  </a:lnTo>
                  <a:lnTo>
                    <a:pt x="3987" y="4209"/>
                  </a:lnTo>
                  <a:lnTo>
                    <a:pt x="3857" y="3857"/>
                  </a:lnTo>
                  <a:lnTo>
                    <a:pt x="3709" y="3523"/>
                  </a:lnTo>
                  <a:lnTo>
                    <a:pt x="3561" y="3208"/>
                  </a:lnTo>
                  <a:lnTo>
                    <a:pt x="3412" y="2911"/>
                  </a:lnTo>
                  <a:lnTo>
                    <a:pt x="3246" y="2633"/>
                  </a:lnTo>
                  <a:lnTo>
                    <a:pt x="3079" y="2374"/>
                  </a:lnTo>
                  <a:lnTo>
                    <a:pt x="2912" y="2133"/>
                  </a:lnTo>
                  <a:lnTo>
                    <a:pt x="2726" y="1910"/>
                  </a:lnTo>
                  <a:lnTo>
                    <a:pt x="2559" y="1706"/>
                  </a:lnTo>
                  <a:lnTo>
                    <a:pt x="2189" y="1317"/>
                  </a:lnTo>
                  <a:lnTo>
                    <a:pt x="1836" y="1001"/>
                  </a:lnTo>
                  <a:lnTo>
                    <a:pt x="1484" y="723"/>
                  </a:lnTo>
                  <a:lnTo>
                    <a:pt x="1150" y="519"/>
                  </a:lnTo>
                  <a:lnTo>
                    <a:pt x="854" y="334"/>
                  </a:lnTo>
                  <a:lnTo>
                    <a:pt x="594" y="204"/>
                  </a:lnTo>
                  <a:lnTo>
                    <a:pt x="371" y="111"/>
                  </a:lnTo>
                  <a:lnTo>
                    <a:pt x="205" y="37"/>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7"/>
            <p:cNvSpPr/>
            <p:nvPr/>
          </p:nvSpPr>
          <p:spPr>
            <a:xfrm>
              <a:off x="10344975" y="4125950"/>
              <a:ext cx="322200" cy="45450"/>
            </a:xfrm>
            <a:custGeom>
              <a:avLst/>
              <a:gdLst/>
              <a:ahLst/>
              <a:cxnLst/>
              <a:rect l="l" t="t" r="r" b="b"/>
              <a:pathLst>
                <a:path w="12888" h="1818" extrusionOk="0">
                  <a:moveTo>
                    <a:pt x="12387" y="0"/>
                  </a:moveTo>
                  <a:lnTo>
                    <a:pt x="12164" y="19"/>
                  </a:lnTo>
                  <a:lnTo>
                    <a:pt x="11923" y="56"/>
                  </a:lnTo>
                  <a:lnTo>
                    <a:pt x="10218" y="130"/>
                  </a:lnTo>
                  <a:lnTo>
                    <a:pt x="6416" y="334"/>
                  </a:lnTo>
                  <a:lnTo>
                    <a:pt x="4302" y="464"/>
                  </a:lnTo>
                  <a:lnTo>
                    <a:pt x="2393" y="594"/>
                  </a:lnTo>
                  <a:lnTo>
                    <a:pt x="1577" y="668"/>
                  </a:lnTo>
                  <a:lnTo>
                    <a:pt x="891" y="742"/>
                  </a:lnTo>
                  <a:lnTo>
                    <a:pt x="371" y="816"/>
                  </a:lnTo>
                  <a:lnTo>
                    <a:pt x="56" y="872"/>
                  </a:lnTo>
                  <a:lnTo>
                    <a:pt x="1" y="1817"/>
                  </a:lnTo>
                  <a:lnTo>
                    <a:pt x="1" y="1817"/>
                  </a:lnTo>
                  <a:lnTo>
                    <a:pt x="1020" y="1669"/>
                  </a:lnTo>
                  <a:lnTo>
                    <a:pt x="3542" y="1335"/>
                  </a:lnTo>
                  <a:lnTo>
                    <a:pt x="5118" y="1131"/>
                  </a:lnTo>
                  <a:lnTo>
                    <a:pt x="6769" y="927"/>
                  </a:lnTo>
                  <a:lnTo>
                    <a:pt x="8400" y="742"/>
                  </a:lnTo>
                  <a:lnTo>
                    <a:pt x="9902" y="612"/>
                  </a:lnTo>
                  <a:lnTo>
                    <a:pt x="10551" y="557"/>
                  </a:lnTo>
                  <a:lnTo>
                    <a:pt x="11108" y="482"/>
                  </a:lnTo>
                  <a:lnTo>
                    <a:pt x="11590" y="427"/>
                  </a:lnTo>
                  <a:lnTo>
                    <a:pt x="11979" y="371"/>
                  </a:lnTo>
                  <a:lnTo>
                    <a:pt x="12313" y="297"/>
                  </a:lnTo>
                  <a:lnTo>
                    <a:pt x="12554" y="241"/>
                  </a:lnTo>
                  <a:lnTo>
                    <a:pt x="12721" y="186"/>
                  </a:lnTo>
                  <a:lnTo>
                    <a:pt x="12832" y="149"/>
                  </a:lnTo>
                  <a:lnTo>
                    <a:pt x="12888" y="93"/>
                  </a:lnTo>
                  <a:lnTo>
                    <a:pt x="12888" y="74"/>
                  </a:lnTo>
                  <a:lnTo>
                    <a:pt x="12888" y="56"/>
                  </a:lnTo>
                  <a:lnTo>
                    <a:pt x="12832" y="37"/>
                  </a:lnTo>
                  <a:lnTo>
                    <a:pt x="12721" y="19"/>
                  </a:lnTo>
                  <a:lnTo>
                    <a:pt x="1257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7"/>
            <p:cNvSpPr/>
            <p:nvPr/>
          </p:nvSpPr>
          <p:spPr>
            <a:xfrm>
              <a:off x="10282850" y="3298475"/>
              <a:ext cx="77450" cy="190550"/>
            </a:xfrm>
            <a:custGeom>
              <a:avLst/>
              <a:gdLst/>
              <a:ahLst/>
              <a:cxnLst/>
              <a:rect l="l" t="t" r="r" b="b"/>
              <a:pathLst>
                <a:path w="3098" h="7622" extrusionOk="0">
                  <a:moveTo>
                    <a:pt x="1225" y="1"/>
                  </a:moveTo>
                  <a:lnTo>
                    <a:pt x="965" y="409"/>
                  </a:lnTo>
                  <a:lnTo>
                    <a:pt x="724" y="817"/>
                  </a:lnTo>
                  <a:lnTo>
                    <a:pt x="539" y="1225"/>
                  </a:lnTo>
                  <a:lnTo>
                    <a:pt x="372" y="1614"/>
                  </a:lnTo>
                  <a:lnTo>
                    <a:pt x="242" y="1985"/>
                  </a:lnTo>
                  <a:lnTo>
                    <a:pt x="131" y="2356"/>
                  </a:lnTo>
                  <a:lnTo>
                    <a:pt x="56" y="2727"/>
                  </a:lnTo>
                  <a:lnTo>
                    <a:pt x="19" y="3079"/>
                  </a:lnTo>
                  <a:lnTo>
                    <a:pt x="1" y="3413"/>
                  </a:lnTo>
                  <a:lnTo>
                    <a:pt x="1" y="3746"/>
                  </a:lnTo>
                  <a:lnTo>
                    <a:pt x="19" y="4062"/>
                  </a:lnTo>
                  <a:lnTo>
                    <a:pt x="56" y="4377"/>
                  </a:lnTo>
                  <a:lnTo>
                    <a:pt x="112" y="4673"/>
                  </a:lnTo>
                  <a:lnTo>
                    <a:pt x="186" y="4952"/>
                  </a:lnTo>
                  <a:lnTo>
                    <a:pt x="279" y="5230"/>
                  </a:lnTo>
                  <a:lnTo>
                    <a:pt x="372" y="5489"/>
                  </a:lnTo>
                  <a:lnTo>
                    <a:pt x="483" y="5730"/>
                  </a:lnTo>
                  <a:lnTo>
                    <a:pt x="594" y="5953"/>
                  </a:lnTo>
                  <a:lnTo>
                    <a:pt x="835" y="6379"/>
                  </a:lnTo>
                  <a:lnTo>
                    <a:pt x="1076" y="6750"/>
                  </a:lnTo>
                  <a:lnTo>
                    <a:pt x="1299" y="7047"/>
                  </a:lnTo>
                  <a:lnTo>
                    <a:pt x="1521" y="7288"/>
                  </a:lnTo>
                  <a:lnTo>
                    <a:pt x="1688" y="7473"/>
                  </a:lnTo>
                  <a:lnTo>
                    <a:pt x="1837" y="7622"/>
                  </a:lnTo>
                  <a:lnTo>
                    <a:pt x="2115" y="7214"/>
                  </a:lnTo>
                  <a:lnTo>
                    <a:pt x="2356" y="6824"/>
                  </a:lnTo>
                  <a:lnTo>
                    <a:pt x="2560" y="6435"/>
                  </a:lnTo>
                  <a:lnTo>
                    <a:pt x="2727" y="6046"/>
                  </a:lnTo>
                  <a:lnTo>
                    <a:pt x="2856" y="5675"/>
                  </a:lnTo>
                  <a:lnTo>
                    <a:pt x="2949" y="5322"/>
                  </a:lnTo>
                  <a:lnTo>
                    <a:pt x="3023" y="4952"/>
                  </a:lnTo>
                  <a:lnTo>
                    <a:pt x="3079" y="4618"/>
                  </a:lnTo>
                  <a:lnTo>
                    <a:pt x="3097" y="4266"/>
                  </a:lnTo>
                  <a:lnTo>
                    <a:pt x="3097" y="3950"/>
                  </a:lnTo>
                  <a:lnTo>
                    <a:pt x="3079" y="3617"/>
                  </a:lnTo>
                  <a:lnTo>
                    <a:pt x="3042" y="3320"/>
                  </a:lnTo>
                  <a:lnTo>
                    <a:pt x="2968" y="3023"/>
                  </a:lnTo>
                  <a:lnTo>
                    <a:pt x="2894" y="2727"/>
                  </a:lnTo>
                  <a:lnTo>
                    <a:pt x="2819" y="2467"/>
                  </a:lnTo>
                  <a:lnTo>
                    <a:pt x="2727" y="2189"/>
                  </a:lnTo>
                  <a:lnTo>
                    <a:pt x="2615" y="1948"/>
                  </a:lnTo>
                  <a:lnTo>
                    <a:pt x="2504" y="1707"/>
                  </a:lnTo>
                  <a:lnTo>
                    <a:pt x="2263" y="1280"/>
                  </a:lnTo>
                  <a:lnTo>
                    <a:pt x="2003" y="909"/>
                  </a:lnTo>
                  <a:lnTo>
                    <a:pt x="1762" y="594"/>
                  </a:lnTo>
                  <a:lnTo>
                    <a:pt x="1558" y="335"/>
                  </a:lnTo>
                  <a:lnTo>
                    <a:pt x="1392" y="149"/>
                  </a:lnTo>
                  <a:lnTo>
                    <a:pt x="1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7"/>
            <p:cNvSpPr/>
            <p:nvPr/>
          </p:nvSpPr>
          <p:spPr>
            <a:xfrm>
              <a:off x="10309750" y="3458875"/>
              <a:ext cx="128425" cy="1298925"/>
            </a:xfrm>
            <a:custGeom>
              <a:avLst/>
              <a:gdLst/>
              <a:ahLst/>
              <a:cxnLst/>
              <a:rect l="l" t="t" r="r" b="b"/>
              <a:pathLst>
                <a:path w="5137" h="51957" extrusionOk="0">
                  <a:moveTo>
                    <a:pt x="520" y="0"/>
                  </a:moveTo>
                  <a:lnTo>
                    <a:pt x="520" y="2133"/>
                  </a:lnTo>
                  <a:lnTo>
                    <a:pt x="464" y="26554"/>
                  </a:lnTo>
                  <a:lnTo>
                    <a:pt x="427" y="39422"/>
                  </a:lnTo>
                  <a:lnTo>
                    <a:pt x="390" y="45801"/>
                  </a:lnTo>
                  <a:lnTo>
                    <a:pt x="353" y="46635"/>
                  </a:lnTo>
                  <a:lnTo>
                    <a:pt x="316" y="47451"/>
                  </a:lnTo>
                  <a:lnTo>
                    <a:pt x="241" y="48230"/>
                  </a:lnTo>
                  <a:lnTo>
                    <a:pt x="167" y="48953"/>
                  </a:lnTo>
                  <a:lnTo>
                    <a:pt x="56" y="50047"/>
                  </a:lnTo>
                  <a:lnTo>
                    <a:pt x="0" y="50473"/>
                  </a:lnTo>
                  <a:lnTo>
                    <a:pt x="130" y="50455"/>
                  </a:lnTo>
                  <a:lnTo>
                    <a:pt x="464" y="50418"/>
                  </a:lnTo>
                  <a:lnTo>
                    <a:pt x="872" y="50418"/>
                  </a:lnTo>
                  <a:lnTo>
                    <a:pt x="1057" y="50436"/>
                  </a:lnTo>
                  <a:lnTo>
                    <a:pt x="1206" y="50455"/>
                  </a:lnTo>
                  <a:lnTo>
                    <a:pt x="1298" y="50492"/>
                  </a:lnTo>
                  <a:lnTo>
                    <a:pt x="1372" y="50548"/>
                  </a:lnTo>
                  <a:lnTo>
                    <a:pt x="1595" y="50733"/>
                  </a:lnTo>
                  <a:lnTo>
                    <a:pt x="1836" y="50956"/>
                  </a:lnTo>
                  <a:lnTo>
                    <a:pt x="2077" y="51215"/>
                  </a:lnTo>
                  <a:lnTo>
                    <a:pt x="2504" y="51716"/>
                  </a:lnTo>
                  <a:lnTo>
                    <a:pt x="2708" y="51957"/>
                  </a:lnTo>
                  <a:lnTo>
                    <a:pt x="2652" y="51790"/>
                  </a:lnTo>
                  <a:lnTo>
                    <a:pt x="2615" y="51642"/>
                  </a:lnTo>
                  <a:lnTo>
                    <a:pt x="2596" y="51456"/>
                  </a:lnTo>
                  <a:lnTo>
                    <a:pt x="2615" y="51364"/>
                  </a:lnTo>
                  <a:lnTo>
                    <a:pt x="2633" y="51271"/>
                  </a:lnTo>
                  <a:lnTo>
                    <a:pt x="2652" y="51178"/>
                  </a:lnTo>
                  <a:lnTo>
                    <a:pt x="2708" y="51085"/>
                  </a:lnTo>
                  <a:lnTo>
                    <a:pt x="2763" y="50993"/>
                  </a:lnTo>
                  <a:lnTo>
                    <a:pt x="2837" y="50900"/>
                  </a:lnTo>
                  <a:lnTo>
                    <a:pt x="2949" y="50826"/>
                  </a:lnTo>
                  <a:lnTo>
                    <a:pt x="3078" y="50770"/>
                  </a:lnTo>
                  <a:lnTo>
                    <a:pt x="3227" y="50715"/>
                  </a:lnTo>
                  <a:lnTo>
                    <a:pt x="3394" y="50677"/>
                  </a:lnTo>
                  <a:lnTo>
                    <a:pt x="3561" y="50659"/>
                  </a:lnTo>
                  <a:lnTo>
                    <a:pt x="3727" y="50640"/>
                  </a:lnTo>
                  <a:lnTo>
                    <a:pt x="4061" y="50640"/>
                  </a:lnTo>
                  <a:lnTo>
                    <a:pt x="4395" y="50659"/>
                  </a:lnTo>
                  <a:lnTo>
                    <a:pt x="4692" y="50715"/>
                  </a:lnTo>
                  <a:lnTo>
                    <a:pt x="4933" y="50752"/>
                  </a:lnTo>
                  <a:lnTo>
                    <a:pt x="5137" y="50807"/>
                  </a:lnTo>
                  <a:lnTo>
                    <a:pt x="4451" y="45615"/>
                  </a:lnTo>
                  <a:lnTo>
                    <a:pt x="3820" y="40776"/>
                  </a:lnTo>
                  <a:lnTo>
                    <a:pt x="3561" y="38717"/>
                  </a:lnTo>
                  <a:lnTo>
                    <a:pt x="3375" y="37271"/>
                  </a:lnTo>
                  <a:lnTo>
                    <a:pt x="3319" y="36418"/>
                  </a:lnTo>
                  <a:lnTo>
                    <a:pt x="3227" y="34953"/>
                  </a:lnTo>
                  <a:lnTo>
                    <a:pt x="3004" y="30466"/>
                  </a:lnTo>
                  <a:lnTo>
                    <a:pt x="2726" y="24588"/>
                  </a:lnTo>
                  <a:lnTo>
                    <a:pt x="2559" y="21343"/>
                  </a:lnTo>
                  <a:lnTo>
                    <a:pt x="2374" y="18024"/>
                  </a:lnTo>
                  <a:lnTo>
                    <a:pt x="2188" y="14723"/>
                  </a:lnTo>
                  <a:lnTo>
                    <a:pt x="1984" y="11534"/>
                  </a:lnTo>
                  <a:lnTo>
                    <a:pt x="1762" y="8567"/>
                  </a:lnTo>
                  <a:lnTo>
                    <a:pt x="1539" y="5879"/>
                  </a:lnTo>
                  <a:lnTo>
                    <a:pt x="1410" y="4673"/>
                  </a:lnTo>
                  <a:lnTo>
                    <a:pt x="1298" y="3598"/>
                  </a:lnTo>
                  <a:lnTo>
                    <a:pt x="1169" y="2615"/>
                  </a:lnTo>
                  <a:lnTo>
                    <a:pt x="1057" y="1781"/>
                  </a:lnTo>
                  <a:lnTo>
                    <a:pt x="927" y="1095"/>
                  </a:lnTo>
                  <a:lnTo>
                    <a:pt x="798" y="557"/>
                  </a:lnTo>
                  <a:lnTo>
                    <a:pt x="723" y="353"/>
                  </a:lnTo>
                  <a:lnTo>
                    <a:pt x="668" y="186"/>
                  </a:lnTo>
                  <a:lnTo>
                    <a:pt x="594" y="75"/>
                  </a:lnTo>
                  <a:lnTo>
                    <a:pt x="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a:off x="10309750" y="3512175"/>
              <a:ext cx="128425" cy="1245625"/>
            </a:xfrm>
            <a:custGeom>
              <a:avLst/>
              <a:gdLst/>
              <a:ahLst/>
              <a:cxnLst/>
              <a:rect l="l" t="t" r="r" b="b"/>
              <a:pathLst>
                <a:path w="5137" h="49825" extrusionOk="0">
                  <a:moveTo>
                    <a:pt x="520" y="1"/>
                  </a:moveTo>
                  <a:lnTo>
                    <a:pt x="464" y="24422"/>
                  </a:lnTo>
                  <a:lnTo>
                    <a:pt x="427" y="37290"/>
                  </a:lnTo>
                  <a:lnTo>
                    <a:pt x="390" y="43669"/>
                  </a:lnTo>
                  <a:lnTo>
                    <a:pt x="353" y="44503"/>
                  </a:lnTo>
                  <a:lnTo>
                    <a:pt x="316" y="45319"/>
                  </a:lnTo>
                  <a:lnTo>
                    <a:pt x="241" y="46098"/>
                  </a:lnTo>
                  <a:lnTo>
                    <a:pt x="167" y="46821"/>
                  </a:lnTo>
                  <a:lnTo>
                    <a:pt x="56" y="47915"/>
                  </a:lnTo>
                  <a:lnTo>
                    <a:pt x="0" y="48341"/>
                  </a:lnTo>
                  <a:lnTo>
                    <a:pt x="130" y="48323"/>
                  </a:lnTo>
                  <a:lnTo>
                    <a:pt x="464" y="48286"/>
                  </a:lnTo>
                  <a:lnTo>
                    <a:pt x="872" y="48286"/>
                  </a:lnTo>
                  <a:lnTo>
                    <a:pt x="1057" y="48304"/>
                  </a:lnTo>
                  <a:lnTo>
                    <a:pt x="1206" y="48323"/>
                  </a:lnTo>
                  <a:lnTo>
                    <a:pt x="1298" y="48360"/>
                  </a:lnTo>
                  <a:lnTo>
                    <a:pt x="1372" y="48416"/>
                  </a:lnTo>
                  <a:lnTo>
                    <a:pt x="1595" y="48601"/>
                  </a:lnTo>
                  <a:lnTo>
                    <a:pt x="1836" y="48824"/>
                  </a:lnTo>
                  <a:lnTo>
                    <a:pt x="2077" y="49083"/>
                  </a:lnTo>
                  <a:lnTo>
                    <a:pt x="2504" y="49584"/>
                  </a:lnTo>
                  <a:lnTo>
                    <a:pt x="2708" y="49825"/>
                  </a:lnTo>
                  <a:lnTo>
                    <a:pt x="2652" y="49658"/>
                  </a:lnTo>
                  <a:lnTo>
                    <a:pt x="2615" y="49510"/>
                  </a:lnTo>
                  <a:lnTo>
                    <a:pt x="2596" y="49324"/>
                  </a:lnTo>
                  <a:lnTo>
                    <a:pt x="2615" y="49232"/>
                  </a:lnTo>
                  <a:lnTo>
                    <a:pt x="2633" y="49139"/>
                  </a:lnTo>
                  <a:lnTo>
                    <a:pt x="2652" y="49046"/>
                  </a:lnTo>
                  <a:lnTo>
                    <a:pt x="2708" y="48953"/>
                  </a:lnTo>
                  <a:lnTo>
                    <a:pt x="2763" y="48861"/>
                  </a:lnTo>
                  <a:lnTo>
                    <a:pt x="2837" y="48768"/>
                  </a:lnTo>
                  <a:lnTo>
                    <a:pt x="2949" y="48694"/>
                  </a:lnTo>
                  <a:lnTo>
                    <a:pt x="3078" y="48638"/>
                  </a:lnTo>
                  <a:lnTo>
                    <a:pt x="3227" y="48583"/>
                  </a:lnTo>
                  <a:lnTo>
                    <a:pt x="3394" y="48545"/>
                  </a:lnTo>
                  <a:lnTo>
                    <a:pt x="3561" y="48527"/>
                  </a:lnTo>
                  <a:lnTo>
                    <a:pt x="3727" y="48508"/>
                  </a:lnTo>
                  <a:lnTo>
                    <a:pt x="4061" y="48508"/>
                  </a:lnTo>
                  <a:lnTo>
                    <a:pt x="4395" y="48527"/>
                  </a:lnTo>
                  <a:lnTo>
                    <a:pt x="4692" y="48583"/>
                  </a:lnTo>
                  <a:lnTo>
                    <a:pt x="4933" y="48620"/>
                  </a:lnTo>
                  <a:lnTo>
                    <a:pt x="5137" y="48675"/>
                  </a:lnTo>
                  <a:lnTo>
                    <a:pt x="4451" y="43483"/>
                  </a:lnTo>
                  <a:lnTo>
                    <a:pt x="3857" y="41814"/>
                  </a:lnTo>
                  <a:lnTo>
                    <a:pt x="3357" y="40313"/>
                  </a:lnTo>
                  <a:lnTo>
                    <a:pt x="2726" y="38403"/>
                  </a:lnTo>
                  <a:lnTo>
                    <a:pt x="2633" y="38199"/>
                  </a:lnTo>
                  <a:lnTo>
                    <a:pt x="2615" y="38143"/>
                  </a:lnTo>
                  <a:lnTo>
                    <a:pt x="2578" y="38124"/>
                  </a:lnTo>
                  <a:lnTo>
                    <a:pt x="2559" y="38143"/>
                  </a:lnTo>
                  <a:lnTo>
                    <a:pt x="2559" y="38199"/>
                  </a:lnTo>
                  <a:lnTo>
                    <a:pt x="2559" y="38421"/>
                  </a:lnTo>
                  <a:lnTo>
                    <a:pt x="2578" y="38773"/>
                  </a:lnTo>
                  <a:lnTo>
                    <a:pt x="2652" y="39293"/>
                  </a:lnTo>
                  <a:lnTo>
                    <a:pt x="2745" y="39979"/>
                  </a:lnTo>
                  <a:lnTo>
                    <a:pt x="2874" y="40795"/>
                  </a:lnTo>
                  <a:lnTo>
                    <a:pt x="2949" y="41258"/>
                  </a:lnTo>
                  <a:lnTo>
                    <a:pt x="2986" y="41703"/>
                  </a:lnTo>
                  <a:lnTo>
                    <a:pt x="3004" y="42167"/>
                  </a:lnTo>
                  <a:lnTo>
                    <a:pt x="2986" y="42593"/>
                  </a:lnTo>
                  <a:lnTo>
                    <a:pt x="2967" y="43020"/>
                  </a:lnTo>
                  <a:lnTo>
                    <a:pt x="2912" y="43428"/>
                  </a:lnTo>
                  <a:lnTo>
                    <a:pt x="2856" y="43799"/>
                  </a:lnTo>
                  <a:lnTo>
                    <a:pt x="2800" y="44114"/>
                  </a:lnTo>
                  <a:lnTo>
                    <a:pt x="2726" y="44410"/>
                  </a:lnTo>
                  <a:lnTo>
                    <a:pt x="2633" y="44633"/>
                  </a:lnTo>
                  <a:lnTo>
                    <a:pt x="2541" y="44800"/>
                  </a:lnTo>
                  <a:lnTo>
                    <a:pt x="2504" y="44855"/>
                  </a:lnTo>
                  <a:lnTo>
                    <a:pt x="2466" y="44911"/>
                  </a:lnTo>
                  <a:lnTo>
                    <a:pt x="2411" y="44930"/>
                  </a:lnTo>
                  <a:lnTo>
                    <a:pt x="2374" y="44930"/>
                  </a:lnTo>
                  <a:lnTo>
                    <a:pt x="2337" y="44911"/>
                  </a:lnTo>
                  <a:lnTo>
                    <a:pt x="2300" y="44874"/>
                  </a:lnTo>
                  <a:lnTo>
                    <a:pt x="2244" y="44818"/>
                  </a:lnTo>
                  <a:lnTo>
                    <a:pt x="2207" y="44744"/>
                  </a:lnTo>
                  <a:lnTo>
                    <a:pt x="2151" y="44503"/>
                  </a:lnTo>
                  <a:lnTo>
                    <a:pt x="2021" y="43947"/>
                  </a:lnTo>
                  <a:lnTo>
                    <a:pt x="1910" y="43428"/>
                  </a:lnTo>
                  <a:lnTo>
                    <a:pt x="1836" y="42890"/>
                  </a:lnTo>
                  <a:lnTo>
                    <a:pt x="1762" y="42297"/>
                  </a:lnTo>
                  <a:lnTo>
                    <a:pt x="1706" y="41611"/>
                  </a:lnTo>
                  <a:lnTo>
                    <a:pt x="1669" y="40795"/>
                  </a:lnTo>
                  <a:lnTo>
                    <a:pt x="1651" y="39830"/>
                  </a:lnTo>
                  <a:lnTo>
                    <a:pt x="1651" y="38644"/>
                  </a:lnTo>
                  <a:lnTo>
                    <a:pt x="1669" y="37160"/>
                  </a:lnTo>
                  <a:lnTo>
                    <a:pt x="1743" y="35325"/>
                  </a:lnTo>
                  <a:lnTo>
                    <a:pt x="1892" y="31301"/>
                  </a:lnTo>
                  <a:lnTo>
                    <a:pt x="2133" y="26294"/>
                  </a:lnTo>
                  <a:lnTo>
                    <a:pt x="1966" y="27221"/>
                  </a:lnTo>
                  <a:lnTo>
                    <a:pt x="1632" y="29057"/>
                  </a:lnTo>
                  <a:lnTo>
                    <a:pt x="1150" y="31672"/>
                  </a:lnTo>
                  <a:lnTo>
                    <a:pt x="1280" y="30077"/>
                  </a:lnTo>
                  <a:lnTo>
                    <a:pt x="1410" y="28260"/>
                  </a:lnTo>
                  <a:lnTo>
                    <a:pt x="1521" y="25942"/>
                  </a:lnTo>
                  <a:lnTo>
                    <a:pt x="1576" y="24755"/>
                  </a:lnTo>
                  <a:lnTo>
                    <a:pt x="1595" y="23680"/>
                  </a:lnTo>
                  <a:lnTo>
                    <a:pt x="1595" y="22697"/>
                  </a:lnTo>
                  <a:lnTo>
                    <a:pt x="1558" y="21751"/>
                  </a:lnTo>
                  <a:lnTo>
                    <a:pt x="1521" y="20824"/>
                  </a:lnTo>
                  <a:lnTo>
                    <a:pt x="1465" y="19879"/>
                  </a:lnTo>
                  <a:lnTo>
                    <a:pt x="1298" y="17728"/>
                  </a:lnTo>
                  <a:lnTo>
                    <a:pt x="1224" y="16374"/>
                  </a:lnTo>
                  <a:lnTo>
                    <a:pt x="1150" y="14742"/>
                  </a:lnTo>
                  <a:lnTo>
                    <a:pt x="1113" y="12907"/>
                  </a:lnTo>
                  <a:lnTo>
                    <a:pt x="1057" y="11015"/>
                  </a:lnTo>
                  <a:lnTo>
                    <a:pt x="1039" y="9124"/>
                  </a:lnTo>
                  <a:lnTo>
                    <a:pt x="1039" y="7362"/>
                  </a:lnTo>
                  <a:lnTo>
                    <a:pt x="1057" y="5805"/>
                  </a:lnTo>
                  <a:lnTo>
                    <a:pt x="1094" y="4581"/>
                  </a:lnTo>
                  <a:lnTo>
                    <a:pt x="1094" y="4117"/>
                  </a:lnTo>
                  <a:lnTo>
                    <a:pt x="1076" y="3617"/>
                  </a:lnTo>
                  <a:lnTo>
                    <a:pt x="1020" y="3060"/>
                  </a:lnTo>
                  <a:lnTo>
                    <a:pt x="946" y="2486"/>
                  </a:lnTo>
                  <a:lnTo>
                    <a:pt x="853" y="1874"/>
                  </a:lnTo>
                  <a:lnTo>
                    <a:pt x="761" y="1243"/>
                  </a:lnTo>
                  <a:lnTo>
                    <a:pt x="52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
            <p:cNvSpPr/>
            <p:nvPr/>
          </p:nvSpPr>
          <p:spPr>
            <a:xfrm>
              <a:off x="10128950" y="4590900"/>
              <a:ext cx="460825" cy="212800"/>
            </a:xfrm>
            <a:custGeom>
              <a:avLst/>
              <a:gdLst/>
              <a:ahLst/>
              <a:cxnLst/>
              <a:rect l="l" t="t" r="r" b="b"/>
              <a:pathLst>
                <a:path w="18433" h="8512" extrusionOk="0">
                  <a:moveTo>
                    <a:pt x="8104" y="1"/>
                  </a:moveTo>
                  <a:lnTo>
                    <a:pt x="7863" y="19"/>
                  </a:lnTo>
                  <a:lnTo>
                    <a:pt x="7640" y="38"/>
                  </a:lnTo>
                  <a:lnTo>
                    <a:pt x="7455" y="93"/>
                  </a:lnTo>
                  <a:lnTo>
                    <a:pt x="7269" y="149"/>
                  </a:lnTo>
                  <a:lnTo>
                    <a:pt x="7103" y="223"/>
                  </a:lnTo>
                  <a:lnTo>
                    <a:pt x="6954" y="297"/>
                  </a:lnTo>
                  <a:lnTo>
                    <a:pt x="6806" y="390"/>
                  </a:lnTo>
                  <a:lnTo>
                    <a:pt x="6695" y="483"/>
                  </a:lnTo>
                  <a:lnTo>
                    <a:pt x="6472" y="687"/>
                  </a:lnTo>
                  <a:lnTo>
                    <a:pt x="6268" y="909"/>
                  </a:lnTo>
                  <a:lnTo>
                    <a:pt x="6083" y="1132"/>
                  </a:lnTo>
                  <a:lnTo>
                    <a:pt x="5897" y="1354"/>
                  </a:lnTo>
                  <a:lnTo>
                    <a:pt x="5712" y="1558"/>
                  </a:lnTo>
                  <a:lnTo>
                    <a:pt x="5508" y="1744"/>
                  </a:lnTo>
                  <a:lnTo>
                    <a:pt x="5397" y="1836"/>
                  </a:lnTo>
                  <a:lnTo>
                    <a:pt x="5267" y="1910"/>
                  </a:lnTo>
                  <a:lnTo>
                    <a:pt x="5118" y="1966"/>
                  </a:lnTo>
                  <a:lnTo>
                    <a:pt x="4970" y="2022"/>
                  </a:lnTo>
                  <a:lnTo>
                    <a:pt x="4822" y="2059"/>
                  </a:lnTo>
                  <a:lnTo>
                    <a:pt x="4636" y="2077"/>
                  </a:lnTo>
                  <a:lnTo>
                    <a:pt x="4432" y="2077"/>
                  </a:lnTo>
                  <a:lnTo>
                    <a:pt x="4228" y="2059"/>
                  </a:lnTo>
                  <a:lnTo>
                    <a:pt x="3987" y="2040"/>
                  </a:lnTo>
                  <a:lnTo>
                    <a:pt x="3728" y="1985"/>
                  </a:lnTo>
                  <a:lnTo>
                    <a:pt x="3468" y="1948"/>
                  </a:lnTo>
                  <a:lnTo>
                    <a:pt x="3227" y="1910"/>
                  </a:lnTo>
                  <a:lnTo>
                    <a:pt x="2986" y="1910"/>
                  </a:lnTo>
                  <a:lnTo>
                    <a:pt x="2764" y="1948"/>
                  </a:lnTo>
                  <a:lnTo>
                    <a:pt x="2541" y="1985"/>
                  </a:lnTo>
                  <a:lnTo>
                    <a:pt x="2356" y="2040"/>
                  </a:lnTo>
                  <a:lnTo>
                    <a:pt x="2170" y="2114"/>
                  </a:lnTo>
                  <a:lnTo>
                    <a:pt x="1985" y="2207"/>
                  </a:lnTo>
                  <a:lnTo>
                    <a:pt x="1818" y="2318"/>
                  </a:lnTo>
                  <a:lnTo>
                    <a:pt x="1670" y="2430"/>
                  </a:lnTo>
                  <a:lnTo>
                    <a:pt x="1521" y="2559"/>
                  </a:lnTo>
                  <a:lnTo>
                    <a:pt x="1391" y="2689"/>
                  </a:lnTo>
                  <a:lnTo>
                    <a:pt x="1262" y="2838"/>
                  </a:lnTo>
                  <a:lnTo>
                    <a:pt x="1132" y="2986"/>
                  </a:lnTo>
                  <a:lnTo>
                    <a:pt x="928" y="3301"/>
                  </a:lnTo>
                  <a:lnTo>
                    <a:pt x="761" y="3616"/>
                  </a:lnTo>
                  <a:lnTo>
                    <a:pt x="613" y="3932"/>
                  </a:lnTo>
                  <a:lnTo>
                    <a:pt x="501" y="4228"/>
                  </a:lnTo>
                  <a:lnTo>
                    <a:pt x="427" y="4506"/>
                  </a:lnTo>
                  <a:lnTo>
                    <a:pt x="316" y="4914"/>
                  </a:lnTo>
                  <a:lnTo>
                    <a:pt x="279" y="5081"/>
                  </a:lnTo>
                  <a:lnTo>
                    <a:pt x="186" y="5304"/>
                  </a:lnTo>
                  <a:lnTo>
                    <a:pt x="112" y="5508"/>
                  </a:lnTo>
                  <a:lnTo>
                    <a:pt x="56" y="5712"/>
                  </a:lnTo>
                  <a:lnTo>
                    <a:pt x="19" y="5897"/>
                  </a:lnTo>
                  <a:lnTo>
                    <a:pt x="1" y="6083"/>
                  </a:lnTo>
                  <a:lnTo>
                    <a:pt x="1" y="6249"/>
                  </a:lnTo>
                  <a:lnTo>
                    <a:pt x="38" y="6398"/>
                  </a:lnTo>
                  <a:lnTo>
                    <a:pt x="75" y="6528"/>
                  </a:lnTo>
                  <a:lnTo>
                    <a:pt x="131" y="6657"/>
                  </a:lnTo>
                  <a:lnTo>
                    <a:pt x="205" y="6769"/>
                  </a:lnTo>
                  <a:lnTo>
                    <a:pt x="297" y="6880"/>
                  </a:lnTo>
                  <a:lnTo>
                    <a:pt x="390" y="6973"/>
                  </a:lnTo>
                  <a:lnTo>
                    <a:pt x="501" y="7047"/>
                  </a:lnTo>
                  <a:lnTo>
                    <a:pt x="631" y="7121"/>
                  </a:lnTo>
                  <a:lnTo>
                    <a:pt x="761" y="7177"/>
                  </a:lnTo>
                  <a:lnTo>
                    <a:pt x="909" y="7232"/>
                  </a:lnTo>
                  <a:lnTo>
                    <a:pt x="1058" y="7269"/>
                  </a:lnTo>
                  <a:lnTo>
                    <a:pt x="1206" y="7306"/>
                  </a:lnTo>
                  <a:lnTo>
                    <a:pt x="1540" y="7325"/>
                  </a:lnTo>
                  <a:lnTo>
                    <a:pt x="1892" y="7325"/>
                  </a:lnTo>
                  <a:lnTo>
                    <a:pt x="2244" y="7269"/>
                  </a:lnTo>
                  <a:lnTo>
                    <a:pt x="2597" y="7195"/>
                  </a:lnTo>
                  <a:lnTo>
                    <a:pt x="2949" y="7065"/>
                  </a:lnTo>
                  <a:lnTo>
                    <a:pt x="3264" y="6917"/>
                  </a:lnTo>
                  <a:lnTo>
                    <a:pt x="3561" y="6750"/>
                  </a:lnTo>
                  <a:lnTo>
                    <a:pt x="3709" y="6657"/>
                  </a:lnTo>
                  <a:lnTo>
                    <a:pt x="3858" y="6583"/>
                  </a:lnTo>
                  <a:lnTo>
                    <a:pt x="3987" y="6528"/>
                  </a:lnTo>
                  <a:lnTo>
                    <a:pt x="4136" y="6472"/>
                  </a:lnTo>
                  <a:lnTo>
                    <a:pt x="4284" y="6453"/>
                  </a:lnTo>
                  <a:lnTo>
                    <a:pt x="4432" y="6435"/>
                  </a:lnTo>
                  <a:lnTo>
                    <a:pt x="4711" y="6435"/>
                  </a:lnTo>
                  <a:lnTo>
                    <a:pt x="5007" y="6472"/>
                  </a:lnTo>
                  <a:lnTo>
                    <a:pt x="5322" y="6565"/>
                  </a:lnTo>
                  <a:lnTo>
                    <a:pt x="5619" y="6676"/>
                  </a:lnTo>
                  <a:lnTo>
                    <a:pt x="5934" y="6824"/>
                  </a:lnTo>
                  <a:lnTo>
                    <a:pt x="6268" y="6991"/>
                  </a:lnTo>
                  <a:lnTo>
                    <a:pt x="6602" y="7177"/>
                  </a:lnTo>
                  <a:lnTo>
                    <a:pt x="7325" y="7566"/>
                  </a:lnTo>
                  <a:lnTo>
                    <a:pt x="7714" y="7770"/>
                  </a:lnTo>
                  <a:lnTo>
                    <a:pt x="8104" y="7955"/>
                  </a:lnTo>
                  <a:lnTo>
                    <a:pt x="8512" y="8141"/>
                  </a:lnTo>
                  <a:lnTo>
                    <a:pt x="8957" y="8308"/>
                  </a:lnTo>
                  <a:lnTo>
                    <a:pt x="9161" y="8382"/>
                  </a:lnTo>
                  <a:lnTo>
                    <a:pt x="9365" y="8437"/>
                  </a:lnTo>
                  <a:lnTo>
                    <a:pt x="9550" y="8475"/>
                  </a:lnTo>
                  <a:lnTo>
                    <a:pt x="9736" y="8493"/>
                  </a:lnTo>
                  <a:lnTo>
                    <a:pt x="9902" y="8512"/>
                  </a:lnTo>
                  <a:lnTo>
                    <a:pt x="10051" y="8512"/>
                  </a:lnTo>
                  <a:lnTo>
                    <a:pt x="10199" y="8493"/>
                  </a:lnTo>
                  <a:lnTo>
                    <a:pt x="10347" y="8456"/>
                  </a:lnTo>
                  <a:lnTo>
                    <a:pt x="10477" y="8419"/>
                  </a:lnTo>
                  <a:lnTo>
                    <a:pt x="10589" y="8363"/>
                  </a:lnTo>
                  <a:lnTo>
                    <a:pt x="10700" y="8308"/>
                  </a:lnTo>
                  <a:lnTo>
                    <a:pt x="10811" y="8233"/>
                  </a:lnTo>
                  <a:lnTo>
                    <a:pt x="11015" y="8067"/>
                  </a:lnTo>
                  <a:lnTo>
                    <a:pt x="11200" y="7881"/>
                  </a:lnTo>
                  <a:lnTo>
                    <a:pt x="11367" y="7677"/>
                  </a:lnTo>
                  <a:lnTo>
                    <a:pt x="11534" y="7436"/>
                  </a:lnTo>
                  <a:lnTo>
                    <a:pt x="11868" y="6973"/>
                  </a:lnTo>
                  <a:lnTo>
                    <a:pt x="12053" y="6732"/>
                  </a:lnTo>
                  <a:lnTo>
                    <a:pt x="12257" y="6509"/>
                  </a:lnTo>
                  <a:lnTo>
                    <a:pt x="12461" y="6305"/>
                  </a:lnTo>
                  <a:lnTo>
                    <a:pt x="12721" y="6120"/>
                  </a:lnTo>
                  <a:lnTo>
                    <a:pt x="12851" y="6045"/>
                  </a:lnTo>
                  <a:lnTo>
                    <a:pt x="13018" y="5990"/>
                  </a:lnTo>
                  <a:lnTo>
                    <a:pt x="13203" y="5971"/>
                  </a:lnTo>
                  <a:lnTo>
                    <a:pt x="13407" y="5953"/>
                  </a:lnTo>
                  <a:lnTo>
                    <a:pt x="13630" y="5971"/>
                  </a:lnTo>
                  <a:lnTo>
                    <a:pt x="13852" y="5990"/>
                  </a:lnTo>
                  <a:lnTo>
                    <a:pt x="14353" y="6083"/>
                  </a:lnTo>
                  <a:lnTo>
                    <a:pt x="14890" y="6212"/>
                  </a:lnTo>
                  <a:lnTo>
                    <a:pt x="15447" y="6379"/>
                  </a:lnTo>
                  <a:lnTo>
                    <a:pt x="16522" y="6694"/>
                  </a:lnTo>
                  <a:lnTo>
                    <a:pt x="17023" y="6806"/>
                  </a:lnTo>
                  <a:lnTo>
                    <a:pt x="17468" y="6898"/>
                  </a:lnTo>
                  <a:lnTo>
                    <a:pt x="17672" y="6917"/>
                  </a:lnTo>
                  <a:lnTo>
                    <a:pt x="17857" y="6917"/>
                  </a:lnTo>
                  <a:lnTo>
                    <a:pt x="18006" y="6898"/>
                  </a:lnTo>
                  <a:lnTo>
                    <a:pt x="18154" y="6880"/>
                  </a:lnTo>
                  <a:lnTo>
                    <a:pt x="18265" y="6806"/>
                  </a:lnTo>
                  <a:lnTo>
                    <a:pt x="18339" y="6732"/>
                  </a:lnTo>
                  <a:lnTo>
                    <a:pt x="18395" y="6620"/>
                  </a:lnTo>
                  <a:lnTo>
                    <a:pt x="18432" y="6472"/>
                  </a:lnTo>
                  <a:lnTo>
                    <a:pt x="18413" y="6305"/>
                  </a:lnTo>
                  <a:lnTo>
                    <a:pt x="18376" y="6101"/>
                  </a:lnTo>
                  <a:lnTo>
                    <a:pt x="18302" y="5879"/>
                  </a:lnTo>
                  <a:lnTo>
                    <a:pt x="18172" y="5600"/>
                  </a:lnTo>
                  <a:lnTo>
                    <a:pt x="18024" y="5322"/>
                  </a:lnTo>
                  <a:lnTo>
                    <a:pt x="17876" y="5063"/>
                  </a:lnTo>
                  <a:lnTo>
                    <a:pt x="17727" y="4822"/>
                  </a:lnTo>
                  <a:lnTo>
                    <a:pt x="17561" y="4599"/>
                  </a:lnTo>
                  <a:lnTo>
                    <a:pt x="17375" y="4414"/>
                  </a:lnTo>
                  <a:lnTo>
                    <a:pt x="17208" y="4247"/>
                  </a:lnTo>
                  <a:lnTo>
                    <a:pt x="17023" y="4080"/>
                  </a:lnTo>
                  <a:lnTo>
                    <a:pt x="16837" y="3950"/>
                  </a:lnTo>
                  <a:lnTo>
                    <a:pt x="16652" y="3820"/>
                  </a:lnTo>
                  <a:lnTo>
                    <a:pt x="16467" y="3709"/>
                  </a:lnTo>
                  <a:lnTo>
                    <a:pt x="16281" y="3616"/>
                  </a:lnTo>
                  <a:lnTo>
                    <a:pt x="16077" y="3524"/>
                  </a:lnTo>
                  <a:lnTo>
                    <a:pt x="15706" y="3394"/>
                  </a:lnTo>
                  <a:lnTo>
                    <a:pt x="15317" y="3283"/>
                  </a:lnTo>
                  <a:lnTo>
                    <a:pt x="14946" y="3227"/>
                  </a:lnTo>
                  <a:lnTo>
                    <a:pt x="14594" y="3153"/>
                  </a:lnTo>
                  <a:lnTo>
                    <a:pt x="13963" y="3060"/>
                  </a:lnTo>
                  <a:lnTo>
                    <a:pt x="13685" y="3004"/>
                  </a:lnTo>
                  <a:lnTo>
                    <a:pt x="13444" y="2930"/>
                  </a:lnTo>
                  <a:lnTo>
                    <a:pt x="13333" y="2875"/>
                  </a:lnTo>
                  <a:lnTo>
                    <a:pt x="13240" y="2819"/>
                  </a:lnTo>
                  <a:lnTo>
                    <a:pt x="13147" y="2745"/>
                  </a:lnTo>
                  <a:lnTo>
                    <a:pt x="13092" y="2671"/>
                  </a:lnTo>
                  <a:lnTo>
                    <a:pt x="12832" y="2318"/>
                  </a:lnTo>
                  <a:lnTo>
                    <a:pt x="12535" y="1910"/>
                  </a:lnTo>
                  <a:lnTo>
                    <a:pt x="12387" y="1706"/>
                  </a:lnTo>
                  <a:lnTo>
                    <a:pt x="12202" y="1502"/>
                  </a:lnTo>
                  <a:lnTo>
                    <a:pt x="11998" y="1317"/>
                  </a:lnTo>
                  <a:lnTo>
                    <a:pt x="11775" y="1113"/>
                  </a:lnTo>
                  <a:lnTo>
                    <a:pt x="11516" y="928"/>
                  </a:lnTo>
                  <a:lnTo>
                    <a:pt x="11238" y="742"/>
                  </a:lnTo>
                  <a:lnTo>
                    <a:pt x="10922" y="575"/>
                  </a:lnTo>
                  <a:lnTo>
                    <a:pt x="10551" y="427"/>
                  </a:lnTo>
                  <a:lnTo>
                    <a:pt x="10144" y="279"/>
                  </a:lnTo>
                  <a:lnTo>
                    <a:pt x="9698" y="167"/>
                  </a:lnTo>
                  <a:lnTo>
                    <a:pt x="9198" y="75"/>
                  </a:lnTo>
                  <a:lnTo>
                    <a:pt x="8642" y="19"/>
                  </a:lnTo>
                  <a:lnTo>
                    <a:pt x="83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7"/>
            <p:cNvSpPr/>
            <p:nvPr/>
          </p:nvSpPr>
          <p:spPr>
            <a:xfrm>
              <a:off x="10400600" y="4642825"/>
              <a:ext cx="160875" cy="191925"/>
            </a:xfrm>
            <a:custGeom>
              <a:avLst/>
              <a:gdLst/>
              <a:ahLst/>
              <a:cxnLst/>
              <a:rect l="l" t="t" r="r" b="b"/>
              <a:pathLst>
                <a:path w="6435" h="7677" extrusionOk="0">
                  <a:moveTo>
                    <a:pt x="93" y="0"/>
                  </a:moveTo>
                  <a:lnTo>
                    <a:pt x="38" y="37"/>
                  </a:lnTo>
                  <a:lnTo>
                    <a:pt x="1" y="93"/>
                  </a:lnTo>
                  <a:lnTo>
                    <a:pt x="1" y="167"/>
                  </a:lnTo>
                  <a:lnTo>
                    <a:pt x="19" y="241"/>
                  </a:lnTo>
                  <a:lnTo>
                    <a:pt x="56" y="316"/>
                  </a:lnTo>
                  <a:lnTo>
                    <a:pt x="112" y="371"/>
                  </a:lnTo>
                  <a:lnTo>
                    <a:pt x="168" y="390"/>
                  </a:lnTo>
                  <a:lnTo>
                    <a:pt x="260" y="445"/>
                  </a:lnTo>
                  <a:lnTo>
                    <a:pt x="353" y="538"/>
                  </a:lnTo>
                  <a:lnTo>
                    <a:pt x="464" y="705"/>
                  </a:lnTo>
                  <a:lnTo>
                    <a:pt x="575" y="927"/>
                  </a:lnTo>
                  <a:lnTo>
                    <a:pt x="854" y="1447"/>
                  </a:lnTo>
                  <a:lnTo>
                    <a:pt x="1021" y="1725"/>
                  </a:lnTo>
                  <a:lnTo>
                    <a:pt x="1206" y="2003"/>
                  </a:lnTo>
                  <a:lnTo>
                    <a:pt x="1373" y="2170"/>
                  </a:lnTo>
                  <a:lnTo>
                    <a:pt x="1558" y="2318"/>
                  </a:lnTo>
                  <a:lnTo>
                    <a:pt x="1725" y="2448"/>
                  </a:lnTo>
                  <a:lnTo>
                    <a:pt x="1911" y="2559"/>
                  </a:lnTo>
                  <a:lnTo>
                    <a:pt x="2226" y="2726"/>
                  </a:lnTo>
                  <a:lnTo>
                    <a:pt x="2374" y="2800"/>
                  </a:lnTo>
                  <a:lnTo>
                    <a:pt x="2485" y="2893"/>
                  </a:lnTo>
                  <a:lnTo>
                    <a:pt x="2634" y="3004"/>
                  </a:lnTo>
                  <a:lnTo>
                    <a:pt x="2726" y="3153"/>
                  </a:lnTo>
                  <a:lnTo>
                    <a:pt x="2912" y="3523"/>
                  </a:lnTo>
                  <a:lnTo>
                    <a:pt x="3134" y="3968"/>
                  </a:lnTo>
                  <a:lnTo>
                    <a:pt x="3375" y="4451"/>
                  </a:lnTo>
                  <a:lnTo>
                    <a:pt x="3505" y="4673"/>
                  </a:lnTo>
                  <a:lnTo>
                    <a:pt x="3654" y="4896"/>
                  </a:lnTo>
                  <a:lnTo>
                    <a:pt x="3765" y="5044"/>
                  </a:lnTo>
                  <a:lnTo>
                    <a:pt x="3876" y="5174"/>
                  </a:lnTo>
                  <a:lnTo>
                    <a:pt x="3987" y="5285"/>
                  </a:lnTo>
                  <a:lnTo>
                    <a:pt x="4099" y="5378"/>
                  </a:lnTo>
                  <a:lnTo>
                    <a:pt x="4265" y="5489"/>
                  </a:lnTo>
                  <a:lnTo>
                    <a:pt x="4432" y="5582"/>
                  </a:lnTo>
                  <a:lnTo>
                    <a:pt x="4710" y="5730"/>
                  </a:lnTo>
                  <a:lnTo>
                    <a:pt x="4952" y="5841"/>
                  </a:lnTo>
                  <a:lnTo>
                    <a:pt x="5044" y="5897"/>
                  </a:lnTo>
                  <a:lnTo>
                    <a:pt x="5118" y="5971"/>
                  </a:lnTo>
                  <a:lnTo>
                    <a:pt x="5211" y="6064"/>
                  </a:lnTo>
                  <a:lnTo>
                    <a:pt x="5285" y="6212"/>
                  </a:lnTo>
                  <a:lnTo>
                    <a:pt x="5397" y="6453"/>
                  </a:lnTo>
                  <a:lnTo>
                    <a:pt x="5526" y="6694"/>
                  </a:lnTo>
                  <a:lnTo>
                    <a:pt x="5675" y="6935"/>
                  </a:lnTo>
                  <a:lnTo>
                    <a:pt x="5823" y="7139"/>
                  </a:lnTo>
                  <a:lnTo>
                    <a:pt x="6064" y="7473"/>
                  </a:lnTo>
                  <a:lnTo>
                    <a:pt x="6175" y="7603"/>
                  </a:lnTo>
                  <a:lnTo>
                    <a:pt x="6231" y="7640"/>
                  </a:lnTo>
                  <a:lnTo>
                    <a:pt x="6287" y="7677"/>
                  </a:lnTo>
                  <a:lnTo>
                    <a:pt x="6342" y="7658"/>
                  </a:lnTo>
                  <a:lnTo>
                    <a:pt x="6398" y="7621"/>
                  </a:lnTo>
                  <a:lnTo>
                    <a:pt x="6435" y="7566"/>
                  </a:lnTo>
                  <a:lnTo>
                    <a:pt x="6435" y="7492"/>
                  </a:lnTo>
                  <a:lnTo>
                    <a:pt x="6416" y="7417"/>
                  </a:lnTo>
                  <a:lnTo>
                    <a:pt x="6361" y="7343"/>
                  </a:lnTo>
                  <a:lnTo>
                    <a:pt x="6342" y="7325"/>
                  </a:lnTo>
                  <a:lnTo>
                    <a:pt x="6268" y="7232"/>
                  </a:lnTo>
                  <a:lnTo>
                    <a:pt x="6046" y="6935"/>
                  </a:lnTo>
                  <a:lnTo>
                    <a:pt x="5786" y="6527"/>
                  </a:lnTo>
                  <a:lnTo>
                    <a:pt x="5656" y="6305"/>
                  </a:lnTo>
                  <a:lnTo>
                    <a:pt x="5563" y="6119"/>
                  </a:lnTo>
                  <a:lnTo>
                    <a:pt x="5508" y="5990"/>
                  </a:lnTo>
                  <a:lnTo>
                    <a:pt x="5452" y="5878"/>
                  </a:lnTo>
                  <a:lnTo>
                    <a:pt x="5359" y="5767"/>
                  </a:lnTo>
                  <a:lnTo>
                    <a:pt x="5285" y="5674"/>
                  </a:lnTo>
                  <a:lnTo>
                    <a:pt x="5118" y="5545"/>
                  </a:lnTo>
                  <a:lnTo>
                    <a:pt x="4933" y="5433"/>
                  </a:lnTo>
                  <a:lnTo>
                    <a:pt x="4581" y="5266"/>
                  </a:lnTo>
                  <a:lnTo>
                    <a:pt x="4395" y="5174"/>
                  </a:lnTo>
                  <a:lnTo>
                    <a:pt x="4210" y="5062"/>
                  </a:lnTo>
                  <a:lnTo>
                    <a:pt x="4136" y="4988"/>
                  </a:lnTo>
                  <a:lnTo>
                    <a:pt x="4061" y="4896"/>
                  </a:lnTo>
                  <a:lnTo>
                    <a:pt x="3895" y="4692"/>
                  </a:lnTo>
                  <a:lnTo>
                    <a:pt x="3728" y="4432"/>
                  </a:lnTo>
                  <a:lnTo>
                    <a:pt x="3561" y="4135"/>
                  </a:lnTo>
                  <a:lnTo>
                    <a:pt x="3264" y="3523"/>
                  </a:lnTo>
                  <a:lnTo>
                    <a:pt x="2986" y="2986"/>
                  </a:lnTo>
                  <a:lnTo>
                    <a:pt x="2912" y="2856"/>
                  </a:lnTo>
                  <a:lnTo>
                    <a:pt x="2819" y="2745"/>
                  </a:lnTo>
                  <a:lnTo>
                    <a:pt x="2708" y="2652"/>
                  </a:lnTo>
                  <a:lnTo>
                    <a:pt x="2615" y="2559"/>
                  </a:lnTo>
                  <a:lnTo>
                    <a:pt x="2393" y="2429"/>
                  </a:lnTo>
                  <a:lnTo>
                    <a:pt x="2189" y="2300"/>
                  </a:lnTo>
                  <a:lnTo>
                    <a:pt x="1966" y="2188"/>
                  </a:lnTo>
                  <a:lnTo>
                    <a:pt x="1762" y="2077"/>
                  </a:lnTo>
                  <a:lnTo>
                    <a:pt x="1577" y="1929"/>
                  </a:lnTo>
                  <a:lnTo>
                    <a:pt x="1410" y="1743"/>
                  </a:lnTo>
                  <a:lnTo>
                    <a:pt x="1317" y="1614"/>
                  </a:lnTo>
                  <a:lnTo>
                    <a:pt x="1206" y="1465"/>
                  </a:lnTo>
                  <a:lnTo>
                    <a:pt x="1021" y="1131"/>
                  </a:lnTo>
                  <a:lnTo>
                    <a:pt x="854" y="779"/>
                  </a:lnTo>
                  <a:lnTo>
                    <a:pt x="668" y="464"/>
                  </a:lnTo>
                  <a:lnTo>
                    <a:pt x="538" y="278"/>
                  </a:lnTo>
                  <a:lnTo>
                    <a:pt x="464" y="186"/>
                  </a:lnTo>
                  <a:lnTo>
                    <a:pt x="372" y="112"/>
                  </a:lnTo>
                  <a:lnTo>
                    <a:pt x="279" y="56"/>
                  </a:lnTo>
                  <a:lnTo>
                    <a:pt x="14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
            <p:cNvSpPr/>
            <p:nvPr/>
          </p:nvSpPr>
          <p:spPr>
            <a:xfrm>
              <a:off x="10319025" y="4664150"/>
              <a:ext cx="177100" cy="161800"/>
            </a:xfrm>
            <a:custGeom>
              <a:avLst/>
              <a:gdLst/>
              <a:ahLst/>
              <a:cxnLst/>
              <a:rect l="l" t="t" r="r" b="b"/>
              <a:pathLst>
                <a:path w="7084" h="6472" extrusionOk="0">
                  <a:moveTo>
                    <a:pt x="130" y="0"/>
                  </a:moveTo>
                  <a:lnTo>
                    <a:pt x="74" y="19"/>
                  </a:lnTo>
                  <a:lnTo>
                    <a:pt x="19" y="56"/>
                  </a:lnTo>
                  <a:lnTo>
                    <a:pt x="0" y="130"/>
                  </a:lnTo>
                  <a:lnTo>
                    <a:pt x="19" y="204"/>
                  </a:lnTo>
                  <a:lnTo>
                    <a:pt x="37" y="278"/>
                  </a:lnTo>
                  <a:lnTo>
                    <a:pt x="93" y="353"/>
                  </a:lnTo>
                  <a:lnTo>
                    <a:pt x="149" y="390"/>
                  </a:lnTo>
                  <a:lnTo>
                    <a:pt x="167" y="390"/>
                  </a:lnTo>
                  <a:lnTo>
                    <a:pt x="241" y="427"/>
                  </a:lnTo>
                  <a:lnTo>
                    <a:pt x="519" y="575"/>
                  </a:lnTo>
                  <a:lnTo>
                    <a:pt x="686" y="705"/>
                  </a:lnTo>
                  <a:lnTo>
                    <a:pt x="890" y="853"/>
                  </a:lnTo>
                  <a:lnTo>
                    <a:pt x="1094" y="1057"/>
                  </a:lnTo>
                  <a:lnTo>
                    <a:pt x="1317" y="1280"/>
                  </a:lnTo>
                  <a:lnTo>
                    <a:pt x="1502" y="1447"/>
                  </a:lnTo>
                  <a:lnTo>
                    <a:pt x="1650" y="1576"/>
                  </a:lnTo>
                  <a:lnTo>
                    <a:pt x="1817" y="1688"/>
                  </a:lnTo>
                  <a:lnTo>
                    <a:pt x="1966" y="1780"/>
                  </a:lnTo>
                  <a:lnTo>
                    <a:pt x="2225" y="1929"/>
                  </a:lnTo>
                  <a:lnTo>
                    <a:pt x="2429" y="2021"/>
                  </a:lnTo>
                  <a:lnTo>
                    <a:pt x="2522" y="2077"/>
                  </a:lnTo>
                  <a:lnTo>
                    <a:pt x="2578" y="2114"/>
                  </a:lnTo>
                  <a:lnTo>
                    <a:pt x="2596" y="2151"/>
                  </a:lnTo>
                  <a:lnTo>
                    <a:pt x="2707" y="2448"/>
                  </a:lnTo>
                  <a:lnTo>
                    <a:pt x="2763" y="2596"/>
                  </a:lnTo>
                  <a:lnTo>
                    <a:pt x="2856" y="2745"/>
                  </a:lnTo>
                  <a:lnTo>
                    <a:pt x="2986" y="2893"/>
                  </a:lnTo>
                  <a:lnTo>
                    <a:pt x="3134" y="3041"/>
                  </a:lnTo>
                  <a:lnTo>
                    <a:pt x="3338" y="3227"/>
                  </a:lnTo>
                  <a:lnTo>
                    <a:pt x="3579" y="3412"/>
                  </a:lnTo>
                  <a:lnTo>
                    <a:pt x="3857" y="3598"/>
                  </a:lnTo>
                  <a:lnTo>
                    <a:pt x="4042" y="3727"/>
                  </a:lnTo>
                  <a:lnTo>
                    <a:pt x="4246" y="3820"/>
                  </a:lnTo>
                  <a:lnTo>
                    <a:pt x="4321" y="3913"/>
                  </a:lnTo>
                  <a:lnTo>
                    <a:pt x="4413" y="4024"/>
                  </a:lnTo>
                  <a:lnTo>
                    <a:pt x="4543" y="4247"/>
                  </a:lnTo>
                  <a:lnTo>
                    <a:pt x="4691" y="4506"/>
                  </a:lnTo>
                  <a:lnTo>
                    <a:pt x="4840" y="4729"/>
                  </a:lnTo>
                  <a:lnTo>
                    <a:pt x="4988" y="4914"/>
                  </a:lnTo>
                  <a:lnTo>
                    <a:pt x="5136" y="5081"/>
                  </a:lnTo>
                  <a:lnTo>
                    <a:pt x="5303" y="5229"/>
                  </a:lnTo>
                  <a:lnTo>
                    <a:pt x="5470" y="5378"/>
                  </a:lnTo>
                  <a:lnTo>
                    <a:pt x="5656" y="5507"/>
                  </a:lnTo>
                  <a:lnTo>
                    <a:pt x="5878" y="5637"/>
                  </a:lnTo>
                  <a:lnTo>
                    <a:pt x="6064" y="5767"/>
                  </a:lnTo>
                  <a:lnTo>
                    <a:pt x="6249" y="5897"/>
                  </a:lnTo>
                  <a:lnTo>
                    <a:pt x="6527" y="6119"/>
                  </a:lnTo>
                  <a:lnTo>
                    <a:pt x="6731" y="6305"/>
                  </a:lnTo>
                  <a:lnTo>
                    <a:pt x="6824" y="6397"/>
                  </a:lnTo>
                  <a:lnTo>
                    <a:pt x="6879" y="6453"/>
                  </a:lnTo>
                  <a:lnTo>
                    <a:pt x="6954" y="6472"/>
                  </a:lnTo>
                  <a:lnTo>
                    <a:pt x="7009" y="6453"/>
                  </a:lnTo>
                  <a:lnTo>
                    <a:pt x="7046" y="6416"/>
                  </a:lnTo>
                  <a:lnTo>
                    <a:pt x="7083" y="6342"/>
                  </a:lnTo>
                  <a:lnTo>
                    <a:pt x="7083" y="6268"/>
                  </a:lnTo>
                  <a:lnTo>
                    <a:pt x="7046" y="6194"/>
                  </a:lnTo>
                  <a:lnTo>
                    <a:pt x="7009" y="6138"/>
                  </a:lnTo>
                  <a:lnTo>
                    <a:pt x="6935" y="6045"/>
                  </a:lnTo>
                  <a:lnTo>
                    <a:pt x="6713" y="5860"/>
                  </a:lnTo>
                  <a:lnTo>
                    <a:pt x="6379" y="5582"/>
                  </a:lnTo>
                  <a:lnTo>
                    <a:pt x="6175" y="5433"/>
                  </a:lnTo>
                  <a:lnTo>
                    <a:pt x="5952" y="5285"/>
                  </a:lnTo>
                  <a:lnTo>
                    <a:pt x="5581" y="5044"/>
                  </a:lnTo>
                  <a:lnTo>
                    <a:pt x="5452" y="4933"/>
                  </a:lnTo>
                  <a:lnTo>
                    <a:pt x="5322" y="4803"/>
                  </a:lnTo>
                  <a:lnTo>
                    <a:pt x="5192" y="4673"/>
                  </a:lnTo>
                  <a:lnTo>
                    <a:pt x="5081" y="4506"/>
                  </a:lnTo>
                  <a:lnTo>
                    <a:pt x="4784" y="4061"/>
                  </a:lnTo>
                  <a:lnTo>
                    <a:pt x="4636" y="3802"/>
                  </a:lnTo>
                  <a:lnTo>
                    <a:pt x="4506" y="3635"/>
                  </a:lnTo>
                  <a:lnTo>
                    <a:pt x="4376" y="3505"/>
                  </a:lnTo>
                  <a:lnTo>
                    <a:pt x="4246" y="3431"/>
                  </a:lnTo>
                  <a:lnTo>
                    <a:pt x="4080" y="3338"/>
                  </a:lnTo>
                  <a:lnTo>
                    <a:pt x="3913" y="3245"/>
                  </a:lnTo>
                  <a:lnTo>
                    <a:pt x="3709" y="3078"/>
                  </a:lnTo>
                  <a:lnTo>
                    <a:pt x="3375" y="2819"/>
                  </a:lnTo>
                  <a:lnTo>
                    <a:pt x="3171" y="2633"/>
                  </a:lnTo>
                  <a:lnTo>
                    <a:pt x="3060" y="2485"/>
                  </a:lnTo>
                  <a:lnTo>
                    <a:pt x="2986" y="2337"/>
                  </a:lnTo>
                  <a:lnTo>
                    <a:pt x="2893" y="2096"/>
                  </a:lnTo>
                  <a:lnTo>
                    <a:pt x="2837" y="1966"/>
                  </a:lnTo>
                  <a:lnTo>
                    <a:pt x="2782" y="1873"/>
                  </a:lnTo>
                  <a:lnTo>
                    <a:pt x="2707" y="1799"/>
                  </a:lnTo>
                  <a:lnTo>
                    <a:pt x="2615" y="1725"/>
                  </a:lnTo>
                  <a:lnTo>
                    <a:pt x="2466" y="1632"/>
                  </a:lnTo>
                  <a:lnTo>
                    <a:pt x="2299" y="1558"/>
                  </a:lnTo>
                  <a:lnTo>
                    <a:pt x="2114" y="1465"/>
                  </a:lnTo>
                  <a:lnTo>
                    <a:pt x="1929" y="1354"/>
                  </a:lnTo>
                  <a:lnTo>
                    <a:pt x="1725" y="1206"/>
                  </a:lnTo>
                  <a:lnTo>
                    <a:pt x="1502" y="1002"/>
                  </a:lnTo>
                  <a:lnTo>
                    <a:pt x="1261" y="761"/>
                  </a:lnTo>
                  <a:lnTo>
                    <a:pt x="1020" y="538"/>
                  </a:lnTo>
                  <a:lnTo>
                    <a:pt x="798" y="371"/>
                  </a:lnTo>
                  <a:lnTo>
                    <a:pt x="612" y="241"/>
                  </a:lnTo>
                  <a:lnTo>
                    <a:pt x="315" y="74"/>
                  </a:lnTo>
                  <a:lnTo>
                    <a:pt x="186" y="19"/>
                  </a:lnTo>
                  <a:lnTo>
                    <a:pt x="13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7"/>
            <p:cNvSpPr/>
            <p:nvPr/>
          </p:nvSpPr>
          <p:spPr>
            <a:xfrm>
              <a:off x="10261525" y="4653950"/>
              <a:ext cx="171100" cy="171075"/>
            </a:xfrm>
            <a:custGeom>
              <a:avLst/>
              <a:gdLst/>
              <a:ahLst/>
              <a:cxnLst/>
              <a:rect l="l" t="t" r="r" b="b"/>
              <a:pathLst>
                <a:path w="6844" h="6843" extrusionOk="0">
                  <a:moveTo>
                    <a:pt x="112" y="0"/>
                  </a:moveTo>
                  <a:lnTo>
                    <a:pt x="57" y="19"/>
                  </a:lnTo>
                  <a:lnTo>
                    <a:pt x="19" y="75"/>
                  </a:lnTo>
                  <a:lnTo>
                    <a:pt x="1" y="149"/>
                  </a:lnTo>
                  <a:lnTo>
                    <a:pt x="1" y="223"/>
                  </a:lnTo>
                  <a:lnTo>
                    <a:pt x="38" y="297"/>
                  </a:lnTo>
                  <a:lnTo>
                    <a:pt x="94" y="353"/>
                  </a:lnTo>
                  <a:lnTo>
                    <a:pt x="149" y="390"/>
                  </a:lnTo>
                  <a:lnTo>
                    <a:pt x="279" y="464"/>
                  </a:lnTo>
                  <a:lnTo>
                    <a:pt x="409" y="575"/>
                  </a:lnTo>
                  <a:lnTo>
                    <a:pt x="539" y="724"/>
                  </a:lnTo>
                  <a:lnTo>
                    <a:pt x="687" y="909"/>
                  </a:lnTo>
                  <a:lnTo>
                    <a:pt x="854" y="1131"/>
                  </a:lnTo>
                  <a:lnTo>
                    <a:pt x="1039" y="1354"/>
                  </a:lnTo>
                  <a:lnTo>
                    <a:pt x="1262" y="1558"/>
                  </a:lnTo>
                  <a:lnTo>
                    <a:pt x="1392" y="1669"/>
                  </a:lnTo>
                  <a:lnTo>
                    <a:pt x="1521" y="1762"/>
                  </a:lnTo>
                  <a:lnTo>
                    <a:pt x="1948" y="2040"/>
                  </a:lnTo>
                  <a:lnTo>
                    <a:pt x="2115" y="2151"/>
                  </a:lnTo>
                  <a:lnTo>
                    <a:pt x="2245" y="2263"/>
                  </a:lnTo>
                  <a:lnTo>
                    <a:pt x="2356" y="2374"/>
                  </a:lnTo>
                  <a:lnTo>
                    <a:pt x="2449" y="2504"/>
                  </a:lnTo>
                  <a:lnTo>
                    <a:pt x="2560" y="2652"/>
                  </a:lnTo>
                  <a:lnTo>
                    <a:pt x="2671" y="2837"/>
                  </a:lnTo>
                  <a:lnTo>
                    <a:pt x="2782" y="3060"/>
                  </a:lnTo>
                  <a:lnTo>
                    <a:pt x="2931" y="3264"/>
                  </a:lnTo>
                  <a:lnTo>
                    <a:pt x="3079" y="3468"/>
                  </a:lnTo>
                  <a:lnTo>
                    <a:pt x="3227" y="3653"/>
                  </a:lnTo>
                  <a:lnTo>
                    <a:pt x="3413" y="3839"/>
                  </a:lnTo>
                  <a:lnTo>
                    <a:pt x="3598" y="4006"/>
                  </a:lnTo>
                  <a:lnTo>
                    <a:pt x="3821" y="4154"/>
                  </a:lnTo>
                  <a:lnTo>
                    <a:pt x="4062" y="4284"/>
                  </a:lnTo>
                  <a:lnTo>
                    <a:pt x="4229" y="4395"/>
                  </a:lnTo>
                  <a:lnTo>
                    <a:pt x="4395" y="4525"/>
                  </a:lnTo>
                  <a:lnTo>
                    <a:pt x="4544" y="4673"/>
                  </a:lnTo>
                  <a:lnTo>
                    <a:pt x="4692" y="4859"/>
                  </a:lnTo>
                  <a:lnTo>
                    <a:pt x="4989" y="5304"/>
                  </a:lnTo>
                  <a:lnTo>
                    <a:pt x="5156" y="5526"/>
                  </a:lnTo>
                  <a:lnTo>
                    <a:pt x="5341" y="5786"/>
                  </a:lnTo>
                  <a:lnTo>
                    <a:pt x="5490" y="5953"/>
                  </a:lnTo>
                  <a:lnTo>
                    <a:pt x="5638" y="6101"/>
                  </a:lnTo>
                  <a:lnTo>
                    <a:pt x="5786" y="6212"/>
                  </a:lnTo>
                  <a:lnTo>
                    <a:pt x="5935" y="6286"/>
                  </a:lnTo>
                  <a:lnTo>
                    <a:pt x="6176" y="6416"/>
                  </a:lnTo>
                  <a:lnTo>
                    <a:pt x="6380" y="6546"/>
                  </a:lnTo>
                  <a:lnTo>
                    <a:pt x="6472" y="6620"/>
                  </a:lnTo>
                  <a:lnTo>
                    <a:pt x="6565" y="6731"/>
                  </a:lnTo>
                  <a:lnTo>
                    <a:pt x="6621" y="6787"/>
                  </a:lnTo>
                  <a:lnTo>
                    <a:pt x="6676" y="6824"/>
                  </a:lnTo>
                  <a:lnTo>
                    <a:pt x="6732" y="6843"/>
                  </a:lnTo>
                  <a:lnTo>
                    <a:pt x="6787" y="6805"/>
                  </a:lnTo>
                  <a:lnTo>
                    <a:pt x="6825" y="6768"/>
                  </a:lnTo>
                  <a:lnTo>
                    <a:pt x="6843" y="6694"/>
                  </a:lnTo>
                  <a:lnTo>
                    <a:pt x="6843" y="6620"/>
                  </a:lnTo>
                  <a:lnTo>
                    <a:pt x="6806" y="6546"/>
                  </a:lnTo>
                  <a:lnTo>
                    <a:pt x="6732" y="6435"/>
                  </a:lnTo>
                  <a:lnTo>
                    <a:pt x="6658" y="6342"/>
                  </a:lnTo>
                  <a:lnTo>
                    <a:pt x="6491" y="6212"/>
                  </a:lnTo>
                  <a:lnTo>
                    <a:pt x="6324" y="6101"/>
                  </a:lnTo>
                  <a:lnTo>
                    <a:pt x="6176" y="6027"/>
                  </a:lnTo>
                  <a:lnTo>
                    <a:pt x="6009" y="5934"/>
                  </a:lnTo>
                  <a:lnTo>
                    <a:pt x="5860" y="5841"/>
                  </a:lnTo>
                  <a:lnTo>
                    <a:pt x="5693" y="5711"/>
                  </a:lnTo>
                  <a:lnTo>
                    <a:pt x="5545" y="5526"/>
                  </a:lnTo>
                  <a:lnTo>
                    <a:pt x="5378" y="5322"/>
                  </a:lnTo>
                  <a:lnTo>
                    <a:pt x="5211" y="5100"/>
                  </a:lnTo>
                  <a:lnTo>
                    <a:pt x="4915" y="4636"/>
                  </a:lnTo>
                  <a:lnTo>
                    <a:pt x="4748" y="4432"/>
                  </a:lnTo>
                  <a:lnTo>
                    <a:pt x="4562" y="4228"/>
                  </a:lnTo>
                  <a:lnTo>
                    <a:pt x="4340" y="4061"/>
                  </a:lnTo>
                  <a:lnTo>
                    <a:pt x="4229" y="3968"/>
                  </a:lnTo>
                  <a:lnTo>
                    <a:pt x="4099" y="3913"/>
                  </a:lnTo>
                  <a:lnTo>
                    <a:pt x="3913" y="3802"/>
                  </a:lnTo>
                  <a:lnTo>
                    <a:pt x="3728" y="3672"/>
                  </a:lnTo>
                  <a:lnTo>
                    <a:pt x="3561" y="3542"/>
                  </a:lnTo>
                  <a:lnTo>
                    <a:pt x="3413" y="3394"/>
                  </a:lnTo>
                  <a:lnTo>
                    <a:pt x="3283" y="3245"/>
                  </a:lnTo>
                  <a:lnTo>
                    <a:pt x="3153" y="3060"/>
                  </a:lnTo>
                  <a:lnTo>
                    <a:pt x="2931" y="2670"/>
                  </a:lnTo>
                  <a:lnTo>
                    <a:pt x="2801" y="2448"/>
                  </a:lnTo>
                  <a:lnTo>
                    <a:pt x="2671" y="2263"/>
                  </a:lnTo>
                  <a:lnTo>
                    <a:pt x="2541" y="2114"/>
                  </a:lnTo>
                  <a:lnTo>
                    <a:pt x="2393" y="1966"/>
                  </a:lnTo>
                  <a:lnTo>
                    <a:pt x="2226" y="1836"/>
                  </a:lnTo>
                  <a:lnTo>
                    <a:pt x="2059" y="1706"/>
                  </a:lnTo>
                  <a:lnTo>
                    <a:pt x="1614" y="1410"/>
                  </a:lnTo>
                  <a:lnTo>
                    <a:pt x="1466" y="1298"/>
                  </a:lnTo>
                  <a:lnTo>
                    <a:pt x="1317" y="1169"/>
                  </a:lnTo>
                  <a:lnTo>
                    <a:pt x="1188" y="1020"/>
                  </a:lnTo>
                  <a:lnTo>
                    <a:pt x="1058" y="890"/>
                  </a:lnTo>
                  <a:lnTo>
                    <a:pt x="817" y="575"/>
                  </a:lnTo>
                  <a:lnTo>
                    <a:pt x="706" y="427"/>
                  </a:lnTo>
                  <a:lnTo>
                    <a:pt x="576" y="297"/>
                  </a:lnTo>
                  <a:lnTo>
                    <a:pt x="483" y="204"/>
                  </a:lnTo>
                  <a:lnTo>
                    <a:pt x="390" y="130"/>
                  </a:lnTo>
                  <a:lnTo>
                    <a:pt x="279" y="75"/>
                  </a:lnTo>
                  <a:lnTo>
                    <a:pt x="16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10191525" y="4645150"/>
              <a:ext cx="178975" cy="185450"/>
            </a:xfrm>
            <a:custGeom>
              <a:avLst/>
              <a:gdLst/>
              <a:ahLst/>
              <a:cxnLst/>
              <a:rect l="l" t="t" r="r" b="b"/>
              <a:pathLst>
                <a:path w="7159" h="7418" extrusionOk="0">
                  <a:moveTo>
                    <a:pt x="57" y="0"/>
                  </a:moveTo>
                  <a:lnTo>
                    <a:pt x="20" y="56"/>
                  </a:lnTo>
                  <a:lnTo>
                    <a:pt x="1" y="111"/>
                  </a:lnTo>
                  <a:lnTo>
                    <a:pt x="1" y="185"/>
                  </a:lnTo>
                  <a:lnTo>
                    <a:pt x="20" y="278"/>
                  </a:lnTo>
                  <a:lnTo>
                    <a:pt x="75" y="334"/>
                  </a:lnTo>
                  <a:lnTo>
                    <a:pt x="131" y="371"/>
                  </a:lnTo>
                  <a:lnTo>
                    <a:pt x="205" y="389"/>
                  </a:lnTo>
                  <a:lnTo>
                    <a:pt x="298" y="408"/>
                  </a:lnTo>
                  <a:lnTo>
                    <a:pt x="446" y="464"/>
                  </a:lnTo>
                  <a:lnTo>
                    <a:pt x="594" y="538"/>
                  </a:lnTo>
                  <a:lnTo>
                    <a:pt x="743" y="649"/>
                  </a:lnTo>
                  <a:lnTo>
                    <a:pt x="910" y="816"/>
                  </a:lnTo>
                  <a:lnTo>
                    <a:pt x="1095" y="1020"/>
                  </a:lnTo>
                  <a:lnTo>
                    <a:pt x="1262" y="1261"/>
                  </a:lnTo>
                  <a:lnTo>
                    <a:pt x="1410" y="1539"/>
                  </a:lnTo>
                  <a:lnTo>
                    <a:pt x="1503" y="1706"/>
                  </a:lnTo>
                  <a:lnTo>
                    <a:pt x="1596" y="1854"/>
                  </a:lnTo>
                  <a:lnTo>
                    <a:pt x="1688" y="1984"/>
                  </a:lnTo>
                  <a:lnTo>
                    <a:pt x="1781" y="2114"/>
                  </a:lnTo>
                  <a:lnTo>
                    <a:pt x="1985" y="2318"/>
                  </a:lnTo>
                  <a:lnTo>
                    <a:pt x="2189" y="2466"/>
                  </a:lnTo>
                  <a:lnTo>
                    <a:pt x="2393" y="2596"/>
                  </a:lnTo>
                  <a:lnTo>
                    <a:pt x="2578" y="2707"/>
                  </a:lnTo>
                  <a:lnTo>
                    <a:pt x="2764" y="2819"/>
                  </a:lnTo>
                  <a:lnTo>
                    <a:pt x="2931" y="2930"/>
                  </a:lnTo>
                  <a:lnTo>
                    <a:pt x="3079" y="3078"/>
                  </a:lnTo>
                  <a:lnTo>
                    <a:pt x="3209" y="3226"/>
                  </a:lnTo>
                  <a:lnTo>
                    <a:pt x="3320" y="3412"/>
                  </a:lnTo>
                  <a:lnTo>
                    <a:pt x="3431" y="3597"/>
                  </a:lnTo>
                  <a:lnTo>
                    <a:pt x="3543" y="3820"/>
                  </a:lnTo>
                  <a:lnTo>
                    <a:pt x="3672" y="4042"/>
                  </a:lnTo>
                  <a:lnTo>
                    <a:pt x="3821" y="4265"/>
                  </a:lnTo>
                  <a:lnTo>
                    <a:pt x="4006" y="4469"/>
                  </a:lnTo>
                  <a:lnTo>
                    <a:pt x="4173" y="4617"/>
                  </a:lnTo>
                  <a:lnTo>
                    <a:pt x="4358" y="4747"/>
                  </a:lnTo>
                  <a:lnTo>
                    <a:pt x="4562" y="4858"/>
                  </a:lnTo>
                  <a:lnTo>
                    <a:pt x="4748" y="4951"/>
                  </a:lnTo>
                  <a:lnTo>
                    <a:pt x="5137" y="5118"/>
                  </a:lnTo>
                  <a:lnTo>
                    <a:pt x="5304" y="5211"/>
                  </a:lnTo>
                  <a:lnTo>
                    <a:pt x="5471" y="5303"/>
                  </a:lnTo>
                  <a:lnTo>
                    <a:pt x="5656" y="5452"/>
                  </a:lnTo>
                  <a:lnTo>
                    <a:pt x="5731" y="5526"/>
                  </a:lnTo>
                  <a:lnTo>
                    <a:pt x="5786" y="5600"/>
                  </a:lnTo>
                  <a:lnTo>
                    <a:pt x="5860" y="5748"/>
                  </a:lnTo>
                  <a:lnTo>
                    <a:pt x="5953" y="5915"/>
                  </a:lnTo>
                  <a:lnTo>
                    <a:pt x="6101" y="6286"/>
                  </a:lnTo>
                  <a:lnTo>
                    <a:pt x="6287" y="6675"/>
                  </a:lnTo>
                  <a:lnTo>
                    <a:pt x="6398" y="6861"/>
                  </a:lnTo>
                  <a:lnTo>
                    <a:pt x="6528" y="7028"/>
                  </a:lnTo>
                  <a:lnTo>
                    <a:pt x="6621" y="7139"/>
                  </a:lnTo>
                  <a:lnTo>
                    <a:pt x="6732" y="7250"/>
                  </a:lnTo>
                  <a:lnTo>
                    <a:pt x="6843" y="7324"/>
                  </a:lnTo>
                  <a:lnTo>
                    <a:pt x="6973" y="7399"/>
                  </a:lnTo>
                  <a:lnTo>
                    <a:pt x="7047" y="7417"/>
                  </a:lnTo>
                  <a:lnTo>
                    <a:pt x="7103" y="7399"/>
                  </a:lnTo>
                  <a:lnTo>
                    <a:pt x="7140" y="7343"/>
                  </a:lnTo>
                  <a:lnTo>
                    <a:pt x="7158" y="7269"/>
                  </a:lnTo>
                  <a:lnTo>
                    <a:pt x="7158" y="7195"/>
                  </a:lnTo>
                  <a:lnTo>
                    <a:pt x="7121" y="7120"/>
                  </a:lnTo>
                  <a:lnTo>
                    <a:pt x="7084" y="7065"/>
                  </a:lnTo>
                  <a:lnTo>
                    <a:pt x="7010" y="7028"/>
                  </a:lnTo>
                  <a:lnTo>
                    <a:pt x="6936" y="6972"/>
                  </a:lnTo>
                  <a:lnTo>
                    <a:pt x="6862" y="6935"/>
                  </a:lnTo>
                  <a:lnTo>
                    <a:pt x="6732" y="6787"/>
                  </a:lnTo>
                  <a:lnTo>
                    <a:pt x="6602" y="6620"/>
                  </a:lnTo>
                  <a:lnTo>
                    <a:pt x="6509" y="6416"/>
                  </a:lnTo>
                  <a:lnTo>
                    <a:pt x="6287" y="5915"/>
                  </a:lnTo>
                  <a:lnTo>
                    <a:pt x="6157" y="5656"/>
                  </a:lnTo>
                  <a:lnTo>
                    <a:pt x="6027" y="5396"/>
                  </a:lnTo>
                  <a:lnTo>
                    <a:pt x="5953" y="5303"/>
                  </a:lnTo>
                  <a:lnTo>
                    <a:pt x="5860" y="5211"/>
                  </a:lnTo>
                  <a:lnTo>
                    <a:pt x="5694" y="5062"/>
                  </a:lnTo>
                  <a:lnTo>
                    <a:pt x="5508" y="4932"/>
                  </a:lnTo>
                  <a:lnTo>
                    <a:pt x="5323" y="4821"/>
                  </a:lnTo>
                  <a:lnTo>
                    <a:pt x="4933" y="4636"/>
                  </a:lnTo>
                  <a:lnTo>
                    <a:pt x="4562" y="4450"/>
                  </a:lnTo>
                  <a:lnTo>
                    <a:pt x="4340" y="4320"/>
                  </a:lnTo>
                  <a:lnTo>
                    <a:pt x="4173" y="4191"/>
                  </a:lnTo>
                  <a:lnTo>
                    <a:pt x="4080" y="4079"/>
                  </a:lnTo>
                  <a:lnTo>
                    <a:pt x="3988" y="3950"/>
                  </a:lnTo>
                  <a:lnTo>
                    <a:pt x="3802" y="3653"/>
                  </a:lnTo>
                  <a:lnTo>
                    <a:pt x="3635" y="3338"/>
                  </a:lnTo>
                  <a:lnTo>
                    <a:pt x="3543" y="3171"/>
                  </a:lnTo>
                  <a:lnTo>
                    <a:pt x="3431" y="3022"/>
                  </a:lnTo>
                  <a:lnTo>
                    <a:pt x="3264" y="2800"/>
                  </a:lnTo>
                  <a:lnTo>
                    <a:pt x="3172" y="2707"/>
                  </a:lnTo>
                  <a:lnTo>
                    <a:pt x="3061" y="2615"/>
                  </a:lnTo>
                  <a:lnTo>
                    <a:pt x="2912" y="2503"/>
                  </a:lnTo>
                  <a:lnTo>
                    <a:pt x="2745" y="2411"/>
                  </a:lnTo>
                  <a:lnTo>
                    <a:pt x="2467" y="2244"/>
                  </a:lnTo>
                  <a:lnTo>
                    <a:pt x="2208" y="2077"/>
                  </a:lnTo>
                  <a:lnTo>
                    <a:pt x="2096" y="1966"/>
                  </a:lnTo>
                  <a:lnTo>
                    <a:pt x="1985" y="1854"/>
                  </a:lnTo>
                  <a:lnTo>
                    <a:pt x="1837" y="1650"/>
                  </a:lnTo>
                  <a:lnTo>
                    <a:pt x="1688" y="1391"/>
                  </a:lnTo>
                  <a:lnTo>
                    <a:pt x="1503" y="1057"/>
                  </a:lnTo>
                  <a:lnTo>
                    <a:pt x="1299" y="779"/>
                  </a:lnTo>
                  <a:lnTo>
                    <a:pt x="1095" y="538"/>
                  </a:lnTo>
                  <a:lnTo>
                    <a:pt x="891" y="352"/>
                  </a:lnTo>
                  <a:lnTo>
                    <a:pt x="687" y="185"/>
                  </a:lnTo>
                  <a:lnTo>
                    <a:pt x="483" y="74"/>
                  </a:lnTo>
                  <a:lnTo>
                    <a:pt x="29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7"/>
            <p:cNvSpPr/>
            <p:nvPr/>
          </p:nvSpPr>
          <p:spPr>
            <a:xfrm>
              <a:off x="10149825" y="4647925"/>
              <a:ext cx="160875" cy="191475"/>
            </a:xfrm>
            <a:custGeom>
              <a:avLst/>
              <a:gdLst/>
              <a:ahLst/>
              <a:cxnLst/>
              <a:rect l="l" t="t" r="r" b="b"/>
              <a:pathLst>
                <a:path w="6435" h="7659" extrusionOk="0">
                  <a:moveTo>
                    <a:pt x="93" y="0"/>
                  </a:moveTo>
                  <a:lnTo>
                    <a:pt x="37" y="19"/>
                  </a:lnTo>
                  <a:lnTo>
                    <a:pt x="0" y="74"/>
                  </a:lnTo>
                  <a:lnTo>
                    <a:pt x="0" y="149"/>
                  </a:lnTo>
                  <a:lnTo>
                    <a:pt x="19" y="223"/>
                  </a:lnTo>
                  <a:lnTo>
                    <a:pt x="56" y="297"/>
                  </a:lnTo>
                  <a:lnTo>
                    <a:pt x="111" y="353"/>
                  </a:lnTo>
                  <a:lnTo>
                    <a:pt x="167" y="390"/>
                  </a:lnTo>
                  <a:lnTo>
                    <a:pt x="260" y="427"/>
                  </a:lnTo>
                  <a:lnTo>
                    <a:pt x="352" y="519"/>
                  </a:lnTo>
                  <a:lnTo>
                    <a:pt x="464" y="686"/>
                  </a:lnTo>
                  <a:lnTo>
                    <a:pt x="575" y="909"/>
                  </a:lnTo>
                  <a:lnTo>
                    <a:pt x="853" y="1428"/>
                  </a:lnTo>
                  <a:lnTo>
                    <a:pt x="1020" y="1706"/>
                  </a:lnTo>
                  <a:lnTo>
                    <a:pt x="1205" y="1984"/>
                  </a:lnTo>
                  <a:lnTo>
                    <a:pt x="1372" y="2170"/>
                  </a:lnTo>
                  <a:lnTo>
                    <a:pt x="1558" y="2318"/>
                  </a:lnTo>
                  <a:lnTo>
                    <a:pt x="1725" y="2429"/>
                  </a:lnTo>
                  <a:lnTo>
                    <a:pt x="1891" y="2541"/>
                  </a:lnTo>
                  <a:lnTo>
                    <a:pt x="2225" y="2708"/>
                  </a:lnTo>
                  <a:lnTo>
                    <a:pt x="2374" y="2800"/>
                  </a:lnTo>
                  <a:lnTo>
                    <a:pt x="2485" y="2874"/>
                  </a:lnTo>
                  <a:lnTo>
                    <a:pt x="2633" y="3004"/>
                  </a:lnTo>
                  <a:lnTo>
                    <a:pt x="2726" y="3134"/>
                  </a:lnTo>
                  <a:lnTo>
                    <a:pt x="2911" y="3505"/>
                  </a:lnTo>
                  <a:lnTo>
                    <a:pt x="3134" y="3968"/>
                  </a:lnTo>
                  <a:lnTo>
                    <a:pt x="3375" y="4432"/>
                  </a:lnTo>
                  <a:lnTo>
                    <a:pt x="3505" y="4673"/>
                  </a:lnTo>
                  <a:lnTo>
                    <a:pt x="3653" y="4896"/>
                  </a:lnTo>
                  <a:lnTo>
                    <a:pt x="3764" y="5025"/>
                  </a:lnTo>
                  <a:lnTo>
                    <a:pt x="3857" y="5155"/>
                  </a:lnTo>
                  <a:lnTo>
                    <a:pt x="3987" y="5266"/>
                  </a:lnTo>
                  <a:lnTo>
                    <a:pt x="4098" y="5378"/>
                  </a:lnTo>
                  <a:lnTo>
                    <a:pt x="4265" y="5489"/>
                  </a:lnTo>
                  <a:lnTo>
                    <a:pt x="4432" y="5582"/>
                  </a:lnTo>
                  <a:lnTo>
                    <a:pt x="4710" y="5711"/>
                  </a:lnTo>
                  <a:lnTo>
                    <a:pt x="4951" y="5841"/>
                  </a:lnTo>
                  <a:lnTo>
                    <a:pt x="5044" y="5897"/>
                  </a:lnTo>
                  <a:lnTo>
                    <a:pt x="5118" y="5952"/>
                  </a:lnTo>
                  <a:lnTo>
                    <a:pt x="5211" y="6064"/>
                  </a:lnTo>
                  <a:lnTo>
                    <a:pt x="5285" y="6194"/>
                  </a:lnTo>
                  <a:lnTo>
                    <a:pt x="5396" y="6453"/>
                  </a:lnTo>
                  <a:lnTo>
                    <a:pt x="5526" y="6694"/>
                  </a:lnTo>
                  <a:lnTo>
                    <a:pt x="5674" y="6917"/>
                  </a:lnTo>
                  <a:lnTo>
                    <a:pt x="5823" y="7139"/>
                  </a:lnTo>
                  <a:lnTo>
                    <a:pt x="6064" y="7454"/>
                  </a:lnTo>
                  <a:lnTo>
                    <a:pt x="6156" y="7584"/>
                  </a:lnTo>
                  <a:lnTo>
                    <a:pt x="6230" y="7640"/>
                  </a:lnTo>
                  <a:lnTo>
                    <a:pt x="6286" y="7658"/>
                  </a:lnTo>
                  <a:lnTo>
                    <a:pt x="6342" y="7658"/>
                  </a:lnTo>
                  <a:lnTo>
                    <a:pt x="6397" y="7621"/>
                  </a:lnTo>
                  <a:lnTo>
                    <a:pt x="6416" y="7547"/>
                  </a:lnTo>
                  <a:lnTo>
                    <a:pt x="6434" y="7492"/>
                  </a:lnTo>
                  <a:lnTo>
                    <a:pt x="6416" y="7399"/>
                  </a:lnTo>
                  <a:lnTo>
                    <a:pt x="6360" y="7343"/>
                  </a:lnTo>
                  <a:lnTo>
                    <a:pt x="6360" y="7325"/>
                  </a:lnTo>
                  <a:lnTo>
                    <a:pt x="6342" y="7306"/>
                  </a:lnTo>
                  <a:lnTo>
                    <a:pt x="6268" y="7213"/>
                  </a:lnTo>
                  <a:lnTo>
                    <a:pt x="6045" y="6917"/>
                  </a:lnTo>
                  <a:lnTo>
                    <a:pt x="5785" y="6509"/>
                  </a:lnTo>
                  <a:lnTo>
                    <a:pt x="5656" y="6305"/>
                  </a:lnTo>
                  <a:lnTo>
                    <a:pt x="5563" y="6101"/>
                  </a:lnTo>
                  <a:lnTo>
                    <a:pt x="5507" y="5971"/>
                  </a:lnTo>
                  <a:lnTo>
                    <a:pt x="5433" y="5860"/>
                  </a:lnTo>
                  <a:lnTo>
                    <a:pt x="5359" y="5767"/>
                  </a:lnTo>
                  <a:lnTo>
                    <a:pt x="5285" y="5674"/>
                  </a:lnTo>
                  <a:lnTo>
                    <a:pt x="5118" y="5526"/>
                  </a:lnTo>
                  <a:lnTo>
                    <a:pt x="4932" y="5433"/>
                  </a:lnTo>
                  <a:lnTo>
                    <a:pt x="4580" y="5266"/>
                  </a:lnTo>
                  <a:lnTo>
                    <a:pt x="4395" y="5155"/>
                  </a:lnTo>
                  <a:lnTo>
                    <a:pt x="4209" y="5044"/>
                  </a:lnTo>
                  <a:lnTo>
                    <a:pt x="4135" y="4970"/>
                  </a:lnTo>
                  <a:lnTo>
                    <a:pt x="4061" y="4896"/>
                  </a:lnTo>
                  <a:lnTo>
                    <a:pt x="3876" y="4673"/>
                  </a:lnTo>
                  <a:lnTo>
                    <a:pt x="3709" y="4413"/>
                  </a:lnTo>
                  <a:lnTo>
                    <a:pt x="3560" y="4135"/>
                  </a:lnTo>
                  <a:lnTo>
                    <a:pt x="3264" y="3523"/>
                  </a:lnTo>
                  <a:lnTo>
                    <a:pt x="2986" y="2986"/>
                  </a:lnTo>
                  <a:lnTo>
                    <a:pt x="2911" y="2856"/>
                  </a:lnTo>
                  <a:lnTo>
                    <a:pt x="2819" y="2745"/>
                  </a:lnTo>
                  <a:lnTo>
                    <a:pt x="2707" y="2633"/>
                  </a:lnTo>
                  <a:lnTo>
                    <a:pt x="2615" y="2559"/>
                  </a:lnTo>
                  <a:lnTo>
                    <a:pt x="2392" y="2411"/>
                  </a:lnTo>
                  <a:lnTo>
                    <a:pt x="2188" y="2300"/>
                  </a:lnTo>
                  <a:lnTo>
                    <a:pt x="1966" y="2188"/>
                  </a:lnTo>
                  <a:lnTo>
                    <a:pt x="1762" y="2059"/>
                  </a:lnTo>
                  <a:lnTo>
                    <a:pt x="1576" y="1910"/>
                  </a:lnTo>
                  <a:lnTo>
                    <a:pt x="1409" y="1743"/>
                  </a:lnTo>
                  <a:lnTo>
                    <a:pt x="1298" y="1595"/>
                  </a:lnTo>
                  <a:lnTo>
                    <a:pt x="1205" y="1447"/>
                  </a:lnTo>
                  <a:lnTo>
                    <a:pt x="1020" y="1113"/>
                  </a:lnTo>
                  <a:lnTo>
                    <a:pt x="853" y="779"/>
                  </a:lnTo>
                  <a:lnTo>
                    <a:pt x="668" y="464"/>
                  </a:lnTo>
                  <a:lnTo>
                    <a:pt x="538" y="260"/>
                  </a:lnTo>
                  <a:lnTo>
                    <a:pt x="464" y="186"/>
                  </a:lnTo>
                  <a:lnTo>
                    <a:pt x="371" y="112"/>
                  </a:lnTo>
                  <a:lnTo>
                    <a:pt x="278" y="37"/>
                  </a:lnTo>
                  <a:lnTo>
                    <a:pt x="1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7"/>
            <p:cNvSpPr/>
            <p:nvPr/>
          </p:nvSpPr>
          <p:spPr>
            <a:xfrm>
              <a:off x="10442325" y="4640050"/>
              <a:ext cx="178950" cy="185450"/>
            </a:xfrm>
            <a:custGeom>
              <a:avLst/>
              <a:gdLst/>
              <a:ahLst/>
              <a:cxnLst/>
              <a:rect l="l" t="t" r="r" b="b"/>
              <a:pathLst>
                <a:path w="7158" h="7418" extrusionOk="0">
                  <a:moveTo>
                    <a:pt x="112" y="0"/>
                  </a:moveTo>
                  <a:lnTo>
                    <a:pt x="56" y="19"/>
                  </a:lnTo>
                  <a:lnTo>
                    <a:pt x="19" y="56"/>
                  </a:lnTo>
                  <a:lnTo>
                    <a:pt x="0" y="130"/>
                  </a:lnTo>
                  <a:lnTo>
                    <a:pt x="0" y="204"/>
                  </a:lnTo>
                  <a:lnTo>
                    <a:pt x="19" y="278"/>
                  </a:lnTo>
                  <a:lnTo>
                    <a:pt x="75" y="352"/>
                  </a:lnTo>
                  <a:lnTo>
                    <a:pt x="130" y="389"/>
                  </a:lnTo>
                  <a:lnTo>
                    <a:pt x="204" y="408"/>
                  </a:lnTo>
                  <a:lnTo>
                    <a:pt x="316" y="427"/>
                  </a:lnTo>
                  <a:lnTo>
                    <a:pt x="446" y="464"/>
                  </a:lnTo>
                  <a:lnTo>
                    <a:pt x="594" y="556"/>
                  </a:lnTo>
                  <a:lnTo>
                    <a:pt x="742" y="668"/>
                  </a:lnTo>
                  <a:lnTo>
                    <a:pt x="928" y="834"/>
                  </a:lnTo>
                  <a:lnTo>
                    <a:pt x="1095" y="1020"/>
                  </a:lnTo>
                  <a:lnTo>
                    <a:pt x="1261" y="1261"/>
                  </a:lnTo>
                  <a:lnTo>
                    <a:pt x="1410" y="1539"/>
                  </a:lnTo>
                  <a:lnTo>
                    <a:pt x="1502" y="1706"/>
                  </a:lnTo>
                  <a:lnTo>
                    <a:pt x="1595" y="1873"/>
                  </a:lnTo>
                  <a:lnTo>
                    <a:pt x="1688" y="2003"/>
                  </a:lnTo>
                  <a:lnTo>
                    <a:pt x="1781" y="2114"/>
                  </a:lnTo>
                  <a:lnTo>
                    <a:pt x="1985" y="2318"/>
                  </a:lnTo>
                  <a:lnTo>
                    <a:pt x="2189" y="2485"/>
                  </a:lnTo>
                  <a:lnTo>
                    <a:pt x="2392" y="2596"/>
                  </a:lnTo>
                  <a:lnTo>
                    <a:pt x="2578" y="2707"/>
                  </a:lnTo>
                  <a:lnTo>
                    <a:pt x="2763" y="2819"/>
                  </a:lnTo>
                  <a:lnTo>
                    <a:pt x="2930" y="2948"/>
                  </a:lnTo>
                  <a:lnTo>
                    <a:pt x="3079" y="3078"/>
                  </a:lnTo>
                  <a:lnTo>
                    <a:pt x="3208" y="3245"/>
                  </a:lnTo>
                  <a:lnTo>
                    <a:pt x="3320" y="3412"/>
                  </a:lnTo>
                  <a:lnTo>
                    <a:pt x="3431" y="3616"/>
                  </a:lnTo>
                  <a:lnTo>
                    <a:pt x="3542" y="3838"/>
                  </a:lnTo>
                  <a:lnTo>
                    <a:pt x="3672" y="4061"/>
                  </a:lnTo>
                  <a:lnTo>
                    <a:pt x="3820" y="4283"/>
                  </a:lnTo>
                  <a:lnTo>
                    <a:pt x="4006" y="4487"/>
                  </a:lnTo>
                  <a:lnTo>
                    <a:pt x="4191" y="4636"/>
                  </a:lnTo>
                  <a:lnTo>
                    <a:pt x="4358" y="4766"/>
                  </a:lnTo>
                  <a:lnTo>
                    <a:pt x="4562" y="4858"/>
                  </a:lnTo>
                  <a:lnTo>
                    <a:pt x="4747" y="4951"/>
                  </a:lnTo>
                  <a:lnTo>
                    <a:pt x="5137" y="5136"/>
                  </a:lnTo>
                  <a:lnTo>
                    <a:pt x="5322" y="5229"/>
                  </a:lnTo>
                  <a:lnTo>
                    <a:pt x="5471" y="5322"/>
                  </a:lnTo>
                  <a:lnTo>
                    <a:pt x="5656" y="5452"/>
                  </a:lnTo>
                  <a:lnTo>
                    <a:pt x="5730" y="5526"/>
                  </a:lnTo>
                  <a:lnTo>
                    <a:pt x="5786" y="5600"/>
                  </a:lnTo>
                  <a:lnTo>
                    <a:pt x="5860" y="5767"/>
                  </a:lnTo>
                  <a:lnTo>
                    <a:pt x="5953" y="5934"/>
                  </a:lnTo>
                  <a:lnTo>
                    <a:pt x="6101" y="6286"/>
                  </a:lnTo>
                  <a:lnTo>
                    <a:pt x="6286" y="6675"/>
                  </a:lnTo>
                  <a:lnTo>
                    <a:pt x="6398" y="6861"/>
                  </a:lnTo>
                  <a:lnTo>
                    <a:pt x="6527" y="7046"/>
                  </a:lnTo>
                  <a:lnTo>
                    <a:pt x="6620" y="7158"/>
                  </a:lnTo>
                  <a:lnTo>
                    <a:pt x="6731" y="7250"/>
                  </a:lnTo>
                  <a:lnTo>
                    <a:pt x="6843" y="7343"/>
                  </a:lnTo>
                  <a:lnTo>
                    <a:pt x="6972" y="7399"/>
                  </a:lnTo>
                  <a:lnTo>
                    <a:pt x="7047" y="7417"/>
                  </a:lnTo>
                  <a:lnTo>
                    <a:pt x="7102" y="7399"/>
                  </a:lnTo>
                  <a:lnTo>
                    <a:pt x="7139" y="7361"/>
                  </a:lnTo>
                  <a:lnTo>
                    <a:pt x="7158" y="7287"/>
                  </a:lnTo>
                  <a:lnTo>
                    <a:pt x="7158" y="7213"/>
                  </a:lnTo>
                  <a:lnTo>
                    <a:pt x="7121" y="7139"/>
                  </a:lnTo>
                  <a:lnTo>
                    <a:pt x="7084" y="7065"/>
                  </a:lnTo>
                  <a:lnTo>
                    <a:pt x="7010" y="7028"/>
                  </a:lnTo>
                  <a:lnTo>
                    <a:pt x="6935" y="6991"/>
                  </a:lnTo>
                  <a:lnTo>
                    <a:pt x="6861" y="6935"/>
                  </a:lnTo>
                  <a:lnTo>
                    <a:pt x="6731" y="6805"/>
                  </a:lnTo>
                  <a:lnTo>
                    <a:pt x="6602" y="6638"/>
                  </a:lnTo>
                  <a:lnTo>
                    <a:pt x="6509" y="6416"/>
                  </a:lnTo>
                  <a:lnTo>
                    <a:pt x="6286" y="5934"/>
                  </a:lnTo>
                  <a:lnTo>
                    <a:pt x="6157" y="5674"/>
                  </a:lnTo>
                  <a:lnTo>
                    <a:pt x="6027" y="5415"/>
                  </a:lnTo>
                  <a:lnTo>
                    <a:pt x="5953" y="5322"/>
                  </a:lnTo>
                  <a:lnTo>
                    <a:pt x="5860" y="5229"/>
                  </a:lnTo>
                  <a:lnTo>
                    <a:pt x="5693" y="5062"/>
                  </a:lnTo>
                  <a:lnTo>
                    <a:pt x="5508" y="4932"/>
                  </a:lnTo>
                  <a:lnTo>
                    <a:pt x="5322" y="4840"/>
                  </a:lnTo>
                  <a:lnTo>
                    <a:pt x="4933" y="4636"/>
                  </a:lnTo>
                  <a:lnTo>
                    <a:pt x="4562" y="4469"/>
                  </a:lnTo>
                  <a:lnTo>
                    <a:pt x="4339" y="4339"/>
                  </a:lnTo>
                  <a:lnTo>
                    <a:pt x="4173" y="4209"/>
                  </a:lnTo>
                  <a:lnTo>
                    <a:pt x="4080" y="4079"/>
                  </a:lnTo>
                  <a:lnTo>
                    <a:pt x="3987" y="3968"/>
                  </a:lnTo>
                  <a:lnTo>
                    <a:pt x="3802" y="3671"/>
                  </a:lnTo>
                  <a:lnTo>
                    <a:pt x="3635" y="3356"/>
                  </a:lnTo>
                  <a:lnTo>
                    <a:pt x="3542" y="3189"/>
                  </a:lnTo>
                  <a:lnTo>
                    <a:pt x="3431" y="3023"/>
                  </a:lnTo>
                  <a:lnTo>
                    <a:pt x="3264" y="2819"/>
                  </a:lnTo>
                  <a:lnTo>
                    <a:pt x="3171" y="2707"/>
                  </a:lnTo>
                  <a:lnTo>
                    <a:pt x="3060" y="2615"/>
                  </a:lnTo>
                  <a:lnTo>
                    <a:pt x="2912" y="2503"/>
                  </a:lnTo>
                  <a:lnTo>
                    <a:pt x="2745" y="2411"/>
                  </a:lnTo>
                  <a:lnTo>
                    <a:pt x="2467" y="2244"/>
                  </a:lnTo>
                  <a:lnTo>
                    <a:pt x="2207" y="2077"/>
                  </a:lnTo>
                  <a:lnTo>
                    <a:pt x="2096" y="1984"/>
                  </a:lnTo>
                  <a:lnTo>
                    <a:pt x="1985" y="1854"/>
                  </a:lnTo>
                  <a:lnTo>
                    <a:pt x="1836" y="1669"/>
                  </a:lnTo>
                  <a:lnTo>
                    <a:pt x="1688" y="1409"/>
                  </a:lnTo>
                  <a:lnTo>
                    <a:pt x="1502" y="1076"/>
                  </a:lnTo>
                  <a:lnTo>
                    <a:pt x="1298" y="797"/>
                  </a:lnTo>
                  <a:lnTo>
                    <a:pt x="1095" y="556"/>
                  </a:lnTo>
                  <a:lnTo>
                    <a:pt x="891" y="352"/>
                  </a:lnTo>
                  <a:lnTo>
                    <a:pt x="687" y="204"/>
                  </a:lnTo>
                  <a:lnTo>
                    <a:pt x="483" y="93"/>
                  </a:lnTo>
                  <a:lnTo>
                    <a:pt x="297"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10086300" y="4680375"/>
              <a:ext cx="177125" cy="161800"/>
            </a:xfrm>
            <a:custGeom>
              <a:avLst/>
              <a:gdLst/>
              <a:ahLst/>
              <a:cxnLst/>
              <a:rect l="l" t="t" r="r" b="b"/>
              <a:pathLst>
                <a:path w="7085" h="6472" extrusionOk="0">
                  <a:moveTo>
                    <a:pt x="131" y="0"/>
                  </a:moveTo>
                  <a:lnTo>
                    <a:pt x="75" y="19"/>
                  </a:lnTo>
                  <a:lnTo>
                    <a:pt x="19" y="56"/>
                  </a:lnTo>
                  <a:lnTo>
                    <a:pt x="1" y="130"/>
                  </a:lnTo>
                  <a:lnTo>
                    <a:pt x="19" y="204"/>
                  </a:lnTo>
                  <a:lnTo>
                    <a:pt x="38" y="278"/>
                  </a:lnTo>
                  <a:lnTo>
                    <a:pt x="94" y="353"/>
                  </a:lnTo>
                  <a:lnTo>
                    <a:pt x="149" y="390"/>
                  </a:lnTo>
                  <a:lnTo>
                    <a:pt x="168" y="390"/>
                  </a:lnTo>
                  <a:lnTo>
                    <a:pt x="242" y="427"/>
                  </a:lnTo>
                  <a:lnTo>
                    <a:pt x="501" y="575"/>
                  </a:lnTo>
                  <a:lnTo>
                    <a:pt x="687" y="705"/>
                  </a:lnTo>
                  <a:lnTo>
                    <a:pt x="891" y="853"/>
                  </a:lnTo>
                  <a:lnTo>
                    <a:pt x="1095" y="1057"/>
                  </a:lnTo>
                  <a:lnTo>
                    <a:pt x="1317" y="1280"/>
                  </a:lnTo>
                  <a:lnTo>
                    <a:pt x="1484" y="1447"/>
                  </a:lnTo>
                  <a:lnTo>
                    <a:pt x="1651" y="1576"/>
                  </a:lnTo>
                  <a:lnTo>
                    <a:pt x="1818" y="1688"/>
                  </a:lnTo>
                  <a:lnTo>
                    <a:pt x="1966" y="1780"/>
                  </a:lnTo>
                  <a:lnTo>
                    <a:pt x="2226" y="1929"/>
                  </a:lnTo>
                  <a:lnTo>
                    <a:pt x="2430" y="2021"/>
                  </a:lnTo>
                  <a:lnTo>
                    <a:pt x="2523" y="2077"/>
                  </a:lnTo>
                  <a:lnTo>
                    <a:pt x="2578" y="2114"/>
                  </a:lnTo>
                  <a:lnTo>
                    <a:pt x="2597" y="2151"/>
                  </a:lnTo>
                  <a:lnTo>
                    <a:pt x="2708" y="2448"/>
                  </a:lnTo>
                  <a:lnTo>
                    <a:pt x="2764" y="2596"/>
                  </a:lnTo>
                  <a:lnTo>
                    <a:pt x="2856" y="2745"/>
                  </a:lnTo>
                  <a:lnTo>
                    <a:pt x="2986" y="2893"/>
                  </a:lnTo>
                  <a:lnTo>
                    <a:pt x="3135" y="3041"/>
                  </a:lnTo>
                  <a:lnTo>
                    <a:pt x="3338" y="3208"/>
                  </a:lnTo>
                  <a:lnTo>
                    <a:pt x="3580" y="3412"/>
                  </a:lnTo>
                  <a:lnTo>
                    <a:pt x="3858" y="3598"/>
                  </a:lnTo>
                  <a:lnTo>
                    <a:pt x="4043" y="3709"/>
                  </a:lnTo>
                  <a:lnTo>
                    <a:pt x="4247" y="3820"/>
                  </a:lnTo>
                  <a:lnTo>
                    <a:pt x="4321" y="3913"/>
                  </a:lnTo>
                  <a:lnTo>
                    <a:pt x="4414" y="4024"/>
                  </a:lnTo>
                  <a:lnTo>
                    <a:pt x="4544" y="4247"/>
                  </a:lnTo>
                  <a:lnTo>
                    <a:pt x="4692" y="4506"/>
                  </a:lnTo>
                  <a:lnTo>
                    <a:pt x="4840" y="4729"/>
                  </a:lnTo>
                  <a:lnTo>
                    <a:pt x="4989" y="4914"/>
                  </a:lnTo>
                  <a:lnTo>
                    <a:pt x="5137" y="5081"/>
                  </a:lnTo>
                  <a:lnTo>
                    <a:pt x="5304" y="5229"/>
                  </a:lnTo>
                  <a:lnTo>
                    <a:pt x="5471" y="5378"/>
                  </a:lnTo>
                  <a:lnTo>
                    <a:pt x="5656" y="5507"/>
                  </a:lnTo>
                  <a:lnTo>
                    <a:pt x="5879" y="5637"/>
                  </a:lnTo>
                  <a:lnTo>
                    <a:pt x="6064" y="5767"/>
                  </a:lnTo>
                  <a:lnTo>
                    <a:pt x="6231" y="5897"/>
                  </a:lnTo>
                  <a:lnTo>
                    <a:pt x="6528" y="6119"/>
                  </a:lnTo>
                  <a:lnTo>
                    <a:pt x="6732" y="6305"/>
                  </a:lnTo>
                  <a:lnTo>
                    <a:pt x="6824" y="6397"/>
                  </a:lnTo>
                  <a:lnTo>
                    <a:pt x="6880" y="6453"/>
                  </a:lnTo>
                  <a:lnTo>
                    <a:pt x="6954" y="6472"/>
                  </a:lnTo>
                  <a:lnTo>
                    <a:pt x="7010" y="6453"/>
                  </a:lnTo>
                  <a:lnTo>
                    <a:pt x="7047" y="6416"/>
                  </a:lnTo>
                  <a:lnTo>
                    <a:pt x="7084" y="6342"/>
                  </a:lnTo>
                  <a:lnTo>
                    <a:pt x="7084" y="6268"/>
                  </a:lnTo>
                  <a:lnTo>
                    <a:pt x="7047" y="6194"/>
                  </a:lnTo>
                  <a:lnTo>
                    <a:pt x="7010" y="6138"/>
                  </a:lnTo>
                  <a:lnTo>
                    <a:pt x="6936" y="6045"/>
                  </a:lnTo>
                  <a:lnTo>
                    <a:pt x="6713" y="5841"/>
                  </a:lnTo>
                  <a:lnTo>
                    <a:pt x="6379" y="5582"/>
                  </a:lnTo>
                  <a:lnTo>
                    <a:pt x="6175" y="5433"/>
                  </a:lnTo>
                  <a:lnTo>
                    <a:pt x="5953" y="5285"/>
                  </a:lnTo>
                  <a:lnTo>
                    <a:pt x="5582" y="5044"/>
                  </a:lnTo>
                  <a:lnTo>
                    <a:pt x="5452" y="4933"/>
                  </a:lnTo>
                  <a:lnTo>
                    <a:pt x="5323" y="4803"/>
                  </a:lnTo>
                  <a:lnTo>
                    <a:pt x="5193" y="4673"/>
                  </a:lnTo>
                  <a:lnTo>
                    <a:pt x="5081" y="4506"/>
                  </a:lnTo>
                  <a:lnTo>
                    <a:pt x="4785" y="4061"/>
                  </a:lnTo>
                  <a:lnTo>
                    <a:pt x="4636" y="3802"/>
                  </a:lnTo>
                  <a:lnTo>
                    <a:pt x="4507" y="3635"/>
                  </a:lnTo>
                  <a:lnTo>
                    <a:pt x="4377" y="3505"/>
                  </a:lnTo>
                  <a:lnTo>
                    <a:pt x="4247" y="3431"/>
                  </a:lnTo>
                  <a:lnTo>
                    <a:pt x="4080" y="3338"/>
                  </a:lnTo>
                  <a:lnTo>
                    <a:pt x="3913" y="3245"/>
                  </a:lnTo>
                  <a:lnTo>
                    <a:pt x="3709" y="3078"/>
                  </a:lnTo>
                  <a:lnTo>
                    <a:pt x="3376" y="2819"/>
                  </a:lnTo>
                  <a:lnTo>
                    <a:pt x="3172" y="2633"/>
                  </a:lnTo>
                  <a:lnTo>
                    <a:pt x="3060" y="2485"/>
                  </a:lnTo>
                  <a:lnTo>
                    <a:pt x="2986" y="2337"/>
                  </a:lnTo>
                  <a:lnTo>
                    <a:pt x="2893" y="2077"/>
                  </a:lnTo>
                  <a:lnTo>
                    <a:pt x="2838" y="1966"/>
                  </a:lnTo>
                  <a:lnTo>
                    <a:pt x="2782" y="1873"/>
                  </a:lnTo>
                  <a:lnTo>
                    <a:pt x="2708" y="1799"/>
                  </a:lnTo>
                  <a:lnTo>
                    <a:pt x="2615" y="1725"/>
                  </a:lnTo>
                  <a:lnTo>
                    <a:pt x="2467" y="1632"/>
                  </a:lnTo>
                  <a:lnTo>
                    <a:pt x="2282" y="1558"/>
                  </a:lnTo>
                  <a:lnTo>
                    <a:pt x="2115" y="1465"/>
                  </a:lnTo>
                  <a:lnTo>
                    <a:pt x="1911" y="1354"/>
                  </a:lnTo>
                  <a:lnTo>
                    <a:pt x="1725" y="1206"/>
                  </a:lnTo>
                  <a:lnTo>
                    <a:pt x="1503" y="1002"/>
                  </a:lnTo>
                  <a:lnTo>
                    <a:pt x="1262" y="761"/>
                  </a:lnTo>
                  <a:lnTo>
                    <a:pt x="1021" y="538"/>
                  </a:lnTo>
                  <a:lnTo>
                    <a:pt x="798" y="371"/>
                  </a:lnTo>
                  <a:lnTo>
                    <a:pt x="594" y="241"/>
                  </a:lnTo>
                  <a:lnTo>
                    <a:pt x="298" y="74"/>
                  </a:lnTo>
                  <a:lnTo>
                    <a:pt x="186" y="19"/>
                  </a:lnTo>
                  <a:lnTo>
                    <a:pt x="13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17"/>
          <p:cNvGrpSpPr/>
          <p:nvPr/>
        </p:nvGrpSpPr>
        <p:grpSpPr>
          <a:xfrm>
            <a:off x="5185212" y="4111488"/>
            <a:ext cx="245340" cy="116214"/>
            <a:chOff x="4497146" y="5462001"/>
            <a:chExt cx="258470" cy="122434"/>
          </a:xfrm>
        </p:grpSpPr>
        <p:sp>
          <p:nvSpPr>
            <p:cNvPr id="1303" name="Google Shape;1303;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17"/>
          <p:cNvGrpSpPr/>
          <p:nvPr/>
        </p:nvGrpSpPr>
        <p:grpSpPr>
          <a:xfrm>
            <a:off x="7916425" y="4478425"/>
            <a:ext cx="719324" cy="536777"/>
            <a:chOff x="4770175" y="7126775"/>
            <a:chExt cx="719324" cy="536777"/>
          </a:xfrm>
        </p:grpSpPr>
        <p:sp>
          <p:nvSpPr>
            <p:cNvPr id="1307" name="Google Shape;1307;p17"/>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17"/>
          <p:cNvGrpSpPr/>
          <p:nvPr/>
        </p:nvGrpSpPr>
        <p:grpSpPr>
          <a:xfrm>
            <a:off x="2747473" y="4704170"/>
            <a:ext cx="376721" cy="289018"/>
            <a:chOff x="5731025" y="6616150"/>
            <a:chExt cx="598350" cy="459050"/>
          </a:xfrm>
        </p:grpSpPr>
        <p:sp>
          <p:nvSpPr>
            <p:cNvPr id="1318" name="Google Shape;1318;p17"/>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17"/>
          <p:cNvGrpSpPr/>
          <p:nvPr/>
        </p:nvGrpSpPr>
        <p:grpSpPr>
          <a:xfrm flipH="1">
            <a:off x="8371000" y="4250938"/>
            <a:ext cx="342324" cy="365795"/>
            <a:chOff x="-3259825" y="2615100"/>
            <a:chExt cx="342324" cy="365795"/>
          </a:xfrm>
        </p:grpSpPr>
        <p:sp>
          <p:nvSpPr>
            <p:cNvPr id="1322" name="Google Shape;1322;p17"/>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1465"/>
        <p:cNvGrpSpPr/>
        <p:nvPr/>
      </p:nvGrpSpPr>
      <p:grpSpPr>
        <a:xfrm>
          <a:off x="0" y="0"/>
          <a:ext cx="0" cy="0"/>
          <a:chOff x="0" y="0"/>
          <a:chExt cx="0" cy="0"/>
        </a:xfrm>
      </p:grpSpPr>
      <p:sp>
        <p:nvSpPr>
          <p:cNvPr id="1466" name="Google Shape;1466;p20"/>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0"/>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68" name="Google Shape;1468;p20"/>
          <p:cNvSpPr txBox="1">
            <a:spLocks noGrp="1"/>
          </p:cNvSpPr>
          <p:nvPr>
            <p:ph type="subTitle" idx="1"/>
          </p:nvPr>
        </p:nvSpPr>
        <p:spPr>
          <a:xfrm>
            <a:off x="719929" y="27673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a:latin typeface="Palanquin Dark"/>
                <a:ea typeface="Palanquin Dark"/>
                <a:cs typeface="Palanquin Dark"/>
                <a:sym typeface="Palanquin Dar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69" name="Google Shape;1469;p20"/>
          <p:cNvSpPr txBox="1">
            <a:spLocks noGrp="1"/>
          </p:cNvSpPr>
          <p:nvPr>
            <p:ph type="subTitle" idx="2"/>
          </p:nvPr>
        </p:nvSpPr>
        <p:spPr>
          <a:xfrm>
            <a:off x="719929" y="3138825"/>
            <a:ext cx="25017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0" name="Google Shape;1470;p20"/>
          <p:cNvSpPr txBox="1">
            <a:spLocks noGrp="1"/>
          </p:cNvSpPr>
          <p:nvPr>
            <p:ph type="subTitle" idx="3"/>
          </p:nvPr>
        </p:nvSpPr>
        <p:spPr>
          <a:xfrm>
            <a:off x="3321150" y="27673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a:latin typeface="Palanquin Dark"/>
                <a:ea typeface="Palanquin Dark"/>
                <a:cs typeface="Palanquin Dark"/>
                <a:sym typeface="Palanquin Dar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1" name="Google Shape;1471;p20"/>
          <p:cNvSpPr txBox="1">
            <a:spLocks noGrp="1"/>
          </p:cNvSpPr>
          <p:nvPr>
            <p:ph type="subTitle" idx="4"/>
          </p:nvPr>
        </p:nvSpPr>
        <p:spPr>
          <a:xfrm>
            <a:off x="3321150" y="3138825"/>
            <a:ext cx="25017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2" name="Google Shape;1472;p20"/>
          <p:cNvSpPr txBox="1">
            <a:spLocks noGrp="1"/>
          </p:cNvSpPr>
          <p:nvPr>
            <p:ph type="subTitle" idx="5"/>
          </p:nvPr>
        </p:nvSpPr>
        <p:spPr>
          <a:xfrm>
            <a:off x="5922371" y="27673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a:latin typeface="Palanquin Dark"/>
                <a:ea typeface="Palanquin Dark"/>
                <a:cs typeface="Palanquin Dark"/>
                <a:sym typeface="Palanquin Dar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3" name="Google Shape;1473;p20"/>
          <p:cNvSpPr txBox="1">
            <a:spLocks noGrp="1"/>
          </p:cNvSpPr>
          <p:nvPr>
            <p:ph type="subTitle" idx="6"/>
          </p:nvPr>
        </p:nvSpPr>
        <p:spPr>
          <a:xfrm>
            <a:off x="5922371" y="3138825"/>
            <a:ext cx="25017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4" name="Google Shape;1474;p20"/>
          <p:cNvSpPr/>
          <p:nvPr/>
        </p:nvSpPr>
        <p:spPr>
          <a:xfrm>
            <a:off x="8570629" y="1126725"/>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870066" y="249950"/>
            <a:ext cx="568539" cy="152888"/>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5626582" y="4416578"/>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1371457" y="4373615"/>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flipH="1">
            <a:off x="7478150" y="3898644"/>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0" name="Google Shape;1480;p20"/>
          <p:cNvGrpSpPr/>
          <p:nvPr/>
        </p:nvGrpSpPr>
        <p:grpSpPr>
          <a:xfrm>
            <a:off x="-3458" y="4204741"/>
            <a:ext cx="1359871" cy="938755"/>
            <a:chOff x="6383942" y="4213216"/>
            <a:chExt cx="1359871" cy="938755"/>
          </a:xfrm>
        </p:grpSpPr>
        <p:sp>
          <p:nvSpPr>
            <p:cNvPr id="1481" name="Google Shape;1481;p20"/>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20"/>
          <p:cNvGrpSpPr/>
          <p:nvPr/>
        </p:nvGrpSpPr>
        <p:grpSpPr>
          <a:xfrm>
            <a:off x="6701694" y="4488440"/>
            <a:ext cx="1086685" cy="659286"/>
            <a:chOff x="125494" y="4493740"/>
            <a:chExt cx="1086685" cy="659286"/>
          </a:xfrm>
        </p:grpSpPr>
        <p:sp>
          <p:nvSpPr>
            <p:cNvPr id="1485" name="Google Shape;1485;p20"/>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20"/>
          <p:cNvGrpSpPr/>
          <p:nvPr/>
        </p:nvGrpSpPr>
        <p:grpSpPr>
          <a:xfrm>
            <a:off x="1014973" y="4284834"/>
            <a:ext cx="1055476" cy="867149"/>
            <a:chOff x="5627647" y="4322527"/>
            <a:chExt cx="1333345" cy="1095438"/>
          </a:xfrm>
        </p:grpSpPr>
        <p:sp>
          <p:nvSpPr>
            <p:cNvPr id="1489" name="Google Shape;1489;p20"/>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20"/>
          <p:cNvGrpSpPr/>
          <p:nvPr/>
        </p:nvGrpSpPr>
        <p:grpSpPr>
          <a:xfrm>
            <a:off x="2246799" y="4903688"/>
            <a:ext cx="245340" cy="116214"/>
            <a:chOff x="4497146" y="5462001"/>
            <a:chExt cx="258470" cy="122434"/>
          </a:xfrm>
        </p:grpSpPr>
        <p:sp>
          <p:nvSpPr>
            <p:cNvPr id="1496" name="Google Shape;1496;p20"/>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0"/>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20"/>
          <p:cNvGrpSpPr/>
          <p:nvPr/>
        </p:nvGrpSpPr>
        <p:grpSpPr>
          <a:xfrm>
            <a:off x="4343637" y="4891063"/>
            <a:ext cx="245340" cy="116214"/>
            <a:chOff x="4497146" y="5462001"/>
            <a:chExt cx="258470" cy="122434"/>
          </a:xfrm>
        </p:grpSpPr>
        <p:sp>
          <p:nvSpPr>
            <p:cNvPr id="1500" name="Google Shape;1500;p20"/>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0"/>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0"/>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0"/>
          <p:cNvGrpSpPr/>
          <p:nvPr/>
        </p:nvGrpSpPr>
        <p:grpSpPr>
          <a:xfrm>
            <a:off x="5696587" y="4827488"/>
            <a:ext cx="245340" cy="116214"/>
            <a:chOff x="4497146" y="5462001"/>
            <a:chExt cx="258470" cy="122434"/>
          </a:xfrm>
        </p:grpSpPr>
        <p:sp>
          <p:nvSpPr>
            <p:cNvPr id="1504" name="Google Shape;1504;p20"/>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0"/>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0"/>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20"/>
          <p:cNvGrpSpPr/>
          <p:nvPr/>
        </p:nvGrpSpPr>
        <p:grpSpPr>
          <a:xfrm>
            <a:off x="3144662" y="4815463"/>
            <a:ext cx="245340" cy="116214"/>
            <a:chOff x="4497146" y="5462001"/>
            <a:chExt cx="258470" cy="122434"/>
          </a:xfrm>
        </p:grpSpPr>
        <p:sp>
          <p:nvSpPr>
            <p:cNvPr id="1508" name="Google Shape;1508;p20"/>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0"/>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0"/>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20"/>
          <p:cNvGrpSpPr/>
          <p:nvPr/>
        </p:nvGrpSpPr>
        <p:grpSpPr>
          <a:xfrm>
            <a:off x="4920323" y="4701195"/>
            <a:ext cx="376721" cy="289018"/>
            <a:chOff x="5731025" y="6616150"/>
            <a:chExt cx="598350" cy="459050"/>
          </a:xfrm>
        </p:grpSpPr>
        <p:sp>
          <p:nvSpPr>
            <p:cNvPr id="1512" name="Google Shape;1512;p20"/>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0"/>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0"/>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14_1_1">
    <p:spTree>
      <p:nvGrpSpPr>
        <p:cNvPr id="1" name="Shape 1515"/>
        <p:cNvGrpSpPr/>
        <p:nvPr/>
      </p:nvGrpSpPr>
      <p:grpSpPr>
        <a:xfrm>
          <a:off x="0" y="0"/>
          <a:ext cx="0" cy="0"/>
          <a:chOff x="0" y="0"/>
          <a:chExt cx="0" cy="0"/>
        </a:xfrm>
      </p:grpSpPr>
      <p:sp>
        <p:nvSpPr>
          <p:cNvPr id="1516" name="Google Shape;1516;p21"/>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1"/>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18" name="Google Shape;1518;p21"/>
          <p:cNvSpPr txBox="1">
            <a:spLocks noGrp="1"/>
          </p:cNvSpPr>
          <p:nvPr>
            <p:ph type="subTitle" idx="1"/>
          </p:nvPr>
        </p:nvSpPr>
        <p:spPr>
          <a:xfrm>
            <a:off x="2965455" y="1188825"/>
            <a:ext cx="42753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Titillium Web"/>
              <a:buNone/>
              <a:defRPr sz="2400">
                <a:latin typeface="Palanquin Dark"/>
                <a:ea typeface="Palanquin Dark"/>
                <a:cs typeface="Palanquin Dark"/>
                <a:sym typeface="Palanquin Dar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19" name="Google Shape;1519;p21"/>
          <p:cNvSpPr txBox="1">
            <a:spLocks noGrp="1"/>
          </p:cNvSpPr>
          <p:nvPr>
            <p:ph type="subTitle" idx="2"/>
          </p:nvPr>
        </p:nvSpPr>
        <p:spPr>
          <a:xfrm>
            <a:off x="2965455" y="1560300"/>
            <a:ext cx="42753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20" name="Google Shape;1520;p21"/>
          <p:cNvSpPr txBox="1">
            <a:spLocks noGrp="1"/>
          </p:cNvSpPr>
          <p:nvPr>
            <p:ph type="subTitle" idx="3"/>
          </p:nvPr>
        </p:nvSpPr>
        <p:spPr>
          <a:xfrm>
            <a:off x="2965455" y="2296200"/>
            <a:ext cx="42753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Titillium Web"/>
              <a:buNone/>
              <a:defRPr sz="2400">
                <a:latin typeface="Palanquin Dark"/>
                <a:ea typeface="Palanquin Dark"/>
                <a:cs typeface="Palanquin Dark"/>
                <a:sym typeface="Palanquin Dar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21" name="Google Shape;1521;p21"/>
          <p:cNvSpPr txBox="1">
            <a:spLocks noGrp="1"/>
          </p:cNvSpPr>
          <p:nvPr>
            <p:ph type="subTitle" idx="4"/>
          </p:nvPr>
        </p:nvSpPr>
        <p:spPr>
          <a:xfrm>
            <a:off x="2965455" y="2667675"/>
            <a:ext cx="42753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22" name="Google Shape;1522;p21"/>
          <p:cNvSpPr txBox="1">
            <a:spLocks noGrp="1"/>
          </p:cNvSpPr>
          <p:nvPr>
            <p:ph type="subTitle" idx="5"/>
          </p:nvPr>
        </p:nvSpPr>
        <p:spPr>
          <a:xfrm>
            <a:off x="2965455" y="3403574"/>
            <a:ext cx="42753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Titillium Web"/>
              <a:buNone/>
              <a:defRPr sz="2400">
                <a:latin typeface="Palanquin Dark"/>
                <a:ea typeface="Palanquin Dark"/>
                <a:cs typeface="Palanquin Dark"/>
                <a:sym typeface="Palanquin Dar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23" name="Google Shape;1523;p21"/>
          <p:cNvSpPr txBox="1">
            <a:spLocks noGrp="1"/>
          </p:cNvSpPr>
          <p:nvPr>
            <p:ph type="subTitle" idx="6"/>
          </p:nvPr>
        </p:nvSpPr>
        <p:spPr>
          <a:xfrm>
            <a:off x="2965455" y="3775050"/>
            <a:ext cx="42753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24" name="Google Shape;1524;p21"/>
          <p:cNvSpPr/>
          <p:nvPr/>
        </p:nvSpPr>
        <p:spPr>
          <a:xfrm>
            <a:off x="8570629" y="1126725"/>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1"/>
          <p:cNvSpPr/>
          <p:nvPr/>
        </p:nvSpPr>
        <p:spPr>
          <a:xfrm>
            <a:off x="870066" y="249950"/>
            <a:ext cx="568539" cy="152888"/>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1"/>
          <p:cNvSpPr/>
          <p:nvPr/>
        </p:nvSpPr>
        <p:spPr>
          <a:xfrm>
            <a:off x="5626582" y="4416578"/>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1"/>
          <p:cNvSpPr/>
          <p:nvPr/>
        </p:nvSpPr>
        <p:spPr>
          <a:xfrm>
            <a:off x="1371457" y="4373615"/>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1"/>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1"/>
          <p:cNvSpPr/>
          <p:nvPr/>
        </p:nvSpPr>
        <p:spPr>
          <a:xfrm flipH="1">
            <a:off x="7478150" y="3898644"/>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21"/>
          <p:cNvGrpSpPr/>
          <p:nvPr/>
        </p:nvGrpSpPr>
        <p:grpSpPr>
          <a:xfrm>
            <a:off x="-3458" y="4204741"/>
            <a:ext cx="1359871" cy="938755"/>
            <a:chOff x="6383942" y="4213216"/>
            <a:chExt cx="1359871" cy="938755"/>
          </a:xfrm>
        </p:grpSpPr>
        <p:sp>
          <p:nvSpPr>
            <p:cNvPr id="1531" name="Google Shape;1531;p21"/>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1"/>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1"/>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21"/>
          <p:cNvGrpSpPr/>
          <p:nvPr/>
        </p:nvGrpSpPr>
        <p:grpSpPr>
          <a:xfrm>
            <a:off x="6701694" y="4488440"/>
            <a:ext cx="1086685" cy="659286"/>
            <a:chOff x="125494" y="4493740"/>
            <a:chExt cx="1086685" cy="659286"/>
          </a:xfrm>
        </p:grpSpPr>
        <p:sp>
          <p:nvSpPr>
            <p:cNvPr id="1535" name="Google Shape;1535;p21"/>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1"/>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1"/>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21"/>
          <p:cNvGrpSpPr/>
          <p:nvPr/>
        </p:nvGrpSpPr>
        <p:grpSpPr>
          <a:xfrm>
            <a:off x="1014973" y="4284834"/>
            <a:ext cx="1055476" cy="867149"/>
            <a:chOff x="5627647" y="4322527"/>
            <a:chExt cx="1333345" cy="1095438"/>
          </a:xfrm>
        </p:grpSpPr>
        <p:sp>
          <p:nvSpPr>
            <p:cNvPr id="1539" name="Google Shape;1539;p21"/>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1"/>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1"/>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1"/>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1"/>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1"/>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21"/>
          <p:cNvGrpSpPr/>
          <p:nvPr/>
        </p:nvGrpSpPr>
        <p:grpSpPr>
          <a:xfrm>
            <a:off x="2246799" y="4903688"/>
            <a:ext cx="245340" cy="116214"/>
            <a:chOff x="4497146" y="5462001"/>
            <a:chExt cx="258470" cy="122434"/>
          </a:xfrm>
        </p:grpSpPr>
        <p:sp>
          <p:nvSpPr>
            <p:cNvPr id="1546" name="Google Shape;1546;p21"/>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1"/>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1"/>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1"/>
          <p:cNvGrpSpPr/>
          <p:nvPr/>
        </p:nvGrpSpPr>
        <p:grpSpPr>
          <a:xfrm>
            <a:off x="4343637" y="4891063"/>
            <a:ext cx="245340" cy="116214"/>
            <a:chOff x="4497146" y="5462001"/>
            <a:chExt cx="258470" cy="122434"/>
          </a:xfrm>
        </p:grpSpPr>
        <p:sp>
          <p:nvSpPr>
            <p:cNvPr id="1550" name="Google Shape;1550;p21"/>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1"/>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1"/>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21"/>
          <p:cNvGrpSpPr/>
          <p:nvPr/>
        </p:nvGrpSpPr>
        <p:grpSpPr>
          <a:xfrm>
            <a:off x="5696587" y="4827488"/>
            <a:ext cx="245340" cy="116214"/>
            <a:chOff x="4497146" y="5462001"/>
            <a:chExt cx="258470" cy="122434"/>
          </a:xfrm>
        </p:grpSpPr>
        <p:sp>
          <p:nvSpPr>
            <p:cNvPr id="1554" name="Google Shape;1554;p21"/>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1"/>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1"/>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21"/>
          <p:cNvGrpSpPr/>
          <p:nvPr/>
        </p:nvGrpSpPr>
        <p:grpSpPr>
          <a:xfrm>
            <a:off x="3144662" y="4815463"/>
            <a:ext cx="245340" cy="116214"/>
            <a:chOff x="4497146" y="5462001"/>
            <a:chExt cx="258470" cy="122434"/>
          </a:xfrm>
        </p:grpSpPr>
        <p:sp>
          <p:nvSpPr>
            <p:cNvPr id="1558" name="Google Shape;1558;p21"/>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1"/>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1"/>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21"/>
          <p:cNvGrpSpPr/>
          <p:nvPr/>
        </p:nvGrpSpPr>
        <p:grpSpPr>
          <a:xfrm>
            <a:off x="4920323" y="4701195"/>
            <a:ext cx="376721" cy="289018"/>
            <a:chOff x="5731025" y="6616150"/>
            <a:chExt cx="598350" cy="459050"/>
          </a:xfrm>
        </p:grpSpPr>
        <p:sp>
          <p:nvSpPr>
            <p:cNvPr id="1562" name="Google Shape;1562;p21"/>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1"/>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1"/>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65"/>
        <p:cNvGrpSpPr/>
        <p:nvPr/>
      </p:nvGrpSpPr>
      <p:grpSpPr>
        <a:xfrm>
          <a:off x="0" y="0"/>
          <a:ext cx="0" cy="0"/>
          <a:chOff x="0" y="0"/>
          <a:chExt cx="0" cy="0"/>
        </a:xfrm>
      </p:grpSpPr>
      <p:sp>
        <p:nvSpPr>
          <p:cNvPr id="1566" name="Google Shape;1566;p22"/>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2"/>
          <p:cNvSpPr txBox="1">
            <a:spLocks noGrp="1"/>
          </p:cNvSpPr>
          <p:nvPr>
            <p:ph type="title"/>
          </p:nvPr>
        </p:nvSpPr>
        <p:spPr>
          <a:xfrm>
            <a:off x="2268247" y="1405200"/>
            <a:ext cx="215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8" name="Google Shape;1568;p22"/>
          <p:cNvSpPr txBox="1">
            <a:spLocks noGrp="1"/>
          </p:cNvSpPr>
          <p:nvPr>
            <p:ph type="subTitle" idx="1"/>
          </p:nvPr>
        </p:nvSpPr>
        <p:spPr>
          <a:xfrm>
            <a:off x="2268247" y="1775030"/>
            <a:ext cx="21555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569" name="Google Shape;1569;p22"/>
          <p:cNvSpPr txBox="1">
            <a:spLocks noGrp="1"/>
          </p:cNvSpPr>
          <p:nvPr>
            <p:ph type="title" idx="2"/>
          </p:nvPr>
        </p:nvSpPr>
        <p:spPr>
          <a:xfrm>
            <a:off x="5786685" y="1405200"/>
            <a:ext cx="215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0" name="Google Shape;1570;p22"/>
          <p:cNvSpPr txBox="1">
            <a:spLocks noGrp="1"/>
          </p:cNvSpPr>
          <p:nvPr>
            <p:ph type="subTitle" idx="3"/>
          </p:nvPr>
        </p:nvSpPr>
        <p:spPr>
          <a:xfrm>
            <a:off x="5786685" y="1775030"/>
            <a:ext cx="21555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571" name="Google Shape;1571;p22"/>
          <p:cNvSpPr txBox="1">
            <a:spLocks noGrp="1"/>
          </p:cNvSpPr>
          <p:nvPr>
            <p:ph type="title" idx="4"/>
          </p:nvPr>
        </p:nvSpPr>
        <p:spPr>
          <a:xfrm>
            <a:off x="2268247" y="2929197"/>
            <a:ext cx="21522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2" name="Google Shape;1572;p22"/>
          <p:cNvSpPr txBox="1">
            <a:spLocks noGrp="1"/>
          </p:cNvSpPr>
          <p:nvPr>
            <p:ph type="subTitle" idx="5"/>
          </p:nvPr>
        </p:nvSpPr>
        <p:spPr>
          <a:xfrm>
            <a:off x="2268247" y="3299027"/>
            <a:ext cx="21555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573" name="Google Shape;1573;p22"/>
          <p:cNvSpPr txBox="1">
            <a:spLocks noGrp="1"/>
          </p:cNvSpPr>
          <p:nvPr>
            <p:ph type="title" idx="6"/>
          </p:nvPr>
        </p:nvSpPr>
        <p:spPr>
          <a:xfrm>
            <a:off x="5786685" y="2929197"/>
            <a:ext cx="215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4" name="Google Shape;1574;p22"/>
          <p:cNvSpPr txBox="1">
            <a:spLocks noGrp="1"/>
          </p:cNvSpPr>
          <p:nvPr>
            <p:ph type="subTitle" idx="7"/>
          </p:nvPr>
        </p:nvSpPr>
        <p:spPr>
          <a:xfrm>
            <a:off x="5786685" y="3299027"/>
            <a:ext cx="21555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575" name="Google Shape;1575;p22"/>
          <p:cNvSpPr txBox="1">
            <a:spLocks noGrp="1"/>
          </p:cNvSpPr>
          <p:nvPr>
            <p:ph type="title" idx="8"/>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76" name="Google Shape;1576;p22"/>
          <p:cNvSpPr/>
          <p:nvPr/>
        </p:nvSpPr>
        <p:spPr>
          <a:xfrm>
            <a:off x="598000" y="295200"/>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2"/>
          <p:cNvSpPr/>
          <p:nvPr/>
        </p:nvSpPr>
        <p:spPr>
          <a:xfrm>
            <a:off x="7755804" y="4481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2"/>
          <p:cNvSpPr/>
          <p:nvPr/>
        </p:nvSpPr>
        <p:spPr>
          <a:xfrm>
            <a:off x="3499019" y="4374015"/>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2"/>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0" name="Google Shape;1580;p22"/>
          <p:cNvGrpSpPr/>
          <p:nvPr/>
        </p:nvGrpSpPr>
        <p:grpSpPr>
          <a:xfrm flipH="1">
            <a:off x="1060833" y="4284109"/>
            <a:ext cx="1055476" cy="867149"/>
            <a:chOff x="5627647" y="4322527"/>
            <a:chExt cx="1333345" cy="1095438"/>
          </a:xfrm>
        </p:grpSpPr>
        <p:sp>
          <p:nvSpPr>
            <p:cNvPr id="1581" name="Google Shape;1581;p22"/>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2"/>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2"/>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2"/>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2"/>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2"/>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22"/>
          <p:cNvGrpSpPr/>
          <p:nvPr/>
        </p:nvGrpSpPr>
        <p:grpSpPr>
          <a:xfrm flipH="1">
            <a:off x="125494" y="4213216"/>
            <a:ext cx="1359871" cy="938755"/>
            <a:chOff x="6383942" y="4213216"/>
            <a:chExt cx="1359871" cy="938755"/>
          </a:xfrm>
        </p:grpSpPr>
        <p:sp>
          <p:nvSpPr>
            <p:cNvPr id="1588" name="Google Shape;1588;p22"/>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2"/>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2"/>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22"/>
          <p:cNvGrpSpPr/>
          <p:nvPr/>
        </p:nvGrpSpPr>
        <p:grpSpPr>
          <a:xfrm flipH="1">
            <a:off x="7800102" y="4493740"/>
            <a:ext cx="1086685" cy="659286"/>
            <a:chOff x="125494" y="4493740"/>
            <a:chExt cx="1086685" cy="659286"/>
          </a:xfrm>
        </p:grpSpPr>
        <p:sp>
          <p:nvSpPr>
            <p:cNvPr id="1592" name="Google Shape;1592;p22"/>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2"/>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2"/>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22"/>
          <p:cNvGrpSpPr/>
          <p:nvPr/>
        </p:nvGrpSpPr>
        <p:grpSpPr>
          <a:xfrm flipH="1">
            <a:off x="7278683" y="4412127"/>
            <a:ext cx="902424" cy="740938"/>
            <a:chOff x="1212175" y="4412127"/>
            <a:chExt cx="902424" cy="740938"/>
          </a:xfrm>
        </p:grpSpPr>
        <p:sp>
          <p:nvSpPr>
            <p:cNvPr id="1596" name="Google Shape;1596;p22"/>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2"/>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2"/>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2"/>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2"/>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2"/>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22"/>
          <p:cNvGrpSpPr/>
          <p:nvPr/>
        </p:nvGrpSpPr>
        <p:grpSpPr>
          <a:xfrm>
            <a:off x="5696587" y="4827488"/>
            <a:ext cx="245340" cy="116214"/>
            <a:chOff x="4497146" y="5462001"/>
            <a:chExt cx="258470" cy="122434"/>
          </a:xfrm>
        </p:grpSpPr>
        <p:sp>
          <p:nvSpPr>
            <p:cNvPr id="1603" name="Google Shape;1603;p2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22"/>
          <p:cNvGrpSpPr/>
          <p:nvPr/>
        </p:nvGrpSpPr>
        <p:grpSpPr>
          <a:xfrm>
            <a:off x="2686312" y="4895388"/>
            <a:ext cx="245340" cy="116214"/>
            <a:chOff x="4497146" y="5462001"/>
            <a:chExt cx="258470" cy="122434"/>
          </a:xfrm>
        </p:grpSpPr>
        <p:sp>
          <p:nvSpPr>
            <p:cNvPr id="1607" name="Google Shape;1607;p2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22"/>
          <p:cNvGrpSpPr/>
          <p:nvPr/>
        </p:nvGrpSpPr>
        <p:grpSpPr>
          <a:xfrm>
            <a:off x="4745962" y="4895388"/>
            <a:ext cx="245340" cy="116214"/>
            <a:chOff x="4497146" y="5462001"/>
            <a:chExt cx="258470" cy="122434"/>
          </a:xfrm>
        </p:grpSpPr>
        <p:sp>
          <p:nvSpPr>
            <p:cNvPr id="1611" name="Google Shape;1611;p2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22"/>
          <p:cNvGrpSpPr/>
          <p:nvPr/>
        </p:nvGrpSpPr>
        <p:grpSpPr>
          <a:xfrm>
            <a:off x="3716137" y="4827488"/>
            <a:ext cx="245340" cy="116214"/>
            <a:chOff x="4497146" y="5462001"/>
            <a:chExt cx="258470" cy="122434"/>
          </a:xfrm>
        </p:grpSpPr>
        <p:sp>
          <p:nvSpPr>
            <p:cNvPr id="1615" name="Google Shape;1615;p2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_1_1">
    <p:spTree>
      <p:nvGrpSpPr>
        <p:cNvPr id="1" name="Shape 1618"/>
        <p:cNvGrpSpPr/>
        <p:nvPr/>
      </p:nvGrpSpPr>
      <p:grpSpPr>
        <a:xfrm>
          <a:off x="0" y="0"/>
          <a:ext cx="0" cy="0"/>
          <a:chOff x="0" y="0"/>
          <a:chExt cx="0" cy="0"/>
        </a:xfrm>
      </p:grpSpPr>
      <p:sp>
        <p:nvSpPr>
          <p:cNvPr id="1619" name="Google Shape;1619;p23"/>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3"/>
          <p:cNvSpPr txBox="1">
            <a:spLocks noGrp="1"/>
          </p:cNvSpPr>
          <p:nvPr>
            <p:ph type="title"/>
          </p:nvPr>
        </p:nvSpPr>
        <p:spPr>
          <a:xfrm>
            <a:off x="2236367" y="1224102"/>
            <a:ext cx="2185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1" name="Google Shape;1621;p23"/>
          <p:cNvSpPr txBox="1">
            <a:spLocks noGrp="1"/>
          </p:cNvSpPr>
          <p:nvPr>
            <p:ph type="subTitle" idx="1"/>
          </p:nvPr>
        </p:nvSpPr>
        <p:spPr>
          <a:xfrm>
            <a:off x="2236367" y="1591553"/>
            <a:ext cx="21858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22" name="Google Shape;1622;p23"/>
          <p:cNvSpPr txBox="1">
            <a:spLocks noGrp="1"/>
          </p:cNvSpPr>
          <p:nvPr>
            <p:ph type="title" idx="2"/>
          </p:nvPr>
        </p:nvSpPr>
        <p:spPr>
          <a:xfrm>
            <a:off x="5377842" y="1224102"/>
            <a:ext cx="2185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3" name="Google Shape;1623;p23"/>
          <p:cNvSpPr txBox="1">
            <a:spLocks noGrp="1"/>
          </p:cNvSpPr>
          <p:nvPr>
            <p:ph type="subTitle" idx="3"/>
          </p:nvPr>
        </p:nvSpPr>
        <p:spPr>
          <a:xfrm>
            <a:off x="5377842" y="1591553"/>
            <a:ext cx="21858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24" name="Google Shape;1624;p23"/>
          <p:cNvSpPr txBox="1">
            <a:spLocks noGrp="1"/>
          </p:cNvSpPr>
          <p:nvPr>
            <p:ph type="title" idx="4"/>
          </p:nvPr>
        </p:nvSpPr>
        <p:spPr>
          <a:xfrm>
            <a:off x="2236367" y="2324041"/>
            <a:ext cx="2185800" cy="365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5" name="Google Shape;1625;p23"/>
          <p:cNvSpPr txBox="1">
            <a:spLocks noGrp="1"/>
          </p:cNvSpPr>
          <p:nvPr>
            <p:ph type="subTitle" idx="5"/>
          </p:nvPr>
        </p:nvSpPr>
        <p:spPr>
          <a:xfrm>
            <a:off x="2236367" y="2690901"/>
            <a:ext cx="2185800" cy="54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26" name="Google Shape;1626;p23"/>
          <p:cNvSpPr txBox="1">
            <a:spLocks noGrp="1"/>
          </p:cNvSpPr>
          <p:nvPr>
            <p:ph type="title" idx="6"/>
          </p:nvPr>
        </p:nvSpPr>
        <p:spPr>
          <a:xfrm>
            <a:off x="5377842" y="2324041"/>
            <a:ext cx="2185800" cy="365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7" name="Google Shape;1627;p23"/>
          <p:cNvSpPr txBox="1">
            <a:spLocks noGrp="1"/>
          </p:cNvSpPr>
          <p:nvPr>
            <p:ph type="subTitle" idx="7"/>
          </p:nvPr>
        </p:nvSpPr>
        <p:spPr>
          <a:xfrm>
            <a:off x="5377842" y="2690901"/>
            <a:ext cx="2185800" cy="54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28" name="Google Shape;1628;p23"/>
          <p:cNvSpPr txBox="1">
            <a:spLocks noGrp="1"/>
          </p:cNvSpPr>
          <p:nvPr>
            <p:ph type="title" idx="8"/>
          </p:nvPr>
        </p:nvSpPr>
        <p:spPr>
          <a:xfrm>
            <a:off x="2236355" y="3425363"/>
            <a:ext cx="2185800" cy="365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9" name="Google Shape;1629;p23"/>
          <p:cNvSpPr txBox="1">
            <a:spLocks noGrp="1"/>
          </p:cNvSpPr>
          <p:nvPr>
            <p:ph type="subTitle" idx="9"/>
          </p:nvPr>
        </p:nvSpPr>
        <p:spPr>
          <a:xfrm>
            <a:off x="2236355" y="3792223"/>
            <a:ext cx="2185800" cy="54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30" name="Google Shape;1630;p23"/>
          <p:cNvSpPr txBox="1">
            <a:spLocks noGrp="1"/>
          </p:cNvSpPr>
          <p:nvPr>
            <p:ph type="title" idx="13"/>
          </p:nvPr>
        </p:nvSpPr>
        <p:spPr>
          <a:xfrm>
            <a:off x="5377842" y="3425363"/>
            <a:ext cx="2185800" cy="365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1" name="Google Shape;1631;p23"/>
          <p:cNvSpPr txBox="1">
            <a:spLocks noGrp="1"/>
          </p:cNvSpPr>
          <p:nvPr>
            <p:ph type="subTitle" idx="14"/>
          </p:nvPr>
        </p:nvSpPr>
        <p:spPr>
          <a:xfrm>
            <a:off x="5377842" y="3792223"/>
            <a:ext cx="2185800" cy="54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32" name="Google Shape;1632;p23"/>
          <p:cNvSpPr txBox="1">
            <a:spLocks noGrp="1"/>
          </p:cNvSpPr>
          <p:nvPr>
            <p:ph type="title" idx="15"/>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633" name="Google Shape;1633;p23"/>
          <p:cNvSpPr/>
          <p:nvPr/>
        </p:nvSpPr>
        <p:spPr>
          <a:xfrm>
            <a:off x="7755804" y="4481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3"/>
          <p:cNvSpPr/>
          <p:nvPr/>
        </p:nvSpPr>
        <p:spPr>
          <a:xfrm>
            <a:off x="598000" y="295200"/>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3"/>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6" name="Google Shape;1636;p23"/>
          <p:cNvGrpSpPr/>
          <p:nvPr/>
        </p:nvGrpSpPr>
        <p:grpSpPr>
          <a:xfrm>
            <a:off x="-103106" y="4493740"/>
            <a:ext cx="1086685" cy="659286"/>
            <a:chOff x="125494" y="4493740"/>
            <a:chExt cx="1086685" cy="659286"/>
          </a:xfrm>
        </p:grpSpPr>
        <p:sp>
          <p:nvSpPr>
            <p:cNvPr id="1637" name="Google Shape;1637;p23"/>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3"/>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3"/>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23"/>
          <p:cNvGrpSpPr/>
          <p:nvPr/>
        </p:nvGrpSpPr>
        <p:grpSpPr>
          <a:xfrm>
            <a:off x="602575" y="4412127"/>
            <a:ext cx="902424" cy="740938"/>
            <a:chOff x="1212175" y="4412127"/>
            <a:chExt cx="902424" cy="740938"/>
          </a:xfrm>
        </p:grpSpPr>
        <p:sp>
          <p:nvSpPr>
            <p:cNvPr id="1641" name="Google Shape;1641;p23"/>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3"/>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3"/>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3"/>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3"/>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3"/>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23"/>
          <p:cNvGrpSpPr/>
          <p:nvPr/>
        </p:nvGrpSpPr>
        <p:grpSpPr>
          <a:xfrm>
            <a:off x="7354350" y="4472871"/>
            <a:ext cx="825741" cy="678405"/>
            <a:chOff x="5627647" y="4322527"/>
            <a:chExt cx="1333345" cy="1095438"/>
          </a:xfrm>
        </p:grpSpPr>
        <p:sp>
          <p:nvSpPr>
            <p:cNvPr id="1648" name="Google Shape;1648;p23"/>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3"/>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3"/>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3"/>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3"/>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3"/>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23"/>
          <p:cNvGrpSpPr/>
          <p:nvPr/>
        </p:nvGrpSpPr>
        <p:grpSpPr>
          <a:xfrm>
            <a:off x="8060317" y="4213216"/>
            <a:ext cx="1359871" cy="938755"/>
            <a:chOff x="6383942" y="4213216"/>
            <a:chExt cx="1359871" cy="938755"/>
          </a:xfrm>
        </p:grpSpPr>
        <p:sp>
          <p:nvSpPr>
            <p:cNvPr id="1655" name="Google Shape;1655;p23"/>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3"/>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3"/>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23"/>
          <p:cNvGrpSpPr/>
          <p:nvPr/>
        </p:nvGrpSpPr>
        <p:grpSpPr>
          <a:xfrm>
            <a:off x="4897912" y="4844463"/>
            <a:ext cx="245340" cy="116214"/>
            <a:chOff x="4497146" y="5462001"/>
            <a:chExt cx="258470" cy="122434"/>
          </a:xfrm>
        </p:grpSpPr>
        <p:sp>
          <p:nvSpPr>
            <p:cNvPr id="1659" name="Google Shape;1659;p2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23"/>
          <p:cNvGrpSpPr/>
          <p:nvPr/>
        </p:nvGrpSpPr>
        <p:grpSpPr>
          <a:xfrm>
            <a:off x="3347512" y="4844463"/>
            <a:ext cx="245340" cy="116214"/>
            <a:chOff x="4497146" y="5462001"/>
            <a:chExt cx="258470" cy="122434"/>
          </a:xfrm>
        </p:grpSpPr>
        <p:sp>
          <p:nvSpPr>
            <p:cNvPr id="1663" name="Google Shape;1663;p2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23"/>
          <p:cNvGrpSpPr/>
          <p:nvPr/>
        </p:nvGrpSpPr>
        <p:grpSpPr>
          <a:xfrm>
            <a:off x="1825387" y="4844463"/>
            <a:ext cx="245340" cy="116214"/>
            <a:chOff x="4497146" y="5462001"/>
            <a:chExt cx="258470" cy="122434"/>
          </a:xfrm>
        </p:grpSpPr>
        <p:sp>
          <p:nvSpPr>
            <p:cNvPr id="1667" name="Google Shape;1667;p2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23"/>
          <p:cNvGrpSpPr/>
          <p:nvPr/>
        </p:nvGrpSpPr>
        <p:grpSpPr>
          <a:xfrm>
            <a:off x="6793462" y="4844463"/>
            <a:ext cx="245340" cy="116214"/>
            <a:chOff x="4497146" y="5462001"/>
            <a:chExt cx="258470" cy="122434"/>
          </a:xfrm>
        </p:grpSpPr>
        <p:sp>
          <p:nvSpPr>
            <p:cNvPr id="1671" name="Google Shape;1671;p2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23"/>
          <p:cNvGrpSpPr/>
          <p:nvPr/>
        </p:nvGrpSpPr>
        <p:grpSpPr>
          <a:xfrm>
            <a:off x="5735123" y="4636320"/>
            <a:ext cx="376721" cy="289018"/>
            <a:chOff x="5731025" y="6616150"/>
            <a:chExt cx="598350" cy="459050"/>
          </a:xfrm>
        </p:grpSpPr>
        <p:sp>
          <p:nvSpPr>
            <p:cNvPr id="1675" name="Google Shape;1675;p23"/>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3"/>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3"/>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713"/>
        <p:cNvGrpSpPr/>
        <p:nvPr/>
      </p:nvGrpSpPr>
      <p:grpSpPr>
        <a:xfrm>
          <a:off x="0" y="0"/>
          <a:ext cx="0" cy="0"/>
          <a:chOff x="0" y="0"/>
          <a:chExt cx="0" cy="0"/>
        </a:xfrm>
      </p:grpSpPr>
      <p:sp>
        <p:nvSpPr>
          <p:cNvPr id="1714" name="Google Shape;1714;p25"/>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5"/>
          <p:cNvSpPr txBox="1">
            <a:spLocks noGrp="1"/>
          </p:cNvSpPr>
          <p:nvPr>
            <p:ph type="title"/>
          </p:nvPr>
        </p:nvSpPr>
        <p:spPr>
          <a:xfrm>
            <a:off x="700516" y="589150"/>
            <a:ext cx="4773600" cy="1093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6" name="Google Shape;1716;p25"/>
          <p:cNvSpPr txBox="1">
            <a:spLocks noGrp="1"/>
          </p:cNvSpPr>
          <p:nvPr>
            <p:ph type="subTitle" idx="1"/>
          </p:nvPr>
        </p:nvSpPr>
        <p:spPr>
          <a:xfrm>
            <a:off x="700516" y="1687681"/>
            <a:ext cx="4776900" cy="109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717" name="Google Shape;1717;p25"/>
          <p:cNvSpPr/>
          <p:nvPr/>
        </p:nvSpPr>
        <p:spPr>
          <a:xfrm>
            <a:off x="7979554" y="731025"/>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8" name="Google Shape;1718;p25"/>
          <p:cNvGrpSpPr/>
          <p:nvPr/>
        </p:nvGrpSpPr>
        <p:grpSpPr>
          <a:xfrm>
            <a:off x="-3452" y="3860818"/>
            <a:ext cx="9348308" cy="1719100"/>
            <a:chOff x="-3452" y="3860818"/>
            <a:chExt cx="9348308" cy="1719100"/>
          </a:xfrm>
        </p:grpSpPr>
        <p:sp>
          <p:nvSpPr>
            <p:cNvPr id="1719" name="Google Shape;1719;p25"/>
            <p:cNvSpPr/>
            <p:nvPr/>
          </p:nvSpPr>
          <p:spPr>
            <a:xfrm>
              <a:off x="3767131" y="3860818"/>
              <a:ext cx="5577725" cy="1719100"/>
            </a:xfrm>
            <a:custGeom>
              <a:avLst/>
              <a:gdLst/>
              <a:ahLst/>
              <a:cxnLst/>
              <a:rect l="l" t="t" r="r" b="b"/>
              <a:pathLst>
                <a:path w="223109" h="68764" extrusionOk="0">
                  <a:moveTo>
                    <a:pt x="2319" y="36142"/>
                  </a:moveTo>
                  <a:cubicBezTo>
                    <a:pt x="-7262" y="30031"/>
                    <a:pt x="17332" y="33351"/>
                    <a:pt x="25405" y="29352"/>
                  </a:cubicBezTo>
                  <a:cubicBezTo>
                    <a:pt x="33478" y="25354"/>
                    <a:pt x="41249" y="16829"/>
                    <a:pt x="50755" y="12151"/>
                  </a:cubicBezTo>
                  <a:cubicBezTo>
                    <a:pt x="60261" y="7474"/>
                    <a:pt x="69088" y="3098"/>
                    <a:pt x="82442" y="1287"/>
                  </a:cubicBezTo>
                  <a:cubicBezTo>
                    <a:pt x="95796" y="-524"/>
                    <a:pt x="113903" y="-297"/>
                    <a:pt x="130878" y="1287"/>
                  </a:cubicBezTo>
                  <a:cubicBezTo>
                    <a:pt x="147853" y="2871"/>
                    <a:pt x="171467" y="6266"/>
                    <a:pt x="184293" y="10793"/>
                  </a:cubicBezTo>
                  <a:cubicBezTo>
                    <a:pt x="197119" y="15320"/>
                    <a:pt x="201646" y="22713"/>
                    <a:pt x="207832" y="28447"/>
                  </a:cubicBezTo>
                  <a:cubicBezTo>
                    <a:pt x="214019" y="34181"/>
                    <a:pt x="219526" y="40745"/>
                    <a:pt x="221412" y="45196"/>
                  </a:cubicBezTo>
                  <a:cubicBezTo>
                    <a:pt x="223298" y="49647"/>
                    <a:pt x="224657" y="51685"/>
                    <a:pt x="219149" y="55155"/>
                  </a:cubicBezTo>
                  <a:cubicBezTo>
                    <a:pt x="213642" y="58626"/>
                    <a:pt x="211076" y="64208"/>
                    <a:pt x="188367" y="66019"/>
                  </a:cubicBezTo>
                  <a:cubicBezTo>
                    <a:pt x="165658" y="67830"/>
                    <a:pt x="113902" y="70999"/>
                    <a:pt x="82894" y="66019"/>
                  </a:cubicBezTo>
                  <a:cubicBezTo>
                    <a:pt x="51886" y="61040"/>
                    <a:pt x="11901" y="42253"/>
                    <a:pt x="2319" y="36142"/>
                  </a:cubicBezTo>
                  <a:close/>
                </a:path>
              </a:pathLst>
            </a:custGeom>
            <a:solidFill>
              <a:schemeClr val="accent3"/>
            </a:solidFill>
            <a:ln>
              <a:noFill/>
            </a:ln>
          </p:spPr>
        </p:sp>
        <p:sp>
          <p:nvSpPr>
            <p:cNvPr id="1720" name="Google Shape;1720;p25"/>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25"/>
          <p:cNvGrpSpPr/>
          <p:nvPr/>
        </p:nvGrpSpPr>
        <p:grpSpPr>
          <a:xfrm>
            <a:off x="7371237" y="4244688"/>
            <a:ext cx="245340" cy="116214"/>
            <a:chOff x="4497146" y="5462001"/>
            <a:chExt cx="258470" cy="122434"/>
          </a:xfrm>
        </p:grpSpPr>
        <p:sp>
          <p:nvSpPr>
            <p:cNvPr id="1722" name="Google Shape;1722;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25"/>
          <p:cNvGrpSpPr/>
          <p:nvPr/>
        </p:nvGrpSpPr>
        <p:grpSpPr>
          <a:xfrm>
            <a:off x="6505487" y="4483213"/>
            <a:ext cx="245340" cy="116214"/>
            <a:chOff x="4497146" y="5462001"/>
            <a:chExt cx="258470" cy="122434"/>
          </a:xfrm>
        </p:grpSpPr>
        <p:sp>
          <p:nvSpPr>
            <p:cNvPr id="1726" name="Google Shape;1726;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25"/>
          <p:cNvGrpSpPr/>
          <p:nvPr/>
        </p:nvGrpSpPr>
        <p:grpSpPr>
          <a:xfrm>
            <a:off x="4881537" y="4794438"/>
            <a:ext cx="245340" cy="116214"/>
            <a:chOff x="4497146" y="5462001"/>
            <a:chExt cx="258470" cy="122434"/>
          </a:xfrm>
        </p:grpSpPr>
        <p:sp>
          <p:nvSpPr>
            <p:cNvPr id="1730" name="Google Shape;1730;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5"/>
          <p:cNvGrpSpPr/>
          <p:nvPr/>
        </p:nvGrpSpPr>
        <p:grpSpPr>
          <a:xfrm>
            <a:off x="2821862" y="4975513"/>
            <a:ext cx="245340" cy="116214"/>
            <a:chOff x="4497146" y="5462001"/>
            <a:chExt cx="258470" cy="122434"/>
          </a:xfrm>
        </p:grpSpPr>
        <p:sp>
          <p:nvSpPr>
            <p:cNvPr id="1734" name="Google Shape;1734;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25"/>
          <p:cNvGrpSpPr/>
          <p:nvPr/>
        </p:nvGrpSpPr>
        <p:grpSpPr>
          <a:xfrm>
            <a:off x="1108912" y="4975513"/>
            <a:ext cx="245340" cy="116214"/>
            <a:chOff x="4497146" y="5462001"/>
            <a:chExt cx="258470" cy="122434"/>
          </a:xfrm>
        </p:grpSpPr>
        <p:sp>
          <p:nvSpPr>
            <p:cNvPr id="1738" name="Google Shape;1738;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25"/>
          <p:cNvGrpSpPr/>
          <p:nvPr/>
        </p:nvGrpSpPr>
        <p:grpSpPr>
          <a:xfrm>
            <a:off x="2135662" y="4794438"/>
            <a:ext cx="245340" cy="116214"/>
            <a:chOff x="4497146" y="5462001"/>
            <a:chExt cx="258470" cy="122434"/>
          </a:xfrm>
        </p:grpSpPr>
        <p:sp>
          <p:nvSpPr>
            <p:cNvPr id="1742" name="Google Shape;1742;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25"/>
          <p:cNvGrpSpPr/>
          <p:nvPr/>
        </p:nvGrpSpPr>
        <p:grpSpPr>
          <a:xfrm>
            <a:off x="5372287" y="4409688"/>
            <a:ext cx="245340" cy="116214"/>
            <a:chOff x="4497146" y="5462001"/>
            <a:chExt cx="258470" cy="122434"/>
          </a:xfrm>
        </p:grpSpPr>
        <p:sp>
          <p:nvSpPr>
            <p:cNvPr id="1746" name="Google Shape;1746;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25"/>
          <p:cNvGrpSpPr/>
          <p:nvPr/>
        </p:nvGrpSpPr>
        <p:grpSpPr>
          <a:xfrm>
            <a:off x="7794087" y="4859313"/>
            <a:ext cx="245340" cy="116214"/>
            <a:chOff x="4497146" y="5462001"/>
            <a:chExt cx="258470" cy="122434"/>
          </a:xfrm>
        </p:grpSpPr>
        <p:sp>
          <p:nvSpPr>
            <p:cNvPr id="1750" name="Google Shape;1750;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3" name="Google Shape;1753;p25"/>
          <p:cNvSpPr txBox="1"/>
          <p:nvPr/>
        </p:nvSpPr>
        <p:spPr>
          <a:xfrm>
            <a:off x="700525" y="3625708"/>
            <a:ext cx="3962100" cy="548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fr" sz="1200">
                <a:solidFill>
                  <a:schemeClr val="dk1"/>
                </a:solidFill>
                <a:latin typeface="Hind Siliguri"/>
                <a:ea typeface="Hind Siliguri"/>
                <a:cs typeface="Hind Siliguri"/>
                <a:sym typeface="Hind Siliguri"/>
              </a:rPr>
              <a:t>CRÉDITS: Ce modèle de présentation a été créé par </a:t>
            </a:r>
            <a:r>
              <a:rPr lang="fr" sz="1200" b="1">
                <a:solidFill>
                  <a:schemeClr val="dk1"/>
                </a:solidFill>
                <a:uFill>
                  <a:noFill/>
                </a:uFill>
                <a:latin typeface="Hind Siliguri"/>
                <a:ea typeface="Hind Siliguri"/>
                <a:cs typeface="Hind Siliguri"/>
                <a:sym typeface="Hind Siliguri"/>
                <a:hlinkClick r:id="rId2">
                  <a:extLst>
                    <a:ext uri="{A12FA001-AC4F-418D-AE19-62706E023703}">
                      <ahyp:hlinkClr xmlns:ahyp="http://schemas.microsoft.com/office/drawing/2018/hyperlinkcolor" val="tx"/>
                    </a:ext>
                  </a:extLst>
                </a:hlinkClick>
              </a:rPr>
              <a:t>Slidesgo</a:t>
            </a:r>
            <a:r>
              <a:rPr lang="fr" sz="1200">
                <a:solidFill>
                  <a:schemeClr val="dk1"/>
                </a:solidFill>
                <a:latin typeface="Hind Siliguri"/>
                <a:ea typeface="Hind Siliguri"/>
                <a:cs typeface="Hind Siliguri"/>
                <a:sym typeface="Hind Siliguri"/>
              </a:rPr>
              <a:t>, comprenant des icônes de </a:t>
            </a:r>
            <a:r>
              <a:rPr lang="fr" sz="1200" b="1">
                <a:solidFill>
                  <a:schemeClr val="dk1"/>
                </a:solidFill>
                <a:uFill>
                  <a:noFill/>
                </a:uFill>
                <a:latin typeface="Hind Siliguri"/>
                <a:ea typeface="Hind Siliguri"/>
                <a:cs typeface="Hind Siliguri"/>
                <a:sym typeface="Hind Siliguri"/>
                <a:hlinkClick r:id="rId3">
                  <a:extLst>
                    <a:ext uri="{A12FA001-AC4F-418D-AE19-62706E023703}">
                      <ahyp:hlinkClr xmlns:ahyp="http://schemas.microsoft.com/office/drawing/2018/hyperlinkcolor" val="tx"/>
                    </a:ext>
                  </a:extLst>
                </a:hlinkClick>
              </a:rPr>
              <a:t>Flaticon</a:t>
            </a:r>
            <a:r>
              <a:rPr lang="fr" sz="1200">
                <a:solidFill>
                  <a:schemeClr val="dk1"/>
                </a:solidFill>
                <a:latin typeface="Hind Siliguri"/>
                <a:ea typeface="Hind Siliguri"/>
                <a:cs typeface="Hind Siliguri"/>
                <a:sym typeface="Hind Siliguri"/>
              </a:rPr>
              <a:t>, des infographies et des images de </a:t>
            </a:r>
            <a:r>
              <a:rPr lang="fr" sz="1200" b="1">
                <a:solidFill>
                  <a:schemeClr val="dk1"/>
                </a:solidFill>
                <a:uFill>
                  <a:noFill/>
                </a:uFill>
                <a:latin typeface="Hind Siliguri"/>
                <a:ea typeface="Hind Siliguri"/>
                <a:cs typeface="Hind Siliguri"/>
                <a:sym typeface="Hind Siliguri"/>
                <a:hlinkClick r:id="rId4">
                  <a:extLst>
                    <a:ext uri="{A12FA001-AC4F-418D-AE19-62706E023703}">
                      <ahyp:hlinkClr xmlns:ahyp="http://schemas.microsoft.com/office/drawing/2018/hyperlinkcolor" val="tx"/>
                    </a:ext>
                  </a:extLst>
                </a:hlinkClick>
              </a:rPr>
              <a:t>Freepik</a:t>
            </a:r>
            <a:endParaRPr sz="1200">
              <a:solidFill>
                <a:schemeClr val="dk1"/>
              </a:solidFill>
              <a:latin typeface="Hind Siliguri"/>
              <a:ea typeface="Hind Siliguri"/>
              <a:cs typeface="Hind Siliguri"/>
              <a:sym typeface="Hind Siliguri"/>
            </a:endParaRPr>
          </a:p>
        </p:txBody>
      </p:sp>
      <p:grpSp>
        <p:nvGrpSpPr>
          <p:cNvPr id="1754" name="Google Shape;1754;p25"/>
          <p:cNvGrpSpPr/>
          <p:nvPr/>
        </p:nvGrpSpPr>
        <p:grpSpPr>
          <a:xfrm>
            <a:off x="5727848" y="4766945"/>
            <a:ext cx="376721" cy="289018"/>
            <a:chOff x="5731025" y="6616150"/>
            <a:chExt cx="598350" cy="459050"/>
          </a:xfrm>
        </p:grpSpPr>
        <p:sp>
          <p:nvSpPr>
            <p:cNvPr id="1755" name="Google Shape;1755;p25"/>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5"/>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5"/>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8" name="Google Shape;1758;p25"/>
          <p:cNvSpPr/>
          <p:nvPr/>
        </p:nvSpPr>
        <p:spPr>
          <a:xfrm>
            <a:off x="7370100"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9" name="Google Shape;1759;p25"/>
          <p:cNvGrpSpPr/>
          <p:nvPr/>
        </p:nvGrpSpPr>
        <p:grpSpPr>
          <a:xfrm>
            <a:off x="7048373" y="4284109"/>
            <a:ext cx="1055476" cy="867149"/>
            <a:chOff x="5627647" y="4322527"/>
            <a:chExt cx="1333345" cy="1095438"/>
          </a:xfrm>
        </p:grpSpPr>
        <p:sp>
          <p:nvSpPr>
            <p:cNvPr id="1760" name="Google Shape;1760;p25"/>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5"/>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5"/>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5"/>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5"/>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5"/>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25"/>
          <p:cNvGrpSpPr/>
          <p:nvPr/>
        </p:nvGrpSpPr>
        <p:grpSpPr>
          <a:xfrm>
            <a:off x="7984117" y="4213216"/>
            <a:ext cx="1359871" cy="938755"/>
            <a:chOff x="6383942" y="4213216"/>
            <a:chExt cx="1359871" cy="938755"/>
          </a:xfrm>
        </p:grpSpPr>
        <p:sp>
          <p:nvSpPr>
            <p:cNvPr id="1767" name="Google Shape;1767;p25"/>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5"/>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5"/>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25"/>
          <p:cNvGrpSpPr/>
          <p:nvPr/>
        </p:nvGrpSpPr>
        <p:grpSpPr>
          <a:xfrm>
            <a:off x="-7025" y="4412127"/>
            <a:ext cx="902424" cy="740938"/>
            <a:chOff x="1212175" y="4412127"/>
            <a:chExt cx="902424" cy="740938"/>
          </a:xfrm>
        </p:grpSpPr>
        <p:sp>
          <p:nvSpPr>
            <p:cNvPr id="1771" name="Google Shape;1771;p2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77"/>
        <p:cNvGrpSpPr/>
        <p:nvPr/>
      </p:nvGrpSpPr>
      <p:grpSpPr>
        <a:xfrm>
          <a:off x="0" y="0"/>
          <a:ext cx="0" cy="0"/>
          <a:chOff x="0" y="0"/>
          <a:chExt cx="0" cy="0"/>
        </a:xfrm>
      </p:grpSpPr>
      <p:sp>
        <p:nvSpPr>
          <p:cNvPr id="1778" name="Google Shape;1778;p26"/>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6"/>
          <p:cNvSpPr/>
          <p:nvPr/>
        </p:nvSpPr>
        <p:spPr>
          <a:xfrm>
            <a:off x="7979554" y="15385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26"/>
          <p:cNvGrpSpPr/>
          <p:nvPr/>
        </p:nvGrpSpPr>
        <p:grpSpPr>
          <a:xfrm>
            <a:off x="7943676" y="1415982"/>
            <a:ext cx="1888722" cy="3210294"/>
            <a:chOff x="7469750" y="586413"/>
            <a:chExt cx="2336081" cy="3970680"/>
          </a:xfrm>
        </p:grpSpPr>
        <p:sp>
          <p:nvSpPr>
            <p:cNvPr id="1781" name="Google Shape;1781;p26"/>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6"/>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6"/>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6"/>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6"/>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6"/>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6"/>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6"/>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6"/>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6"/>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6"/>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6"/>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6"/>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6"/>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6"/>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6"/>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6"/>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6"/>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6"/>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6"/>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6"/>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6"/>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6"/>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6"/>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6"/>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6"/>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6"/>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6"/>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6"/>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6"/>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6"/>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6"/>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6"/>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6"/>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6"/>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6"/>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6"/>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6"/>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6"/>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6"/>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6"/>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6"/>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6"/>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6"/>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6"/>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6"/>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6"/>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6"/>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6"/>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6"/>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6"/>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6"/>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6"/>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6"/>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6"/>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6"/>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6"/>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6"/>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6"/>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6"/>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6"/>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6"/>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6"/>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6"/>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6"/>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6"/>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6"/>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6"/>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6"/>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6"/>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6"/>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6"/>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6"/>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6"/>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6"/>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6"/>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6"/>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6"/>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6"/>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6"/>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6"/>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6"/>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6"/>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6"/>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6"/>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6"/>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6"/>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6"/>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6"/>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6"/>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6"/>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6"/>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6"/>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6"/>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6"/>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6"/>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6"/>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6"/>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26"/>
          <p:cNvGrpSpPr/>
          <p:nvPr/>
        </p:nvGrpSpPr>
        <p:grpSpPr>
          <a:xfrm>
            <a:off x="-688398" y="1564043"/>
            <a:ext cx="2200229" cy="2948624"/>
            <a:chOff x="-955899" y="1123551"/>
            <a:chExt cx="2554841" cy="3423855"/>
          </a:xfrm>
        </p:grpSpPr>
        <p:sp>
          <p:nvSpPr>
            <p:cNvPr id="1883" name="Google Shape;1883;p26"/>
            <p:cNvSpPr/>
            <p:nvPr/>
          </p:nvSpPr>
          <p:spPr>
            <a:xfrm>
              <a:off x="-955899" y="2453072"/>
              <a:ext cx="1013012" cy="1014322"/>
            </a:xfrm>
            <a:custGeom>
              <a:avLst/>
              <a:gdLst/>
              <a:ahLst/>
              <a:cxnLst/>
              <a:rect l="l" t="t" r="r" b="b"/>
              <a:pathLst>
                <a:path w="15132" h="15151" extrusionOk="0">
                  <a:moveTo>
                    <a:pt x="7566" y="1"/>
                  </a:moveTo>
                  <a:lnTo>
                    <a:pt x="7177" y="19"/>
                  </a:lnTo>
                  <a:lnTo>
                    <a:pt x="6787" y="38"/>
                  </a:lnTo>
                  <a:lnTo>
                    <a:pt x="6416" y="94"/>
                  </a:lnTo>
                  <a:lnTo>
                    <a:pt x="6046" y="168"/>
                  </a:lnTo>
                  <a:lnTo>
                    <a:pt x="5675" y="242"/>
                  </a:lnTo>
                  <a:lnTo>
                    <a:pt x="5304" y="353"/>
                  </a:lnTo>
                  <a:lnTo>
                    <a:pt x="4970" y="464"/>
                  </a:lnTo>
                  <a:lnTo>
                    <a:pt x="4618" y="594"/>
                  </a:lnTo>
                  <a:lnTo>
                    <a:pt x="4284" y="761"/>
                  </a:lnTo>
                  <a:lnTo>
                    <a:pt x="3950" y="928"/>
                  </a:lnTo>
                  <a:lnTo>
                    <a:pt x="3635" y="1095"/>
                  </a:lnTo>
                  <a:lnTo>
                    <a:pt x="3338" y="1299"/>
                  </a:lnTo>
                  <a:lnTo>
                    <a:pt x="3042" y="1503"/>
                  </a:lnTo>
                  <a:lnTo>
                    <a:pt x="2745" y="1744"/>
                  </a:lnTo>
                  <a:lnTo>
                    <a:pt x="2467" y="1966"/>
                  </a:lnTo>
                  <a:lnTo>
                    <a:pt x="2207" y="2226"/>
                  </a:lnTo>
                  <a:lnTo>
                    <a:pt x="1966" y="2486"/>
                  </a:lnTo>
                  <a:lnTo>
                    <a:pt x="1725" y="2764"/>
                  </a:lnTo>
                  <a:lnTo>
                    <a:pt x="1503" y="3042"/>
                  </a:lnTo>
                  <a:lnTo>
                    <a:pt x="1280" y="3339"/>
                  </a:lnTo>
                  <a:lnTo>
                    <a:pt x="1095" y="3654"/>
                  </a:lnTo>
                  <a:lnTo>
                    <a:pt x="909" y="3969"/>
                  </a:lnTo>
                  <a:lnTo>
                    <a:pt x="742" y="4303"/>
                  </a:lnTo>
                  <a:lnTo>
                    <a:pt x="594" y="4636"/>
                  </a:lnTo>
                  <a:lnTo>
                    <a:pt x="446" y="4970"/>
                  </a:lnTo>
                  <a:lnTo>
                    <a:pt x="334" y="5323"/>
                  </a:lnTo>
                  <a:lnTo>
                    <a:pt x="223" y="5693"/>
                  </a:lnTo>
                  <a:lnTo>
                    <a:pt x="149" y="6046"/>
                  </a:lnTo>
                  <a:lnTo>
                    <a:pt x="75" y="6417"/>
                  </a:lnTo>
                  <a:lnTo>
                    <a:pt x="38" y="6806"/>
                  </a:lnTo>
                  <a:lnTo>
                    <a:pt x="1" y="7195"/>
                  </a:lnTo>
                  <a:lnTo>
                    <a:pt x="1" y="7585"/>
                  </a:lnTo>
                  <a:lnTo>
                    <a:pt x="1" y="7974"/>
                  </a:lnTo>
                  <a:lnTo>
                    <a:pt x="38" y="8345"/>
                  </a:lnTo>
                  <a:lnTo>
                    <a:pt x="75" y="8734"/>
                  </a:lnTo>
                  <a:lnTo>
                    <a:pt x="149" y="9105"/>
                  </a:lnTo>
                  <a:lnTo>
                    <a:pt x="223" y="9476"/>
                  </a:lnTo>
                  <a:lnTo>
                    <a:pt x="334" y="9828"/>
                  </a:lnTo>
                  <a:lnTo>
                    <a:pt x="446" y="10181"/>
                  </a:lnTo>
                  <a:lnTo>
                    <a:pt x="594" y="10533"/>
                  </a:lnTo>
                  <a:lnTo>
                    <a:pt x="742" y="10867"/>
                  </a:lnTo>
                  <a:lnTo>
                    <a:pt x="909" y="11182"/>
                  </a:lnTo>
                  <a:lnTo>
                    <a:pt x="1095" y="11497"/>
                  </a:lnTo>
                  <a:lnTo>
                    <a:pt x="1280" y="11812"/>
                  </a:lnTo>
                  <a:lnTo>
                    <a:pt x="1503" y="12109"/>
                  </a:lnTo>
                  <a:lnTo>
                    <a:pt x="1725" y="12387"/>
                  </a:lnTo>
                  <a:lnTo>
                    <a:pt x="1966" y="12665"/>
                  </a:lnTo>
                  <a:lnTo>
                    <a:pt x="2207" y="12925"/>
                  </a:lnTo>
                  <a:lnTo>
                    <a:pt x="2467" y="13185"/>
                  </a:lnTo>
                  <a:lnTo>
                    <a:pt x="2745" y="13426"/>
                  </a:lnTo>
                  <a:lnTo>
                    <a:pt x="3042" y="13648"/>
                  </a:lnTo>
                  <a:lnTo>
                    <a:pt x="3338" y="13852"/>
                  </a:lnTo>
                  <a:lnTo>
                    <a:pt x="3635" y="14056"/>
                  </a:lnTo>
                  <a:lnTo>
                    <a:pt x="3950" y="14242"/>
                  </a:lnTo>
                  <a:lnTo>
                    <a:pt x="4284" y="14408"/>
                  </a:lnTo>
                  <a:lnTo>
                    <a:pt x="4618" y="14557"/>
                  </a:lnTo>
                  <a:lnTo>
                    <a:pt x="4970" y="14687"/>
                  </a:lnTo>
                  <a:lnTo>
                    <a:pt x="5304" y="14816"/>
                  </a:lnTo>
                  <a:lnTo>
                    <a:pt x="5675" y="14909"/>
                  </a:lnTo>
                  <a:lnTo>
                    <a:pt x="6046" y="15002"/>
                  </a:lnTo>
                  <a:lnTo>
                    <a:pt x="6416" y="15057"/>
                  </a:lnTo>
                  <a:lnTo>
                    <a:pt x="6787" y="15113"/>
                  </a:lnTo>
                  <a:lnTo>
                    <a:pt x="7177" y="15132"/>
                  </a:lnTo>
                  <a:lnTo>
                    <a:pt x="7566" y="15150"/>
                  </a:lnTo>
                  <a:lnTo>
                    <a:pt x="7955" y="15132"/>
                  </a:lnTo>
                  <a:lnTo>
                    <a:pt x="8345" y="15113"/>
                  </a:lnTo>
                  <a:lnTo>
                    <a:pt x="8716" y="15057"/>
                  </a:lnTo>
                  <a:lnTo>
                    <a:pt x="9087" y="15002"/>
                  </a:lnTo>
                  <a:lnTo>
                    <a:pt x="9457" y="14909"/>
                  </a:lnTo>
                  <a:lnTo>
                    <a:pt x="9810" y="14816"/>
                  </a:lnTo>
                  <a:lnTo>
                    <a:pt x="10162" y="14687"/>
                  </a:lnTo>
                  <a:lnTo>
                    <a:pt x="10514" y="14557"/>
                  </a:lnTo>
                  <a:lnTo>
                    <a:pt x="10848" y="14408"/>
                  </a:lnTo>
                  <a:lnTo>
                    <a:pt x="11182" y="14242"/>
                  </a:lnTo>
                  <a:lnTo>
                    <a:pt x="11497" y="14056"/>
                  </a:lnTo>
                  <a:lnTo>
                    <a:pt x="11794" y="13852"/>
                  </a:lnTo>
                  <a:lnTo>
                    <a:pt x="12090" y="13648"/>
                  </a:lnTo>
                  <a:lnTo>
                    <a:pt x="12387" y="13426"/>
                  </a:lnTo>
                  <a:lnTo>
                    <a:pt x="12647" y="13185"/>
                  </a:lnTo>
                  <a:lnTo>
                    <a:pt x="12925" y="12925"/>
                  </a:lnTo>
                  <a:lnTo>
                    <a:pt x="13166" y="12665"/>
                  </a:lnTo>
                  <a:lnTo>
                    <a:pt x="13407" y="12387"/>
                  </a:lnTo>
                  <a:lnTo>
                    <a:pt x="13629" y="12109"/>
                  </a:lnTo>
                  <a:lnTo>
                    <a:pt x="13833" y="11812"/>
                  </a:lnTo>
                  <a:lnTo>
                    <a:pt x="14037" y="11497"/>
                  </a:lnTo>
                  <a:lnTo>
                    <a:pt x="14223" y="11182"/>
                  </a:lnTo>
                  <a:lnTo>
                    <a:pt x="14390" y="10867"/>
                  </a:lnTo>
                  <a:lnTo>
                    <a:pt x="14538" y="10533"/>
                  </a:lnTo>
                  <a:lnTo>
                    <a:pt x="14668" y="10181"/>
                  </a:lnTo>
                  <a:lnTo>
                    <a:pt x="14798" y="9828"/>
                  </a:lnTo>
                  <a:lnTo>
                    <a:pt x="14890" y="9476"/>
                  </a:lnTo>
                  <a:lnTo>
                    <a:pt x="14983" y="9105"/>
                  </a:lnTo>
                  <a:lnTo>
                    <a:pt x="15039" y="8734"/>
                  </a:lnTo>
                  <a:lnTo>
                    <a:pt x="15094" y="8345"/>
                  </a:lnTo>
                  <a:lnTo>
                    <a:pt x="15131" y="7974"/>
                  </a:lnTo>
                  <a:lnTo>
                    <a:pt x="15131" y="7585"/>
                  </a:lnTo>
                  <a:lnTo>
                    <a:pt x="15131" y="7195"/>
                  </a:lnTo>
                  <a:lnTo>
                    <a:pt x="15094" y="6806"/>
                  </a:lnTo>
                  <a:lnTo>
                    <a:pt x="15039" y="6417"/>
                  </a:lnTo>
                  <a:lnTo>
                    <a:pt x="14983" y="6046"/>
                  </a:lnTo>
                  <a:lnTo>
                    <a:pt x="14890" y="5693"/>
                  </a:lnTo>
                  <a:lnTo>
                    <a:pt x="14798" y="5323"/>
                  </a:lnTo>
                  <a:lnTo>
                    <a:pt x="14668" y="4970"/>
                  </a:lnTo>
                  <a:lnTo>
                    <a:pt x="14538" y="4636"/>
                  </a:lnTo>
                  <a:lnTo>
                    <a:pt x="14390" y="4303"/>
                  </a:lnTo>
                  <a:lnTo>
                    <a:pt x="14223" y="3969"/>
                  </a:lnTo>
                  <a:lnTo>
                    <a:pt x="14037" y="3654"/>
                  </a:lnTo>
                  <a:lnTo>
                    <a:pt x="13833" y="3339"/>
                  </a:lnTo>
                  <a:lnTo>
                    <a:pt x="13629" y="3042"/>
                  </a:lnTo>
                  <a:lnTo>
                    <a:pt x="13407" y="2764"/>
                  </a:lnTo>
                  <a:lnTo>
                    <a:pt x="13166" y="2486"/>
                  </a:lnTo>
                  <a:lnTo>
                    <a:pt x="12925" y="2226"/>
                  </a:lnTo>
                  <a:lnTo>
                    <a:pt x="12647" y="1966"/>
                  </a:lnTo>
                  <a:lnTo>
                    <a:pt x="12387" y="1744"/>
                  </a:lnTo>
                  <a:lnTo>
                    <a:pt x="12090" y="1503"/>
                  </a:lnTo>
                  <a:lnTo>
                    <a:pt x="11794" y="1299"/>
                  </a:lnTo>
                  <a:lnTo>
                    <a:pt x="11497" y="1095"/>
                  </a:lnTo>
                  <a:lnTo>
                    <a:pt x="11182" y="928"/>
                  </a:lnTo>
                  <a:lnTo>
                    <a:pt x="10848" y="761"/>
                  </a:lnTo>
                  <a:lnTo>
                    <a:pt x="10514" y="594"/>
                  </a:lnTo>
                  <a:lnTo>
                    <a:pt x="10162" y="464"/>
                  </a:lnTo>
                  <a:lnTo>
                    <a:pt x="9810" y="353"/>
                  </a:lnTo>
                  <a:lnTo>
                    <a:pt x="9457" y="242"/>
                  </a:lnTo>
                  <a:lnTo>
                    <a:pt x="9087" y="168"/>
                  </a:lnTo>
                  <a:lnTo>
                    <a:pt x="8716" y="94"/>
                  </a:lnTo>
                  <a:lnTo>
                    <a:pt x="8345" y="38"/>
                  </a:lnTo>
                  <a:lnTo>
                    <a:pt x="7955" y="19"/>
                  </a:lnTo>
                  <a:lnTo>
                    <a:pt x="7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6"/>
            <p:cNvSpPr/>
            <p:nvPr/>
          </p:nvSpPr>
          <p:spPr>
            <a:xfrm>
              <a:off x="-805668" y="2115453"/>
              <a:ext cx="1014217" cy="1096198"/>
            </a:xfrm>
            <a:custGeom>
              <a:avLst/>
              <a:gdLst/>
              <a:ahLst/>
              <a:cxnLst/>
              <a:rect l="l" t="t" r="r" b="b"/>
              <a:pathLst>
                <a:path w="15150" h="16374" extrusionOk="0">
                  <a:moveTo>
                    <a:pt x="7195" y="0"/>
                  </a:moveTo>
                  <a:lnTo>
                    <a:pt x="6935" y="19"/>
                  </a:lnTo>
                  <a:lnTo>
                    <a:pt x="6694" y="56"/>
                  </a:lnTo>
                  <a:lnTo>
                    <a:pt x="6453" y="93"/>
                  </a:lnTo>
                  <a:lnTo>
                    <a:pt x="6231" y="149"/>
                  </a:lnTo>
                  <a:lnTo>
                    <a:pt x="5990" y="223"/>
                  </a:lnTo>
                  <a:lnTo>
                    <a:pt x="5767" y="297"/>
                  </a:lnTo>
                  <a:lnTo>
                    <a:pt x="5545" y="390"/>
                  </a:lnTo>
                  <a:lnTo>
                    <a:pt x="5322" y="482"/>
                  </a:lnTo>
                  <a:lnTo>
                    <a:pt x="5118" y="594"/>
                  </a:lnTo>
                  <a:lnTo>
                    <a:pt x="4914" y="705"/>
                  </a:lnTo>
                  <a:lnTo>
                    <a:pt x="4710" y="835"/>
                  </a:lnTo>
                  <a:lnTo>
                    <a:pt x="4525" y="964"/>
                  </a:lnTo>
                  <a:lnTo>
                    <a:pt x="4339" y="1113"/>
                  </a:lnTo>
                  <a:lnTo>
                    <a:pt x="4172" y="1261"/>
                  </a:lnTo>
                  <a:lnTo>
                    <a:pt x="4006" y="1428"/>
                  </a:lnTo>
                  <a:lnTo>
                    <a:pt x="3839" y="1595"/>
                  </a:lnTo>
                  <a:lnTo>
                    <a:pt x="3690" y="1780"/>
                  </a:lnTo>
                  <a:lnTo>
                    <a:pt x="3542" y="1966"/>
                  </a:lnTo>
                  <a:lnTo>
                    <a:pt x="3394" y="2151"/>
                  </a:lnTo>
                  <a:lnTo>
                    <a:pt x="3282" y="2355"/>
                  </a:lnTo>
                  <a:lnTo>
                    <a:pt x="3153" y="2559"/>
                  </a:lnTo>
                  <a:lnTo>
                    <a:pt x="3060" y="2763"/>
                  </a:lnTo>
                  <a:lnTo>
                    <a:pt x="2949" y="2986"/>
                  </a:lnTo>
                  <a:lnTo>
                    <a:pt x="2874" y="3190"/>
                  </a:lnTo>
                  <a:lnTo>
                    <a:pt x="2782" y="3431"/>
                  </a:lnTo>
                  <a:lnTo>
                    <a:pt x="2726" y="3653"/>
                  </a:lnTo>
                  <a:lnTo>
                    <a:pt x="2670" y="3894"/>
                  </a:lnTo>
                  <a:lnTo>
                    <a:pt x="2633" y="4135"/>
                  </a:lnTo>
                  <a:lnTo>
                    <a:pt x="2596" y="4376"/>
                  </a:lnTo>
                  <a:lnTo>
                    <a:pt x="2578" y="4617"/>
                  </a:lnTo>
                  <a:lnTo>
                    <a:pt x="2578" y="4877"/>
                  </a:lnTo>
                  <a:lnTo>
                    <a:pt x="2578" y="5137"/>
                  </a:lnTo>
                  <a:lnTo>
                    <a:pt x="2596" y="5415"/>
                  </a:lnTo>
                  <a:lnTo>
                    <a:pt x="2633" y="5674"/>
                  </a:lnTo>
                  <a:lnTo>
                    <a:pt x="2689" y="5934"/>
                  </a:lnTo>
                  <a:lnTo>
                    <a:pt x="2745" y="6193"/>
                  </a:lnTo>
                  <a:lnTo>
                    <a:pt x="2837" y="6435"/>
                  </a:lnTo>
                  <a:lnTo>
                    <a:pt x="2930" y="6676"/>
                  </a:lnTo>
                  <a:lnTo>
                    <a:pt x="3023" y="6917"/>
                  </a:lnTo>
                  <a:lnTo>
                    <a:pt x="2689" y="7065"/>
                  </a:lnTo>
                  <a:lnTo>
                    <a:pt x="2392" y="7232"/>
                  </a:lnTo>
                  <a:lnTo>
                    <a:pt x="2096" y="7417"/>
                  </a:lnTo>
                  <a:lnTo>
                    <a:pt x="1799" y="7640"/>
                  </a:lnTo>
                  <a:lnTo>
                    <a:pt x="1539" y="7881"/>
                  </a:lnTo>
                  <a:lnTo>
                    <a:pt x="1298" y="8122"/>
                  </a:lnTo>
                  <a:lnTo>
                    <a:pt x="1057" y="8400"/>
                  </a:lnTo>
                  <a:lnTo>
                    <a:pt x="853" y="8678"/>
                  </a:lnTo>
                  <a:lnTo>
                    <a:pt x="668" y="8975"/>
                  </a:lnTo>
                  <a:lnTo>
                    <a:pt x="482" y="9290"/>
                  </a:lnTo>
                  <a:lnTo>
                    <a:pt x="353" y="9624"/>
                  </a:lnTo>
                  <a:lnTo>
                    <a:pt x="223" y="9958"/>
                  </a:lnTo>
                  <a:lnTo>
                    <a:pt x="130" y="10310"/>
                  </a:lnTo>
                  <a:lnTo>
                    <a:pt x="56" y="10662"/>
                  </a:lnTo>
                  <a:lnTo>
                    <a:pt x="19" y="11033"/>
                  </a:lnTo>
                  <a:lnTo>
                    <a:pt x="0" y="11422"/>
                  </a:lnTo>
                  <a:lnTo>
                    <a:pt x="0" y="11664"/>
                  </a:lnTo>
                  <a:lnTo>
                    <a:pt x="37" y="11923"/>
                  </a:lnTo>
                  <a:lnTo>
                    <a:pt x="56" y="12164"/>
                  </a:lnTo>
                  <a:lnTo>
                    <a:pt x="93" y="12405"/>
                  </a:lnTo>
                  <a:lnTo>
                    <a:pt x="149" y="12628"/>
                  </a:lnTo>
                  <a:lnTo>
                    <a:pt x="223" y="12869"/>
                  </a:lnTo>
                  <a:lnTo>
                    <a:pt x="297" y="13091"/>
                  </a:lnTo>
                  <a:lnTo>
                    <a:pt x="390" y="13314"/>
                  </a:lnTo>
                  <a:lnTo>
                    <a:pt x="482" y="13536"/>
                  </a:lnTo>
                  <a:lnTo>
                    <a:pt x="594" y="13740"/>
                  </a:lnTo>
                  <a:lnTo>
                    <a:pt x="705" y="13944"/>
                  </a:lnTo>
                  <a:lnTo>
                    <a:pt x="835" y="14148"/>
                  </a:lnTo>
                  <a:lnTo>
                    <a:pt x="965" y="14334"/>
                  </a:lnTo>
                  <a:lnTo>
                    <a:pt x="1113" y="14519"/>
                  </a:lnTo>
                  <a:lnTo>
                    <a:pt x="1261" y="14686"/>
                  </a:lnTo>
                  <a:lnTo>
                    <a:pt x="1428" y="14871"/>
                  </a:lnTo>
                  <a:lnTo>
                    <a:pt x="1595" y="15020"/>
                  </a:lnTo>
                  <a:lnTo>
                    <a:pt x="1780" y="15187"/>
                  </a:lnTo>
                  <a:lnTo>
                    <a:pt x="1966" y="15316"/>
                  </a:lnTo>
                  <a:lnTo>
                    <a:pt x="2151" y="15465"/>
                  </a:lnTo>
                  <a:lnTo>
                    <a:pt x="2355" y="15576"/>
                  </a:lnTo>
                  <a:lnTo>
                    <a:pt x="2559" y="15706"/>
                  </a:lnTo>
                  <a:lnTo>
                    <a:pt x="2763" y="15817"/>
                  </a:lnTo>
                  <a:lnTo>
                    <a:pt x="2986" y="15910"/>
                  </a:lnTo>
                  <a:lnTo>
                    <a:pt x="3208" y="16003"/>
                  </a:lnTo>
                  <a:lnTo>
                    <a:pt x="3431" y="16077"/>
                  </a:lnTo>
                  <a:lnTo>
                    <a:pt x="3653" y="16132"/>
                  </a:lnTo>
                  <a:lnTo>
                    <a:pt x="3894" y="16188"/>
                  </a:lnTo>
                  <a:lnTo>
                    <a:pt x="4135" y="16225"/>
                  </a:lnTo>
                  <a:lnTo>
                    <a:pt x="4376" y="16262"/>
                  </a:lnTo>
                  <a:lnTo>
                    <a:pt x="4617" y="16281"/>
                  </a:lnTo>
                  <a:lnTo>
                    <a:pt x="4877" y="16299"/>
                  </a:lnTo>
                  <a:lnTo>
                    <a:pt x="5229" y="16281"/>
                  </a:lnTo>
                  <a:lnTo>
                    <a:pt x="5582" y="16244"/>
                  </a:lnTo>
                  <a:lnTo>
                    <a:pt x="5934" y="16169"/>
                  </a:lnTo>
                  <a:lnTo>
                    <a:pt x="6268" y="16077"/>
                  </a:lnTo>
                  <a:lnTo>
                    <a:pt x="6601" y="15965"/>
                  </a:lnTo>
                  <a:lnTo>
                    <a:pt x="6917" y="15836"/>
                  </a:lnTo>
                  <a:lnTo>
                    <a:pt x="7232" y="15687"/>
                  </a:lnTo>
                  <a:lnTo>
                    <a:pt x="7510" y="15502"/>
                  </a:lnTo>
                  <a:lnTo>
                    <a:pt x="7825" y="15706"/>
                  </a:lnTo>
                  <a:lnTo>
                    <a:pt x="8141" y="15873"/>
                  </a:lnTo>
                  <a:lnTo>
                    <a:pt x="8456" y="16021"/>
                  </a:lnTo>
                  <a:lnTo>
                    <a:pt x="8808" y="16132"/>
                  </a:lnTo>
                  <a:lnTo>
                    <a:pt x="9160" y="16244"/>
                  </a:lnTo>
                  <a:lnTo>
                    <a:pt x="9513" y="16299"/>
                  </a:lnTo>
                  <a:lnTo>
                    <a:pt x="9902" y="16355"/>
                  </a:lnTo>
                  <a:lnTo>
                    <a:pt x="10273" y="16373"/>
                  </a:lnTo>
                  <a:lnTo>
                    <a:pt x="10532" y="16355"/>
                  </a:lnTo>
                  <a:lnTo>
                    <a:pt x="10774" y="16336"/>
                  </a:lnTo>
                  <a:lnTo>
                    <a:pt x="11015" y="16318"/>
                  </a:lnTo>
                  <a:lnTo>
                    <a:pt x="11256" y="16262"/>
                  </a:lnTo>
                  <a:lnTo>
                    <a:pt x="11497" y="16206"/>
                  </a:lnTo>
                  <a:lnTo>
                    <a:pt x="11719" y="16151"/>
                  </a:lnTo>
                  <a:lnTo>
                    <a:pt x="11942" y="16077"/>
                  </a:lnTo>
                  <a:lnTo>
                    <a:pt x="12164" y="15984"/>
                  </a:lnTo>
                  <a:lnTo>
                    <a:pt x="12387" y="15891"/>
                  </a:lnTo>
                  <a:lnTo>
                    <a:pt x="12591" y="15780"/>
                  </a:lnTo>
                  <a:lnTo>
                    <a:pt x="12795" y="15669"/>
                  </a:lnTo>
                  <a:lnTo>
                    <a:pt x="12999" y="15539"/>
                  </a:lnTo>
                  <a:lnTo>
                    <a:pt x="13184" y="15391"/>
                  </a:lnTo>
                  <a:lnTo>
                    <a:pt x="13370" y="15261"/>
                  </a:lnTo>
                  <a:lnTo>
                    <a:pt x="13555" y="15094"/>
                  </a:lnTo>
                  <a:lnTo>
                    <a:pt x="13722" y="14946"/>
                  </a:lnTo>
                  <a:lnTo>
                    <a:pt x="13870" y="14779"/>
                  </a:lnTo>
                  <a:lnTo>
                    <a:pt x="14037" y="14593"/>
                  </a:lnTo>
                  <a:lnTo>
                    <a:pt x="14185" y="14408"/>
                  </a:lnTo>
                  <a:lnTo>
                    <a:pt x="14315" y="14222"/>
                  </a:lnTo>
                  <a:lnTo>
                    <a:pt x="14445" y="14018"/>
                  </a:lnTo>
                  <a:lnTo>
                    <a:pt x="14556" y="13814"/>
                  </a:lnTo>
                  <a:lnTo>
                    <a:pt x="14667" y="13611"/>
                  </a:lnTo>
                  <a:lnTo>
                    <a:pt x="14760" y="13388"/>
                  </a:lnTo>
                  <a:lnTo>
                    <a:pt x="14853" y="13166"/>
                  </a:lnTo>
                  <a:lnTo>
                    <a:pt x="14927" y="12943"/>
                  </a:lnTo>
                  <a:lnTo>
                    <a:pt x="14983" y="12720"/>
                  </a:lnTo>
                  <a:lnTo>
                    <a:pt x="15038" y="12479"/>
                  </a:lnTo>
                  <a:lnTo>
                    <a:pt x="15094" y="12238"/>
                  </a:lnTo>
                  <a:lnTo>
                    <a:pt x="15113" y="11997"/>
                  </a:lnTo>
                  <a:lnTo>
                    <a:pt x="15131" y="11738"/>
                  </a:lnTo>
                  <a:lnTo>
                    <a:pt x="15150" y="11497"/>
                  </a:lnTo>
                  <a:lnTo>
                    <a:pt x="15131" y="11107"/>
                  </a:lnTo>
                  <a:lnTo>
                    <a:pt x="15075" y="10718"/>
                  </a:lnTo>
                  <a:lnTo>
                    <a:pt x="15001" y="10328"/>
                  </a:lnTo>
                  <a:lnTo>
                    <a:pt x="14909" y="9976"/>
                  </a:lnTo>
                  <a:lnTo>
                    <a:pt x="14760" y="9624"/>
                  </a:lnTo>
                  <a:lnTo>
                    <a:pt x="14612" y="9272"/>
                  </a:lnTo>
                  <a:lnTo>
                    <a:pt x="14426" y="8956"/>
                  </a:lnTo>
                  <a:lnTo>
                    <a:pt x="14222" y="8641"/>
                  </a:lnTo>
                  <a:lnTo>
                    <a:pt x="14000" y="8344"/>
                  </a:lnTo>
                  <a:lnTo>
                    <a:pt x="13740" y="8085"/>
                  </a:lnTo>
                  <a:lnTo>
                    <a:pt x="13481" y="7825"/>
                  </a:lnTo>
                  <a:lnTo>
                    <a:pt x="13184" y="7603"/>
                  </a:lnTo>
                  <a:lnTo>
                    <a:pt x="12887" y="7380"/>
                  </a:lnTo>
                  <a:lnTo>
                    <a:pt x="12554" y="7195"/>
                  </a:lnTo>
                  <a:lnTo>
                    <a:pt x="12220" y="7028"/>
                  </a:lnTo>
                  <a:lnTo>
                    <a:pt x="11868" y="6898"/>
                  </a:lnTo>
                  <a:lnTo>
                    <a:pt x="11960" y="6657"/>
                  </a:lnTo>
                  <a:lnTo>
                    <a:pt x="12053" y="6416"/>
                  </a:lnTo>
                  <a:lnTo>
                    <a:pt x="12127" y="6175"/>
                  </a:lnTo>
                  <a:lnTo>
                    <a:pt x="12201" y="5915"/>
                  </a:lnTo>
                  <a:lnTo>
                    <a:pt x="12238" y="5674"/>
                  </a:lnTo>
                  <a:lnTo>
                    <a:pt x="12275" y="5415"/>
                  </a:lnTo>
                  <a:lnTo>
                    <a:pt x="12313" y="5137"/>
                  </a:lnTo>
                  <a:lnTo>
                    <a:pt x="12313" y="4877"/>
                  </a:lnTo>
                  <a:lnTo>
                    <a:pt x="12313" y="4617"/>
                  </a:lnTo>
                  <a:lnTo>
                    <a:pt x="12294" y="4376"/>
                  </a:lnTo>
                  <a:lnTo>
                    <a:pt x="12257" y="4135"/>
                  </a:lnTo>
                  <a:lnTo>
                    <a:pt x="12220" y="3894"/>
                  </a:lnTo>
                  <a:lnTo>
                    <a:pt x="12164" y="3653"/>
                  </a:lnTo>
                  <a:lnTo>
                    <a:pt x="12090" y="3431"/>
                  </a:lnTo>
                  <a:lnTo>
                    <a:pt x="12016" y="3190"/>
                  </a:lnTo>
                  <a:lnTo>
                    <a:pt x="11923" y="2986"/>
                  </a:lnTo>
                  <a:lnTo>
                    <a:pt x="11830" y="2763"/>
                  </a:lnTo>
                  <a:lnTo>
                    <a:pt x="11719" y="2559"/>
                  </a:lnTo>
                  <a:lnTo>
                    <a:pt x="11608" y="2355"/>
                  </a:lnTo>
                  <a:lnTo>
                    <a:pt x="11478" y="2151"/>
                  </a:lnTo>
                  <a:lnTo>
                    <a:pt x="11348" y="1966"/>
                  </a:lnTo>
                  <a:lnTo>
                    <a:pt x="11200" y="1780"/>
                  </a:lnTo>
                  <a:lnTo>
                    <a:pt x="11052" y="1595"/>
                  </a:lnTo>
                  <a:lnTo>
                    <a:pt x="10885" y="1428"/>
                  </a:lnTo>
                  <a:lnTo>
                    <a:pt x="10718" y="1261"/>
                  </a:lnTo>
                  <a:lnTo>
                    <a:pt x="10532" y="1113"/>
                  </a:lnTo>
                  <a:lnTo>
                    <a:pt x="10347" y="964"/>
                  </a:lnTo>
                  <a:lnTo>
                    <a:pt x="10162" y="835"/>
                  </a:lnTo>
                  <a:lnTo>
                    <a:pt x="9976" y="705"/>
                  </a:lnTo>
                  <a:lnTo>
                    <a:pt x="9772" y="594"/>
                  </a:lnTo>
                  <a:lnTo>
                    <a:pt x="9550" y="482"/>
                  </a:lnTo>
                  <a:lnTo>
                    <a:pt x="9346" y="390"/>
                  </a:lnTo>
                  <a:lnTo>
                    <a:pt x="9123" y="297"/>
                  </a:lnTo>
                  <a:lnTo>
                    <a:pt x="8882" y="223"/>
                  </a:lnTo>
                  <a:lnTo>
                    <a:pt x="8660" y="149"/>
                  </a:lnTo>
                  <a:lnTo>
                    <a:pt x="8419" y="93"/>
                  </a:lnTo>
                  <a:lnTo>
                    <a:pt x="8178" y="56"/>
                  </a:lnTo>
                  <a:lnTo>
                    <a:pt x="7937" y="19"/>
                  </a:lnTo>
                  <a:lnTo>
                    <a:pt x="7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6"/>
            <p:cNvSpPr/>
            <p:nvPr/>
          </p:nvSpPr>
          <p:spPr>
            <a:xfrm>
              <a:off x="683987" y="2713768"/>
              <a:ext cx="664161" cy="664253"/>
            </a:xfrm>
            <a:custGeom>
              <a:avLst/>
              <a:gdLst/>
              <a:ahLst/>
              <a:cxnLst/>
              <a:rect l="l" t="t" r="r" b="b"/>
              <a:pathLst>
                <a:path w="9921" h="9922" extrusionOk="0">
                  <a:moveTo>
                    <a:pt x="4710" y="1"/>
                  </a:moveTo>
                  <a:lnTo>
                    <a:pt x="4451" y="38"/>
                  </a:lnTo>
                  <a:lnTo>
                    <a:pt x="4210" y="56"/>
                  </a:lnTo>
                  <a:lnTo>
                    <a:pt x="3968" y="112"/>
                  </a:lnTo>
                  <a:lnTo>
                    <a:pt x="3727" y="168"/>
                  </a:lnTo>
                  <a:lnTo>
                    <a:pt x="3486" y="223"/>
                  </a:lnTo>
                  <a:lnTo>
                    <a:pt x="3264" y="297"/>
                  </a:lnTo>
                  <a:lnTo>
                    <a:pt x="3041" y="390"/>
                  </a:lnTo>
                  <a:lnTo>
                    <a:pt x="2819" y="501"/>
                  </a:lnTo>
                  <a:lnTo>
                    <a:pt x="2596" y="594"/>
                  </a:lnTo>
                  <a:lnTo>
                    <a:pt x="2392" y="724"/>
                  </a:lnTo>
                  <a:lnTo>
                    <a:pt x="2188" y="854"/>
                  </a:lnTo>
                  <a:lnTo>
                    <a:pt x="2003" y="984"/>
                  </a:lnTo>
                  <a:lnTo>
                    <a:pt x="1818" y="1132"/>
                  </a:lnTo>
                  <a:lnTo>
                    <a:pt x="1632" y="1299"/>
                  </a:lnTo>
                  <a:lnTo>
                    <a:pt x="1465" y="1447"/>
                  </a:lnTo>
                  <a:lnTo>
                    <a:pt x="1298" y="1633"/>
                  </a:lnTo>
                  <a:lnTo>
                    <a:pt x="1131" y="1799"/>
                  </a:lnTo>
                  <a:lnTo>
                    <a:pt x="983" y="2003"/>
                  </a:lnTo>
                  <a:lnTo>
                    <a:pt x="853" y="2189"/>
                  </a:lnTo>
                  <a:lnTo>
                    <a:pt x="724" y="2393"/>
                  </a:lnTo>
                  <a:lnTo>
                    <a:pt x="594" y="2597"/>
                  </a:lnTo>
                  <a:lnTo>
                    <a:pt x="501" y="2819"/>
                  </a:lnTo>
                  <a:lnTo>
                    <a:pt x="390" y="3023"/>
                  </a:lnTo>
                  <a:lnTo>
                    <a:pt x="297" y="3264"/>
                  </a:lnTo>
                  <a:lnTo>
                    <a:pt x="223" y="3487"/>
                  </a:lnTo>
                  <a:lnTo>
                    <a:pt x="167" y="3728"/>
                  </a:lnTo>
                  <a:lnTo>
                    <a:pt x="112" y="3969"/>
                  </a:lnTo>
                  <a:lnTo>
                    <a:pt x="56" y="4210"/>
                  </a:lnTo>
                  <a:lnTo>
                    <a:pt x="37" y="4451"/>
                  </a:lnTo>
                  <a:lnTo>
                    <a:pt x="19" y="4711"/>
                  </a:lnTo>
                  <a:lnTo>
                    <a:pt x="0" y="4952"/>
                  </a:lnTo>
                  <a:lnTo>
                    <a:pt x="19" y="5211"/>
                  </a:lnTo>
                  <a:lnTo>
                    <a:pt x="37" y="5471"/>
                  </a:lnTo>
                  <a:lnTo>
                    <a:pt x="56" y="5712"/>
                  </a:lnTo>
                  <a:lnTo>
                    <a:pt x="112" y="5953"/>
                  </a:lnTo>
                  <a:lnTo>
                    <a:pt x="167" y="6194"/>
                  </a:lnTo>
                  <a:lnTo>
                    <a:pt x="223" y="6435"/>
                  </a:lnTo>
                  <a:lnTo>
                    <a:pt x="297" y="6658"/>
                  </a:lnTo>
                  <a:lnTo>
                    <a:pt x="390" y="6899"/>
                  </a:lnTo>
                  <a:lnTo>
                    <a:pt x="501" y="7103"/>
                  </a:lnTo>
                  <a:lnTo>
                    <a:pt x="594" y="7325"/>
                  </a:lnTo>
                  <a:lnTo>
                    <a:pt x="724" y="7529"/>
                  </a:lnTo>
                  <a:lnTo>
                    <a:pt x="853" y="7733"/>
                  </a:lnTo>
                  <a:lnTo>
                    <a:pt x="983" y="7918"/>
                  </a:lnTo>
                  <a:lnTo>
                    <a:pt x="1131" y="8122"/>
                  </a:lnTo>
                  <a:lnTo>
                    <a:pt x="1298" y="8289"/>
                  </a:lnTo>
                  <a:lnTo>
                    <a:pt x="1465" y="8475"/>
                  </a:lnTo>
                  <a:lnTo>
                    <a:pt x="1632" y="8623"/>
                  </a:lnTo>
                  <a:lnTo>
                    <a:pt x="1818" y="8790"/>
                  </a:lnTo>
                  <a:lnTo>
                    <a:pt x="2003" y="8938"/>
                  </a:lnTo>
                  <a:lnTo>
                    <a:pt x="2188" y="9068"/>
                  </a:lnTo>
                  <a:lnTo>
                    <a:pt x="2392" y="9198"/>
                  </a:lnTo>
                  <a:lnTo>
                    <a:pt x="2596" y="9328"/>
                  </a:lnTo>
                  <a:lnTo>
                    <a:pt x="2819" y="9439"/>
                  </a:lnTo>
                  <a:lnTo>
                    <a:pt x="3041" y="9532"/>
                  </a:lnTo>
                  <a:lnTo>
                    <a:pt x="3264" y="9624"/>
                  </a:lnTo>
                  <a:lnTo>
                    <a:pt x="3486" y="9699"/>
                  </a:lnTo>
                  <a:lnTo>
                    <a:pt x="3727" y="9754"/>
                  </a:lnTo>
                  <a:lnTo>
                    <a:pt x="3968" y="9810"/>
                  </a:lnTo>
                  <a:lnTo>
                    <a:pt x="4210" y="9865"/>
                  </a:lnTo>
                  <a:lnTo>
                    <a:pt x="4451" y="9884"/>
                  </a:lnTo>
                  <a:lnTo>
                    <a:pt x="4710" y="9921"/>
                  </a:lnTo>
                  <a:lnTo>
                    <a:pt x="5211" y="9921"/>
                  </a:lnTo>
                  <a:lnTo>
                    <a:pt x="5470" y="9884"/>
                  </a:lnTo>
                  <a:lnTo>
                    <a:pt x="5711" y="9865"/>
                  </a:lnTo>
                  <a:lnTo>
                    <a:pt x="5953" y="9810"/>
                  </a:lnTo>
                  <a:lnTo>
                    <a:pt x="6194" y="9754"/>
                  </a:lnTo>
                  <a:lnTo>
                    <a:pt x="6435" y="9699"/>
                  </a:lnTo>
                  <a:lnTo>
                    <a:pt x="6676" y="9624"/>
                  </a:lnTo>
                  <a:lnTo>
                    <a:pt x="6898" y="9532"/>
                  </a:lnTo>
                  <a:lnTo>
                    <a:pt x="7102" y="9439"/>
                  </a:lnTo>
                  <a:lnTo>
                    <a:pt x="7325" y="9328"/>
                  </a:lnTo>
                  <a:lnTo>
                    <a:pt x="7529" y="9198"/>
                  </a:lnTo>
                  <a:lnTo>
                    <a:pt x="7733" y="9068"/>
                  </a:lnTo>
                  <a:lnTo>
                    <a:pt x="7937" y="8938"/>
                  </a:lnTo>
                  <a:lnTo>
                    <a:pt x="8122" y="8790"/>
                  </a:lnTo>
                  <a:lnTo>
                    <a:pt x="8289" y="8623"/>
                  </a:lnTo>
                  <a:lnTo>
                    <a:pt x="8474" y="8475"/>
                  </a:lnTo>
                  <a:lnTo>
                    <a:pt x="8623" y="8289"/>
                  </a:lnTo>
                  <a:lnTo>
                    <a:pt x="8790" y="8122"/>
                  </a:lnTo>
                  <a:lnTo>
                    <a:pt x="8938" y="7918"/>
                  </a:lnTo>
                  <a:lnTo>
                    <a:pt x="9068" y="7733"/>
                  </a:lnTo>
                  <a:lnTo>
                    <a:pt x="9197" y="7529"/>
                  </a:lnTo>
                  <a:lnTo>
                    <a:pt x="9327" y="7325"/>
                  </a:lnTo>
                  <a:lnTo>
                    <a:pt x="9439" y="7103"/>
                  </a:lnTo>
                  <a:lnTo>
                    <a:pt x="9531" y="6899"/>
                  </a:lnTo>
                  <a:lnTo>
                    <a:pt x="9624" y="6658"/>
                  </a:lnTo>
                  <a:lnTo>
                    <a:pt x="9698" y="6435"/>
                  </a:lnTo>
                  <a:lnTo>
                    <a:pt x="9772" y="6194"/>
                  </a:lnTo>
                  <a:lnTo>
                    <a:pt x="9828" y="5953"/>
                  </a:lnTo>
                  <a:lnTo>
                    <a:pt x="9865" y="5712"/>
                  </a:lnTo>
                  <a:lnTo>
                    <a:pt x="9902" y="5471"/>
                  </a:lnTo>
                  <a:lnTo>
                    <a:pt x="9921" y="5211"/>
                  </a:lnTo>
                  <a:lnTo>
                    <a:pt x="9921" y="4952"/>
                  </a:lnTo>
                  <a:lnTo>
                    <a:pt x="9921" y="4711"/>
                  </a:lnTo>
                  <a:lnTo>
                    <a:pt x="9902" y="4451"/>
                  </a:lnTo>
                  <a:lnTo>
                    <a:pt x="9865" y="4210"/>
                  </a:lnTo>
                  <a:lnTo>
                    <a:pt x="9828" y="3969"/>
                  </a:lnTo>
                  <a:lnTo>
                    <a:pt x="9772" y="3728"/>
                  </a:lnTo>
                  <a:lnTo>
                    <a:pt x="9698" y="3487"/>
                  </a:lnTo>
                  <a:lnTo>
                    <a:pt x="9624" y="3264"/>
                  </a:lnTo>
                  <a:lnTo>
                    <a:pt x="9531" y="3023"/>
                  </a:lnTo>
                  <a:lnTo>
                    <a:pt x="9439" y="2819"/>
                  </a:lnTo>
                  <a:lnTo>
                    <a:pt x="9327" y="2597"/>
                  </a:lnTo>
                  <a:lnTo>
                    <a:pt x="9197" y="2393"/>
                  </a:lnTo>
                  <a:lnTo>
                    <a:pt x="9068" y="2189"/>
                  </a:lnTo>
                  <a:lnTo>
                    <a:pt x="8938" y="2003"/>
                  </a:lnTo>
                  <a:lnTo>
                    <a:pt x="8790" y="1799"/>
                  </a:lnTo>
                  <a:lnTo>
                    <a:pt x="8623" y="1633"/>
                  </a:lnTo>
                  <a:lnTo>
                    <a:pt x="8474" y="1447"/>
                  </a:lnTo>
                  <a:lnTo>
                    <a:pt x="8289" y="1299"/>
                  </a:lnTo>
                  <a:lnTo>
                    <a:pt x="8122" y="1132"/>
                  </a:lnTo>
                  <a:lnTo>
                    <a:pt x="7937" y="984"/>
                  </a:lnTo>
                  <a:lnTo>
                    <a:pt x="7733" y="854"/>
                  </a:lnTo>
                  <a:lnTo>
                    <a:pt x="7529" y="724"/>
                  </a:lnTo>
                  <a:lnTo>
                    <a:pt x="7325" y="594"/>
                  </a:lnTo>
                  <a:lnTo>
                    <a:pt x="7102" y="501"/>
                  </a:lnTo>
                  <a:lnTo>
                    <a:pt x="6898" y="390"/>
                  </a:lnTo>
                  <a:lnTo>
                    <a:pt x="6676" y="297"/>
                  </a:lnTo>
                  <a:lnTo>
                    <a:pt x="6435" y="223"/>
                  </a:lnTo>
                  <a:lnTo>
                    <a:pt x="6194" y="168"/>
                  </a:lnTo>
                  <a:lnTo>
                    <a:pt x="5953" y="112"/>
                  </a:lnTo>
                  <a:lnTo>
                    <a:pt x="5711" y="56"/>
                  </a:lnTo>
                  <a:lnTo>
                    <a:pt x="5470" y="38"/>
                  </a:lnTo>
                  <a:lnTo>
                    <a:pt x="5211"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6"/>
            <p:cNvSpPr/>
            <p:nvPr/>
          </p:nvSpPr>
          <p:spPr>
            <a:xfrm>
              <a:off x="706347" y="2551151"/>
              <a:ext cx="463059" cy="461871"/>
            </a:xfrm>
            <a:custGeom>
              <a:avLst/>
              <a:gdLst/>
              <a:ahLst/>
              <a:cxnLst/>
              <a:rect l="l" t="t" r="r" b="b"/>
              <a:pathLst>
                <a:path w="6917" h="6899" extrusionOk="0">
                  <a:moveTo>
                    <a:pt x="3449" y="1"/>
                  </a:moveTo>
                  <a:lnTo>
                    <a:pt x="3097" y="19"/>
                  </a:lnTo>
                  <a:lnTo>
                    <a:pt x="2763" y="56"/>
                  </a:lnTo>
                  <a:lnTo>
                    <a:pt x="2429" y="149"/>
                  </a:lnTo>
                  <a:lnTo>
                    <a:pt x="2114" y="260"/>
                  </a:lnTo>
                  <a:lnTo>
                    <a:pt x="1799" y="409"/>
                  </a:lnTo>
                  <a:lnTo>
                    <a:pt x="1521" y="576"/>
                  </a:lnTo>
                  <a:lnTo>
                    <a:pt x="1261" y="779"/>
                  </a:lnTo>
                  <a:lnTo>
                    <a:pt x="1001" y="1002"/>
                  </a:lnTo>
                  <a:lnTo>
                    <a:pt x="779" y="1243"/>
                  </a:lnTo>
                  <a:lnTo>
                    <a:pt x="594" y="1521"/>
                  </a:lnTo>
                  <a:lnTo>
                    <a:pt x="408" y="1799"/>
                  </a:lnTo>
                  <a:lnTo>
                    <a:pt x="278" y="2096"/>
                  </a:lnTo>
                  <a:lnTo>
                    <a:pt x="148" y="2430"/>
                  </a:lnTo>
                  <a:lnTo>
                    <a:pt x="74" y="2745"/>
                  </a:lnTo>
                  <a:lnTo>
                    <a:pt x="19" y="3097"/>
                  </a:lnTo>
                  <a:lnTo>
                    <a:pt x="0" y="3450"/>
                  </a:lnTo>
                  <a:lnTo>
                    <a:pt x="19" y="3802"/>
                  </a:lnTo>
                  <a:lnTo>
                    <a:pt x="74" y="4154"/>
                  </a:lnTo>
                  <a:lnTo>
                    <a:pt x="148" y="4469"/>
                  </a:lnTo>
                  <a:lnTo>
                    <a:pt x="278" y="4803"/>
                  </a:lnTo>
                  <a:lnTo>
                    <a:pt x="408" y="5100"/>
                  </a:lnTo>
                  <a:lnTo>
                    <a:pt x="594" y="5378"/>
                  </a:lnTo>
                  <a:lnTo>
                    <a:pt x="779" y="5656"/>
                  </a:lnTo>
                  <a:lnTo>
                    <a:pt x="1001" y="5897"/>
                  </a:lnTo>
                  <a:lnTo>
                    <a:pt x="1261" y="6120"/>
                  </a:lnTo>
                  <a:lnTo>
                    <a:pt x="1521" y="6324"/>
                  </a:lnTo>
                  <a:lnTo>
                    <a:pt x="1799" y="6491"/>
                  </a:lnTo>
                  <a:lnTo>
                    <a:pt x="2114" y="6639"/>
                  </a:lnTo>
                  <a:lnTo>
                    <a:pt x="2429" y="6750"/>
                  </a:lnTo>
                  <a:lnTo>
                    <a:pt x="2763" y="6843"/>
                  </a:lnTo>
                  <a:lnTo>
                    <a:pt x="3097" y="6880"/>
                  </a:lnTo>
                  <a:lnTo>
                    <a:pt x="3449" y="6899"/>
                  </a:lnTo>
                  <a:lnTo>
                    <a:pt x="3801" y="6880"/>
                  </a:lnTo>
                  <a:lnTo>
                    <a:pt x="4154" y="6843"/>
                  </a:lnTo>
                  <a:lnTo>
                    <a:pt x="4487" y="6750"/>
                  </a:lnTo>
                  <a:lnTo>
                    <a:pt x="4803" y="6639"/>
                  </a:lnTo>
                  <a:lnTo>
                    <a:pt x="5099" y="6491"/>
                  </a:lnTo>
                  <a:lnTo>
                    <a:pt x="5377" y="6324"/>
                  </a:lnTo>
                  <a:lnTo>
                    <a:pt x="5656" y="6120"/>
                  </a:lnTo>
                  <a:lnTo>
                    <a:pt x="5897" y="5897"/>
                  </a:lnTo>
                  <a:lnTo>
                    <a:pt x="6119" y="5656"/>
                  </a:lnTo>
                  <a:lnTo>
                    <a:pt x="6323" y="5378"/>
                  </a:lnTo>
                  <a:lnTo>
                    <a:pt x="6490" y="5100"/>
                  </a:lnTo>
                  <a:lnTo>
                    <a:pt x="6638" y="4803"/>
                  </a:lnTo>
                  <a:lnTo>
                    <a:pt x="6750" y="4469"/>
                  </a:lnTo>
                  <a:lnTo>
                    <a:pt x="6842" y="4154"/>
                  </a:lnTo>
                  <a:lnTo>
                    <a:pt x="6898" y="3802"/>
                  </a:lnTo>
                  <a:lnTo>
                    <a:pt x="6917" y="3450"/>
                  </a:lnTo>
                  <a:lnTo>
                    <a:pt x="6898" y="3097"/>
                  </a:lnTo>
                  <a:lnTo>
                    <a:pt x="6842" y="2745"/>
                  </a:lnTo>
                  <a:lnTo>
                    <a:pt x="6750" y="2430"/>
                  </a:lnTo>
                  <a:lnTo>
                    <a:pt x="6638" y="2096"/>
                  </a:lnTo>
                  <a:lnTo>
                    <a:pt x="6490" y="1799"/>
                  </a:lnTo>
                  <a:lnTo>
                    <a:pt x="6323" y="1521"/>
                  </a:lnTo>
                  <a:lnTo>
                    <a:pt x="6119" y="1243"/>
                  </a:lnTo>
                  <a:lnTo>
                    <a:pt x="5897" y="1002"/>
                  </a:lnTo>
                  <a:lnTo>
                    <a:pt x="5656" y="779"/>
                  </a:lnTo>
                  <a:lnTo>
                    <a:pt x="5377" y="576"/>
                  </a:lnTo>
                  <a:lnTo>
                    <a:pt x="5099" y="409"/>
                  </a:lnTo>
                  <a:lnTo>
                    <a:pt x="4803" y="260"/>
                  </a:lnTo>
                  <a:lnTo>
                    <a:pt x="4487" y="149"/>
                  </a:lnTo>
                  <a:lnTo>
                    <a:pt x="4154" y="56"/>
                  </a:lnTo>
                  <a:lnTo>
                    <a:pt x="3801"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6"/>
            <p:cNvSpPr/>
            <p:nvPr/>
          </p:nvSpPr>
          <p:spPr>
            <a:xfrm>
              <a:off x="1016650" y="2431983"/>
              <a:ext cx="461854" cy="463143"/>
            </a:xfrm>
            <a:custGeom>
              <a:avLst/>
              <a:gdLst/>
              <a:ahLst/>
              <a:cxnLst/>
              <a:rect l="l" t="t" r="r" b="b"/>
              <a:pathLst>
                <a:path w="6899" h="6918" extrusionOk="0">
                  <a:moveTo>
                    <a:pt x="3450" y="1"/>
                  </a:moveTo>
                  <a:lnTo>
                    <a:pt x="3097" y="19"/>
                  </a:lnTo>
                  <a:lnTo>
                    <a:pt x="2745" y="75"/>
                  </a:lnTo>
                  <a:lnTo>
                    <a:pt x="2430" y="149"/>
                  </a:lnTo>
                  <a:lnTo>
                    <a:pt x="2096" y="279"/>
                  </a:lnTo>
                  <a:lnTo>
                    <a:pt x="1799" y="409"/>
                  </a:lnTo>
                  <a:lnTo>
                    <a:pt x="1521" y="594"/>
                  </a:lnTo>
                  <a:lnTo>
                    <a:pt x="1243" y="798"/>
                  </a:lnTo>
                  <a:lnTo>
                    <a:pt x="1002" y="1020"/>
                  </a:lnTo>
                  <a:lnTo>
                    <a:pt x="780" y="1262"/>
                  </a:lnTo>
                  <a:lnTo>
                    <a:pt x="576" y="1521"/>
                  </a:lnTo>
                  <a:lnTo>
                    <a:pt x="409" y="1818"/>
                  </a:lnTo>
                  <a:lnTo>
                    <a:pt x="260" y="2114"/>
                  </a:lnTo>
                  <a:lnTo>
                    <a:pt x="149" y="2430"/>
                  </a:lnTo>
                  <a:lnTo>
                    <a:pt x="56" y="2763"/>
                  </a:lnTo>
                  <a:lnTo>
                    <a:pt x="19" y="3097"/>
                  </a:lnTo>
                  <a:lnTo>
                    <a:pt x="1" y="3450"/>
                  </a:lnTo>
                  <a:lnTo>
                    <a:pt x="19" y="3802"/>
                  </a:lnTo>
                  <a:lnTo>
                    <a:pt x="56" y="4154"/>
                  </a:lnTo>
                  <a:lnTo>
                    <a:pt x="149" y="4488"/>
                  </a:lnTo>
                  <a:lnTo>
                    <a:pt x="260" y="4803"/>
                  </a:lnTo>
                  <a:lnTo>
                    <a:pt x="409" y="5100"/>
                  </a:lnTo>
                  <a:lnTo>
                    <a:pt x="576" y="5397"/>
                  </a:lnTo>
                  <a:lnTo>
                    <a:pt x="780" y="5656"/>
                  </a:lnTo>
                  <a:lnTo>
                    <a:pt x="1002" y="5897"/>
                  </a:lnTo>
                  <a:lnTo>
                    <a:pt x="1243" y="6120"/>
                  </a:lnTo>
                  <a:lnTo>
                    <a:pt x="1521" y="6324"/>
                  </a:lnTo>
                  <a:lnTo>
                    <a:pt x="1799" y="6491"/>
                  </a:lnTo>
                  <a:lnTo>
                    <a:pt x="2096" y="6639"/>
                  </a:lnTo>
                  <a:lnTo>
                    <a:pt x="2430" y="6750"/>
                  </a:lnTo>
                  <a:lnTo>
                    <a:pt x="2745" y="6843"/>
                  </a:lnTo>
                  <a:lnTo>
                    <a:pt x="3097" y="6898"/>
                  </a:lnTo>
                  <a:lnTo>
                    <a:pt x="3450" y="6917"/>
                  </a:lnTo>
                  <a:lnTo>
                    <a:pt x="3802" y="6898"/>
                  </a:lnTo>
                  <a:lnTo>
                    <a:pt x="4136" y="6843"/>
                  </a:lnTo>
                  <a:lnTo>
                    <a:pt x="4470" y="6750"/>
                  </a:lnTo>
                  <a:lnTo>
                    <a:pt x="4785" y="6639"/>
                  </a:lnTo>
                  <a:lnTo>
                    <a:pt x="5100" y="6491"/>
                  </a:lnTo>
                  <a:lnTo>
                    <a:pt x="5378" y="6324"/>
                  </a:lnTo>
                  <a:lnTo>
                    <a:pt x="5638" y="6120"/>
                  </a:lnTo>
                  <a:lnTo>
                    <a:pt x="5897" y="5897"/>
                  </a:lnTo>
                  <a:lnTo>
                    <a:pt x="6120" y="5656"/>
                  </a:lnTo>
                  <a:lnTo>
                    <a:pt x="6305" y="5397"/>
                  </a:lnTo>
                  <a:lnTo>
                    <a:pt x="6491" y="5100"/>
                  </a:lnTo>
                  <a:lnTo>
                    <a:pt x="6639" y="4803"/>
                  </a:lnTo>
                  <a:lnTo>
                    <a:pt x="6750" y="4488"/>
                  </a:lnTo>
                  <a:lnTo>
                    <a:pt x="6824" y="4154"/>
                  </a:lnTo>
                  <a:lnTo>
                    <a:pt x="6880" y="3802"/>
                  </a:lnTo>
                  <a:lnTo>
                    <a:pt x="6899" y="3450"/>
                  </a:lnTo>
                  <a:lnTo>
                    <a:pt x="6880" y="3097"/>
                  </a:lnTo>
                  <a:lnTo>
                    <a:pt x="6824" y="2763"/>
                  </a:lnTo>
                  <a:lnTo>
                    <a:pt x="6750" y="2430"/>
                  </a:lnTo>
                  <a:lnTo>
                    <a:pt x="6639" y="2114"/>
                  </a:lnTo>
                  <a:lnTo>
                    <a:pt x="6491" y="1818"/>
                  </a:lnTo>
                  <a:lnTo>
                    <a:pt x="6305" y="1521"/>
                  </a:lnTo>
                  <a:lnTo>
                    <a:pt x="6120" y="1262"/>
                  </a:lnTo>
                  <a:lnTo>
                    <a:pt x="5897" y="1020"/>
                  </a:lnTo>
                  <a:lnTo>
                    <a:pt x="5638" y="798"/>
                  </a:lnTo>
                  <a:lnTo>
                    <a:pt x="5378" y="594"/>
                  </a:lnTo>
                  <a:lnTo>
                    <a:pt x="5100" y="409"/>
                  </a:lnTo>
                  <a:lnTo>
                    <a:pt x="4785" y="279"/>
                  </a:lnTo>
                  <a:lnTo>
                    <a:pt x="4470" y="149"/>
                  </a:lnTo>
                  <a:lnTo>
                    <a:pt x="4136" y="75"/>
                  </a:lnTo>
                  <a:lnTo>
                    <a:pt x="3802" y="19"/>
                  </a:lnTo>
                  <a:lnTo>
                    <a:pt x="3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6"/>
            <p:cNvSpPr/>
            <p:nvPr/>
          </p:nvSpPr>
          <p:spPr>
            <a:xfrm>
              <a:off x="1137089" y="2782055"/>
              <a:ext cx="461854" cy="463143"/>
            </a:xfrm>
            <a:custGeom>
              <a:avLst/>
              <a:gdLst/>
              <a:ahLst/>
              <a:cxnLst/>
              <a:rect l="l" t="t" r="r" b="b"/>
              <a:pathLst>
                <a:path w="6899" h="6918" extrusionOk="0">
                  <a:moveTo>
                    <a:pt x="3449" y="1"/>
                  </a:moveTo>
                  <a:lnTo>
                    <a:pt x="3097" y="19"/>
                  </a:lnTo>
                  <a:lnTo>
                    <a:pt x="2763" y="75"/>
                  </a:lnTo>
                  <a:lnTo>
                    <a:pt x="2429" y="149"/>
                  </a:lnTo>
                  <a:lnTo>
                    <a:pt x="2114" y="279"/>
                  </a:lnTo>
                  <a:lnTo>
                    <a:pt x="1799" y="409"/>
                  </a:lnTo>
                  <a:lnTo>
                    <a:pt x="1521" y="594"/>
                  </a:lnTo>
                  <a:lnTo>
                    <a:pt x="1261" y="798"/>
                  </a:lnTo>
                  <a:lnTo>
                    <a:pt x="1002" y="1020"/>
                  </a:lnTo>
                  <a:lnTo>
                    <a:pt x="779" y="1262"/>
                  </a:lnTo>
                  <a:lnTo>
                    <a:pt x="594" y="1521"/>
                  </a:lnTo>
                  <a:lnTo>
                    <a:pt x="408" y="1818"/>
                  </a:lnTo>
                  <a:lnTo>
                    <a:pt x="260" y="2114"/>
                  </a:lnTo>
                  <a:lnTo>
                    <a:pt x="149" y="2430"/>
                  </a:lnTo>
                  <a:lnTo>
                    <a:pt x="75" y="2763"/>
                  </a:lnTo>
                  <a:lnTo>
                    <a:pt x="19" y="3097"/>
                  </a:lnTo>
                  <a:lnTo>
                    <a:pt x="0" y="3450"/>
                  </a:lnTo>
                  <a:lnTo>
                    <a:pt x="19" y="3802"/>
                  </a:lnTo>
                  <a:lnTo>
                    <a:pt x="75" y="4154"/>
                  </a:lnTo>
                  <a:lnTo>
                    <a:pt x="149" y="4488"/>
                  </a:lnTo>
                  <a:lnTo>
                    <a:pt x="260" y="4803"/>
                  </a:lnTo>
                  <a:lnTo>
                    <a:pt x="408" y="5100"/>
                  </a:lnTo>
                  <a:lnTo>
                    <a:pt x="594" y="5397"/>
                  </a:lnTo>
                  <a:lnTo>
                    <a:pt x="779" y="5656"/>
                  </a:lnTo>
                  <a:lnTo>
                    <a:pt x="1002" y="5897"/>
                  </a:lnTo>
                  <a:lnTo>
                    <a:pt x="1261" y="6120"/>
                  </a:lnTo>
                  <a:lnTo>
                    <a:pt x="1521" y="6324"/>
                  </a:lnTo>
                  <a:lnTo>
                    <a:pt x="1799" y="6491"/>
                  </a:lnTo>
                  <a:lnTo>
                    <a:pt x="2114" y="6639"/>
                  </a:lnTo>
                  <a:lnTo>
                    <a:pt x="2429" y="6750"/>
                  </a:lnTo>
                  <a:lnTo>
                    <a:pt x="2763" y="6843"/>
                  </a:lnTo>
                  <a:lnTo>
                    <a:pt x="3097" y="6898"/>
                  </a:lnTo>
                  <a:lnTo>
                    <a:pt x="3449" y="6917"/>
                  </a:lnTo>
                  <a:lnTo>
                    <a:pt x="3802" y="6898"/>
                  </a:lnTo>
                  <a:lnTo>
                    <a:pt x="4154" y="6843"/>
                  </a:lnTo>
                  <a:lnTo>
                    <a:pt x="4488" y="6750"/>
                  </a:lnTo>
                  <a:lnTo>
                    <a:pt x="4803" y="6639"/>
                  </a:lnTo>
                  <a:lnTo>
                    <a:pt x="5100" y="6491"/>
                  </a:lnTo>
                  <a:lnTo>
                    <a:pt x="5378" y="6324"/>
                  </a:lnTo>
                  <a:lnTo>
                    <a:pt x="5656" y="6120"/>
                  </a:lnTo>
                  <a:lnTo>
                    <a:pt x="5897" y="5897"/>
                  </a:lnTo>
                  <a:lnTo>
                    <a:pt x="6119" y="5656"/>
                  </a:lnTo>
                  <a:lnTo>
                    <a:pt x="6323" y="5397"/>
                  </a:lnTo>
                  <a:lnTo>
                    <a:pt x="6490" y="5100"/>
                  </a:lnTo>
                  <a:lnTo>
                    <a:pt x="6639" y="4803"/>
                  </a:lnTo>
                  <a:lnTo>
                    <a:pt x="6750" y="4488"/>
                  </a:lnTo>
                  <a:lnTo>
                    <a:pt x="6843" y="4154"/>
                  </a:lnTo>
                  <a:lnTo>
                    <a:pt x="6898" y="3802"/>
                  </a:lnTo>
                  <a:lnTo>
                    <a:pt x="6898" y="3450"/>
                  </a:lnTo>
                  <a:lnTo>
                    <a:pt x="6898" y="3097"/>
                  </a:lnTo>
                  <a:lnTo>
                    <a:pt x="6843" y="2763"/>
                  </a:lnTo>
                  <a:lnTo>
                    <a:pt x="6750" y="2430"/>
                  </a:lnTo>
                  <a:lnTo>
                    <a:pt x="6639" y="2114"/>
                  </a:lnTo>
                  <a:lnTo>
                    <a:pt x="6490" y="1818"/>
                  </a:lnTo>
                  <a:lnTo>
                    <a:pt x="6323" y="1521"/>
                  </a:lnTo>
                  <a:lnTo>
                    <a:pt x="6119" y="1262"/>
                  </a:lnTo>
                  <a:lnTo>
                    <a:pt x="5897" y="1020"/>
                  </a:lnTo>
                  <a:lnTo>
                    <a:pt x="5656" y="798"/>
                  </a:lnTo>
                  <a:lnTo>
                    <a:pt x="5378" y="594"/>
                  </a:lnTo>
                  <a:lnTo>
                    <a:pt x="5100" y="409"/>
                  </a:lnTo>
                  <a:lnTo>
                    <a:pt x="4803" y="279"/>
                  </a:lnTo>
                  <a:lnTo>
                    <a:pt x="4488" y="149"/>
                  </a:lnTo>
                  <a:lnTo>
                    <a:pt x="4154" y="75"/>
                  </a:lnTo>
                  <a:lnTo>
                    <a:pt x="3802"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6"/>
            <p:cNvSpPr/>
            <p:nvPr/>
          </p:nvSpPr>
          <p:spPr>
            <a:xfrm>
              <a:off x="990607" y="3113514"/>
              <a:ext cx="463059" cy="463076"/>
            </a:xfrm>
            <a:custGeom>
              <a:avLst/>
              <a:gdLst/>
              <a:ahLst/>
              <a:cxnLst/>
              <a:rect l="l" t="t" r="r" b="b"/>
              <a:pathLst>
                <a:path w="6917" h="6917" extrusionOk="0">
                  <a:moveTo>
                    <a:pt x="3468" y="1"/>
                  </a:moveTo>
                  <a:lnTo>
                    <a:pt x="3116" y="19"/>
                  </a:lnTo>
                  <a:lnTo>
                    <a:pt x="2763" y="75"/>
                  </a:lnTo>
                  <a:lnTo>
                    <a:pt x="2429" y="167"/>
                  </a:lnTo>
                  <a:lnTo>
                    <a:pt x="2114" y="279"/>
                  </a:lnTo>
                  <a:lnTo>
                    <a:pt x="1818" y="427"/>
                  </a:lnTo>
                  <a:lnTo>
                    <a:pt x="1521" y="594"/>
                  </a:lnTo>
                  <a:lnTo>
                    <a:pt x="1261" y="798"/>
                  </a:lnTo>
                  <a:lnTo>
                    <a:pt x="1020" y="1020"/>
                  </a:lnTo>
                  <a:lnTo>
                    <a:pt x="798" y="1261"/>
                  </a:lnTo>
                  <a:lnTo>
                    <a:pt x="594" y="1540"/>
                  </a:lnTo>
                  <a:lnTo>
                    <a:pt x="427" y="1818"/>
                  </a:lnTo>
                  <a:lnTo>
                    <a:pt x="279" y="2114"/>
                  </a:lnTo>
                  <a:lnTo>
                    <a:pt x="167" y="2430"/>
                  </a:lnTo>
                  <a:lnTo>
                    <a:pt x="75" y="2763"/>
                  </a:lnTo>
                  <a:lnTo>
                    <a:pt x="19" y="3116"/>
                  </a:lnTo>
                  <a:lnTo>
                    <a:pt x="0" y="3468"/>
                  </a:lnTo>
                  <a:lnTo>
                    <a:pt x="19" y="3820"/>
                  </a:lnTo>
                  <a:lnTo>
                    <a:pt x="75" y="4154"/>
                  </a:lnTo>
                  <a:lnTo>
                    <a:pt x="167" y="4488"/>
                  </a:lnTo>
                  <a:lnTo>
                    <a:pt x="279" y="4803"/>
                  </a:lnTo>
                  <a:lnTo>
                    <a:pt x="427" y="5118"/>
                  </a:lnTo>
                  <a:lnTo>
                    <a:pt x="594" y="5396"/>
                  </a:lnTo>
                  <a:lnTo>
                    <a:pt x="798" y="5656"/>
                  </a:lnTo>
                  <a:lnTo>
                    <a:pt x="1020" y="5897"/>
                  </a:lnTo>
                  <a:lnTo>
                    <a:pt x="1261" y="6120"/>
                  </a:lnTo>
                  <a:lnTo>
                    <a:pt x="1521" y="6324"/>
                  </a:lnTo>
                  <a:lnTo>
                    <a:pt x="1818" y="6509"/>
                  </a:lnTo>
                  <a:lnTo>
                    <a:pt x="2114" y="6639"/>
                  </a:lnTo>
                  <a:lnTo>
                    <a:pt x="2429" y="6769"/>
                  </a:lnTo>
                  <a:lnTo>
                    <a:pt x="2763" y="6843"/>
                  </a:lnTo>
                  <a:lnTo>
                    <a:pt x="3116" y="6898"/>
                  </a:lnTo>
                  <a:lnTo>
                    <a:pt x="3468" y="6917"/>
                  </a:lnTo>
                  <a:lnTo>
                    <a:pt x="3820" y="6898"/>
                  </a:lnTo>
                  <a:lnTo>
                    <a:pt x="4154" y="6843"/>
                  </a:lnTo>
                  <a:lnTo>
                    <a:pt x="4488" y="6769"/>
                  </a:lnTo>
                  <a:lnTo>
                    <a:pt x="4803" y="6639"/>
                  </a:lnTo>
                  <a:lnTo>
                    <a:pt x="5100" y="6509"/>
                  </a:lnTo>
                  <a:lnTo>
                    <a:pt x="5396" y="6324"/>
                  </a:lnTo>
                  <a:lnTo>
                    <a:pt x="5656" y="6120"/>
                  </a:lnTo>
                  <a:lnTo>
                    <a:pt x="5897" y="5897"/>
                  </a:lnTo>
                  <a:lnTo>
                    <a:pt x="6119" y="5656"/>
                  </a:lnTo>
                  <a:lnTo>
                    <a:pt x="6323" y="5396"/>
                  </a:lnTo>
                  <a:lnTo>
                    <a:pt x="6509" y="5118"/>
                  </a:lnTo>
                  <a:lnTo>
                    <a:pt x="6639" y="4803"/>
                  </a:lnTo>
                  <a:lnTo>
                    <a:pt x="6768" y="4488"/>
                  </a:lnTo>
                  <a:lnTo>
                    <a:pt x="6843" y="4154"/>
                  </a:lnTo>
                  <a:lnTo>
                    <a:pt x="6898" y="3820"/>
                  </a:lnTo>
                  <a:lnTo>
                    <a:pt x="6917" y="3468"/>
                  </a:lnTo>
                  <a:lnTo>
                    <a:pt x="6898" y="3116"/>
                  </a:lnTo>
                  <a:lnTo>
                    <a:pt x="6843" y="2763"/>
                  </a:lnTo>
                  <a:lnTo>
                    <a:pt x="6768" y="2430"/>
                  </a:lnTo>
                  <a:lnTo>
                    <a:pt x="6639" y="2114"/>
                  </a:lnTo>
                  <a:lnTo>
                    <a:pt x="6509" y="1818"/>
                  </a:lnTo>
                  <a:lnTo>
                    <a:pt x="6323" y="1540"/>
                  </a:lnTo>
                  <a:lnTo>
                    <a:pt x="6119" y="1261"/>
                  </a:lnTo>
                  <a:lnTo>
                    <a:pt x="5897" y="1020"/>
                  </a:lnTo>
                  <a:lnTo>
                    <a:pt x="5656" y="798"/>
                  </a:lnTo>
                  <a:lnTo>
                    <a:pt x="5396" y="594"/>
                  </a:lnTo>
                  <a:lnTo>
                    <a:pt x="5100" y="427"/>
                  </a:lnTo>
                  <a:lnTo>
                    <a:pt x="4803" y="279"/>
                  </a:lnTo>
                  <a:lnTo>
                    <a:pt x="4488" y="167"/>
                  </a:lnTo>
                  <a:lnTo>
                    <a:pt x="4154" y="75"/>
                  </a:lnTo>
                  <a:lnTo>
                    <a:pt x="3820" y="19"/>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6"/>
            <p:cNvSpPr/>
            <p:nvPr/>
          </p:nvSpPr>
          <p:spPr>
            <a:xfrm>
              <a:off x="597089" y="2896268"/>
              <a:ext cx="619509" cy="619532"/>
            </a:xfrm>
            <a:custGeom>
              <a:avLst/>
              <a:gdLst/>
              <a:ahLst/>
              <a:cxnLst/>
              <a:rect l="l" t="t" r="r" b="b"/>
              <a:pathLst>
                <a:path w="9254" h="9254" extrusionOk="0">
                  <a:moveTo>
                    <a:pt x="4617" y="1"/>
                  </a:moveTo>
                  <a:lnTo>
                    <a:pt x="4376" y="19"/>
                  </a:lnTo>
                  <a:lnTo>
                    <a:pt x="4154" y="38"/>
                  </a:lnTo>
                  <a:lnTo>
                    <a:pt x="3913" y="56"/>
                  </a:lnTo>
                  <a:lnTo>
                    <a:pt x="3690" y="112"/>
                  </a:lnTo>
                  <a:lnTo>
                    <a:pt x="3468" y="149"/>
                  </a:lnTo>
                  <a:lnTo>
                    <a:pt x="3245" y="223"/>
                  </a:lnTo>
                  <a:lnTo>
                    <a:pt x="3041" y="297"/>
                  </a:lnTo>
                  <a:lnTo>
                    <a:pt x="2819" y="371"/>
                  </a:lnTo>
                  <a:lnTo>
                    <a:pt x="2411" y="575"/>
                  </a:lnTo>
                  <a:lnTo>
                    <a:pt x="2040" y="798"/>
                  </a:lnTo>
                  <a:lnTo>
                    <a:pt x="1688" y="1057"/>
                  </a:lnTo>
                  <a:lnTo>
                    <a:pt x="1354" y="1354"/>
                  </a:lnTo>
                  <a:lnTo>
                    <a:pt x="1057" y="1688"/>
                  </a:lnTo>
                  <a:lnTo>
                    <a:pt x="798" y="2040"/>
                  </a:lnTo>
                  <a:lnTo>
                    <a:pt x="557" y="2430"/>
                  </a:lnTo>
                  <a:lnTo>
                    <a:pt x="371" y="2838"/>
                  </a:lnTo>
                  <a:lnTo>
                    <a:pt x="279" y="3042"/>
                  </a:lnTo>
                  <a:lnTo>
                    <a:pt x="204" y="3264"/>
                  </a:lnTo>
                  <a:lnTo>
                    <a:pt x="149" y="3468"/>
                  </a:lnTo>
                  <a:lnTo>
                    <a:pt x="93" y="3709"/>
                  </a:lnTo>
                  <a:lnTo>
                    <a:pt x="56" y="3932"/>
                  </a:lnTo>
                  <a:lnTo>
                    <a:pt x="19" y="4154"/>
                  </a:lnTo>
                  <a:lnTo>
                    <a:pt x="0" y="4395"/>
                  </a:lnTo>
                  <a:lnTo>
                    <a:pt x="0" y="4636"/>
                  </a:lnTo>
                  <a:lnTo>
                    <a:pt x="0" y="4877"/>
                  </a:lnTo>
                  <a:lnTo>
                    <a:pt x="19" y="5100"/>
                  </a:lnTo>
                  <a:lnTo>
                    <a:pt x="56" y="5341"/>
                  </a:lnTo>
                  <a:lnTo>
                    <a:pt x="93" y="5563"/>
                  </a:lnTo>
                  <a:lnTo>
                    <a:pt x="149" y="5786"/>
                  </a:lnTo>
                  <a:lnTo>
                    <a:pt x="204" y="6008"/>
                  </a:lnTo>
                  <a:lnTo>
                    <a:pt x="279" y="6212"/>
                  </a:lnTo>
                  <a:lnTo>
                    <a:pt x="371" y="6435"/>
                  </a:lnTo>
                  <a:lnTo>
                    <a:pt x="557" y="6843"/>
                  </a:lnTo>
                  <a:lnTo>
                    <a:pt x="798" y="7214"/>
                  </a:lnTo>
                  <a:lnTo>
                    <a:pt x="1057" y="7566"/>
                  </a:lnTo>
                  <a:lnTo>
                    <a:pt x="1354" y="7900"/>
                  </a:lnTo>
                  <a:lnTo>
                    <a:pt x="1688" y="8196"/>
                  </a:lnTo>
                  <a:lnTo>
                    <a:pt x="2040" y="8456"/>
                  </a:lnTo>
                  <a:lnTo>
                    <a:pt x="2411" y="8697"/>
                  </a:lnTo>
                  <a:lnTo>
                    <a:pt x="2819" y="8882"/>
                  </a:lnTo>
                  <a:lnTo>
                    <a:pt x="3041" y="8975"/>
                  </a:lnTo>
                  <a:lnTo>
                    <a:pt x="3245" y="9049"/>
                  </a:lnTo>
                  <a:lnTo>
                    <a:pt x="3468" y="9105"/>
                  </a:lnTo>
                  <a:lnTo>
                    <a:pt x="3690" y="9161"/>
                  </a:lnTo>
                  <a:lnTo>
                    <a:pt x="3913" y="9198"/>
                  </a:lnTo>
                  <a:lnTo>
                    <a:pt x="4154" y="9235"/>
                  </a:lnTo>
                  <a:lnTo>
                    <a:pt x="4376" y="9253"/>
                  </a:lnTo>
                  <a:lnTo>
                    <a:pt x="4859" y="9253"/>
                  </a:lnTo>
                  <a:lnTo>
                    <a:pt x="5100" y="9235"/>
                  </a:lnTo>
                  <a:lnTo>
                    <a:pt x="5322" y="9198"/>
                  </a:lnTo>
                  <a:lnTo>
                    <a:pt x="5563" y="9161"/>
                  </a:lnTo>
                  <a:lnTo>
                    <a:pt x="5786" y="9105"/>
                  </a:lnTo>
                  <a:lnTo>
                    <a:pt x="5990" y="9049"/>
                  </a:lnTo>
                  <a:lnTo>
                    <a:pt x="6212" y="8975"/>
                  </a:lnTo>
                  <a:lnTo>
                    <a:pt x="6416" y="8882"/>
                  </a:lnTo>
                  <a:lnTo>
                    <a:pt x="6824" y="8697"/>
                  </a:lnTo>
                  <a:lnTo>
                    <a:pt x="7213" y="8456"/>
                  </a:lnTo>
                  <a:lnTo>
                    <a:pt x="7566" y="8196"/>
                  </a:lnTo>
                  <a:lnTo>
                    <a:pt x="7900" y="7900"/>
                  </a:lnTo>
                  <a:lnTo>
                    <a:pt x="8196" y="7566"/>
                  </a:lnTo>
                  <a:lnTo>
                    <a:pt x="8456" y="7214"/>
                  </a:lnTo>
                  <a:lnTo>
                    <a:pt x="8678" y="6843"/>
                  </a:lnTo>
                  <a:lnTo>
                    <a:pt x="8882" y="6435"/>
                  </a:lnTo>
                  <a:lnTo>
                    <a:pt x="8956" y="6212"/>
                  </a:lnTo>
                  <a:lnTo>
                    <a:pt x="9031" y="6008"/>
                  </a:lnTo>
                  <a:lnTo>
                    <a:pt x="9105" y="5786"/>
                  </a:lnTo>
                  <a:lnTo>
                    <a:pt x="9142" y="5563"/>
                  </a:lnTo>
                  <a:lnTo>
                    <a:pt x="9198" y="5341"/>
                  </a:lnTo>
                  <a:lnTo>
                    <a:pt x="9216" y="5100"/>
                  </a:lnTo>
                  <a:lnTo>
                    <a:pt x="9235" y="4877"/>
                  </a:lnTo>
                  <a:lnTo>
                    <a:pt x="9253" y="4636"/>
                  </a:lnTo>
                  <a:lnTo>
                    <a:pt x="9235" y="4395"/>
                  </a:lnTo>
                  <a:lnTo>
                    <a:pt x="9216" y="4154"/>
                  </a:lnTo>
                  <a:lnTo>
                    <a:pt x="9198" y="3932"/>
                  </a:lnTo>
                  <a:lnTo>
                    <a:pt x="9142" y="3709"/>
                  </a:lnTo>
                  <a:lnTo>
                    <a:pt x="9105" y="3468"/>
                  </a:lnTo>
                  <a:lnTo>
                    <a:pt x="9031" y="3264"/>
                  </a:lnTo>
                  <a:lnTo>
                    <a:pt x="8956" y="3042"/>
                  </a:lnTo>
                  <a:lnTo>
                    <a:pt x="8882" y="2838"/>
                  </a:lnTo>
                  <a:lnTo>
                    <a:pt x="8678" y="2430"/>
                  </a:lnTo>
                  <a:lnTo>
                    <a:pt x="8456" y="2040"/>
                  </a:lnTo>
                  <a:lnTo>
                    <a:pt x="8196" y="1688"/>
                  </a:lnTo>
                  <a:lnTo>
                    <a:pt x="7900" y="1354"/>
                  </a:lnTo>
                  <a:lnTo>
                    <a:pt x="7566" y="1057"/>
                  </a:lnTo>
                  <a:lnTo>
                    <a:pt x="7213" y="798"/>
                  </a:lnTo>
                  <a:lnTo>
                    <a:pt x="6824" y="575"/>
                  </a:lnTo>
                  <a:lnTo>
                    <a:pt x="6416" y="371"/>
                  </a:lnTo>
                  <a:lnTo>
                    <a:pt x="6212" y="297"/>
                  </a:lnTo>
                  <a:lnTo>
                    <a:pt x="5990" y="223"/>
                  </a:lnTo>
                  <a:lnTo>
                    <a:pt x="5786" y="149"/>
                  </a:lnTo>
                  <a:lnTo>
                    <a:pt x="5563" y="112"/>
                  </a:lnTo>
                  <a:lnTo>
                    <a:pt x="5322" y="56"/>
                  </a:lnTo>
                  <a:lnTo>
                    <a:pt x="5100" y="38"/>
                  </a:lnTo>
                  <a:lnTo>
                    <a:pt x="4859" y="19"/>
                  </a:lnTo>
                  <a:lnTo>
                    <a:pt x="4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6"/>
            <p:cNvSpPr/>
            <p:nvPr/>
          </p:nvSpPr>
          <p:spPr>
            <a:xfrm>
              <a:off x="618177" y="2744831"/>
              <a:ext cx="430791" cy="430807"/>
            </a:xfrm>
            <a:custGeom>
              <a:avLst/>
              <a:gdLst/>
              <a:ahLst/>
              <a:cxnLst/>
              <a:rect l="l" t="t" r="r" b="b"/>
              <a:pathLst>
                <a:path w="6435" h="6435" extrusionOk="0">
                  <a:moveTo>
                    <a:pt x="3208" y="0"/>
                  </a:moveTo>
                  <a:lnTo>
                    <a:pt x="2875" y="19"/>
                  </a:lnTo>
                  <a:lnTo>
                    <a:pt x="2560" y="56"/>
                  </a:lnTo>
                  <a:lnTo>
                    <a:pt x="2263" y="149"/>
                  </a:lnTo>
                  <a:lnTo>
                    <a:pt x="1966" y="260"/>
                  </a:lnTo>
                  <a:lnTo>
                    <a:pt x="1669" y="390"/>
                  </a:lnTo>
                  <a:lnTo>
                    <a:pt x="1410" y="557"/>
                  </a:lnTo>
                  <a:lnTo>
                    <a:pt x="1169" y="742"/>
                  </a:lnTo>
                  <a:lnTo>
                    <a:pt x="928" y="946"/>
                  </a:lnTo>
                  <a:lnTo>
                    <a:pt x="724" y="1169"/>
                  </a:lnTo>
                  <a:lnTo>
                    <a:pt x="538" y="1410"/>
                  </a:lnTo>
                  <a:lnTo>
                    <a:pt x="371" y="1688"/>
                  </a:lnTo>
                  <a:lnTo>
                    <a:pt x="242" y="1966"/>
                  </a:lnTo>
                  <a:lnTo>
                    <a:pt x="130" y="2263"/>
                  </a:lnTo>
                  <a:lnTo>
                    <a:pt x="56" y="2578"/>
                  </a:lnTo>
                  <a:lnTo>
                    <a:pt x="1" y="2893"/>
                  </a:lnTo>
                  <a:lnTo>
                    <a:pt x="1" y="3227"/>
                  </a:lnTo>
                  <a:lnTo>
                    <a:pt x="1" y="3542"/>
                  </a:lnTo>
                  <a:lnTo>
                    <a:pt x="56" y="3876"/>
                  </a:lnTo>
                  <a:lnTo>
                    <a:pt x="130" y="4172"/>
                  </a:lnTo>
                  <a:lnTo>
                    <a:pt x="242" y="4469"/>
                  </a:lnTo>
                  <a:lnTo>
                    <a:pt x="371" y="4747"/>
                  </a:lnTo>
                  <a:lnTo>
                    <a:pt x="538" y="5025"/>
                  </a:lnTo>
                  <a:lnTo>
                    <a:pt x="724" y="5266"/>
                  </a:lnTo>
                  <a:lnTo>
                    <a:pt x="928" y="5489"/>
                  </a:lnTo>
                  <a:lnTo>
                    <a:pt x="1169" y="5711"/>
                  </a:lnTo>
                  <a:lnTo>
                    <a:pt x="1410" y="5897"/>
                  </a:lnTo>
                  <a:lnTo>
                    <a:pt x="1669" y="6045"/>
                  </a:lnTo>
                  <a:lnTo>
                    <a:pt x="1966" y="6194"/>
                  </a:lnTo>
                  <a:lnTo>
                    <a:pt x="2263" y="6305"/>
                  </a:lnTo>
                  <a:lnTo>
                    <a:pt x="2560" y="6379"/>
                  </a:lnTo>
                  <a:lnTo>
                    <a:pt x="2875" y="6416"/>
                  </a:lnTo>
                  <a:lnTo>
                    <a:pt x="3208" y="6435"/>
                  </a:lnTo>
                  <a:lnTo>
                    <a:pt x="3542" y="6416"/>
                  </a:lnTo>
                  <a:lnTo>
                    <a:pt x="3857" y="6379"/>
                  </a:lnTo>
                  <a:lnTo>
                    <a:pt x="4173" y="6305"/>
                  </a:lnTo>
                  <a:lnTo>
                    <a:pt x="4469" y="6194"/>
                  </a:lnTo>
                  <a:lnTo>
                    <a:pt x="4748" y="6045"/>
                  </a:lnTo>
                  <a:lnTo>
                    <a:pt x="5007" y="5897"/>
                  </a:lnTo>
                  <a:lnTo>
                    <a:pt x="5267" y="5711"/>
                  </a:lnTo>
                  <a:lnTo>
                    <a:pt x="5489" y="5489"/>
                  </a:lnTo>
                  <a:lnTo>
                    <a:pt x="5693" y="5266"/>
                  </a:lnTo>
                  <a:lnTo>
                    <a:pt x="5879" y="5025"/>
                  </a:lnTo>
                  <a:lnTo>
                    <a:pt x="6045" y="4747"/>
                  </a:lnTo>
                  <a:lnTo>
                    <a:pt x="6175" y="4469"/>
                  </a:lnTo>
                  <a:lnTo>
                    <a:pt x="6287" y="4172"/>
                  </a:lnTo>
                  <a:lnTo>
                    <a:pt x="6361" y="3876"/>
                  </a:lnTo>
                  <a:lnTo>
                    <a:pt x="6416" y="3542"/>
                  </a:lnTo>
                  <a:lnTo>
                    <a:pt x="6435" y="3227"/>
                  </a:lnTo>
                  <a:lnTo>
                    <a:pt x="6416" y="2893"/>
                  </a:lnTo>
                  <a:lnTo>
                    <a:pt x="6361" y="2578"/>
                  </a:lnTo>
                  <a:lnTo>
                    <a:pt x="6287" y="2263"/>
                  </a:lnTo>
                  <a:lnTo>
                    <a:pt x="6175" y="1966"/>
                  </a:lnTo>
                  <a:lnTo>
                    <a:pt x="6045" y="1688"/>
                  </a:lnTo>
                  <a:lnTo>
                    <a:pt x="5879" y="1410"/>
                  </a:lnTo>
                  <a:lnTo>
                    <a:pt x="5693" y="1169"/>
                  </a:lnTo>
                  <a:lnTo>
                    <a:pt x="5489" y="946"/>
                  </a:lnTo>
                  <a:lnTo>
                    <a:pt x="5267" y="742"/>
                  </a:lnTo>
                  <a:lnTo>
                    <a:pt x="5007" y="557"/>
                  </a:lnTo>
                  <a:lnTo>
                    <a:pt x="4748" y="390"/>
                  </a:lnTo>
                  <a:lnTo>
                    <a:pt x="4469" y="260"/>
                  </a:lnTo>
                  <a:lnTo>
                    <a:pt x="4173" y="149"/>
                  </a:lnTo>
                  <a:lnTo>
                    <a:pt x="3857" y="56"/>
                  </a:lnTo>
                  <a:lnTo>
                    <a:pt x="3542" y="19"/>
                  </a:lnTo>
                  <a:lnTo>
                    <a:pt x="3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6"/>
            <p:cNvSpPr/>
            <p:nvPr/>
          </p:nvSpPr>
          <p:spPr>
            <a:xfrm>
              <a:off x="906186" y="2634367"/>
              <a:ext cx="432063" cy="430807"/>
            </a:xfrm>
            <a:custGeom>
              <a:avLst/>
              <a:gdLst/>
              <a:ahLst/>
              <a:cxnLst/>
              <a:rect l="l" t="t" r="r" b="b"/>
              <a:pathLst>
                <a:path w="6454" h="6435" extrusionOk="0">
                  <a:moveTo>
                    <a:pt x="3227" y="0"/>
                  </a:moveTo>
                  <a:lnTo>
                    <a:pt x="2893" y="19"/>
                  </a:lnTo>
                  <a:lnTo>
                    <a:pt x="2578" y="56"/>
                  </a:lnTo>
                  <a:lnTo>
                    <a:pt x="2263" y="148"/>
                  </a:lnTo>
                  <a:lnTo>
                    <a:pt x="1966" y="241"/>
                  </a:lnTo>
                  <a:lnTo>
                    <a:pt x="1688" y="389"/>
                  </a:lnTo>
                  <a:lnTo>
                    <a:pt x="1428" y="538"/>
                  </a:lnTo>
                  <a:lnTo>
                    <a:pt x="1187" y="723"/>
                  </a:lnTo>
                  <a:lnTo>
                    <a:pt x="946" y="946"/>
                  </a:lnTo>
                  <a:lnTo>
                    <a:pt x="742" y="1168"/>
                  </a:lnTo>
                  <a:lnTo>
                    <a:pt x="557" y="1409"/>
                  </a:lnTo>
                  <a:lnTo>
                    <a:pt x="390" y="1687"/>
                  </a:lnTo>
                  <a:lnTo>
                    <a:pt x="260" y="1966"/>
                  </a:lnTo>
                  <a:lnTo>
                    <a:pt x="149" y="2262"/>
                  </a:lnTo>
                  <a:lnTo>
                    <a:pt x="75" y="2559"/>
                  </a:lnTo>
                  <a:lnTo>
                    <a:pt x="19" y="2893"/>
                  </a:lnTo>
                  <a:lnTo>
                    <a:pt x="0" y="3208"/>
                  </a:lnTo>
                  <a:lnTo>
                    <a:pt x="19" y="3542"/>
                  </a:lnTo>
                  <a:lnTo>
                    <a:pt x="75" y="3857"/>
                  </a:lnTo>
                  <a:lnTo>
                    <a:pt x="149" y="4172"/>
                  </a:lnTo>
                  <a:lnTo>
                    <a:pt x="260" y="4469"/>
                  </a:lnTo>
                  <a:lnTo>
                    <a:pt x="390" y="4747"/>
                  </a:lnTo>
                  <a:lnTo>
                    <a:pt x="557" y="5025"/>
                  </a:lnTo>
                  <a:lnTo>
                    <a:pt x="742" y="5266"/>
                  </a:lnTo>
                  <a:lnTo>
                    <a:pt x="946" y="5489"/>
                  </a:lnTo>
                  <a:lnTo>
                    <a:pt x="1187" y="5711"/>
                  </a:lnTo>
                  <a:lnTo>
                    <a:pt x="1428" y="5897"/>
                  </a:lnTo>
                  <a:lnTo>
                    <a:pt x="1688" y="6045"/>
                  </a:lnTo>
                  <a:lnTo>
                    <a:pt x="1966" y="6193"/>
                  </a:lnTo>
                  <a:lnTo>
                    <a:pt x="2263" y="6286"/>
                  </a:lnTo>
                  <a:lnTo>
                    <a:pt x="2578" y="6379"/>
                  </a:lnTo>
                  <a:lnTo>
                    <a:pt x="2893" y="6416"/>
                  </a:lnTo>
                  <a:lnTo>
                    <a:pt x="3227" y="6434"/>
                  </a:lnTo>
                  <a:lnTo>
                    <a:pt x="3561" y="6416"/>
                  </a:lnTo>
                  <a:lnTo>
                    <a:pt x="3876" y="6379"/>
                  </a:lnTo>
                  <a:lnTo>
                    <a:pt x="4191" y="6286"/>
                  </a:lnTo>
                  <a:lnTo>
                    <a:pt x="4488" y="6193"/>
                  </a:lnTo>
                  <a:lnTo>
                    <a:pt x="4766" y="6045"/>
                  </a:lnTo>
                  <a:lnTo>
                    <a:pt x="5026" y="5897"/>
                  </a:lnTo>
                  <a:lnTo>
                    <a:pt x="5285" y="5711"/>
                  </a:lnTo>
                  <a:lnTo>
                    <a:pt x="5508" y="5489"/>
                  </a:lnTo>
                  <a:lnTo>
                    <a:pt x="5712" y="5266"/>
                  </a:lnTo>
                  <a:lnTo>
                    <a:pt x="5897" y="5025"/>
                  </a:lnTo>
                  <a:lnTo>
                    <a:pt x="6064" y="4747"/>
                  </a:lnTo>
                  <a:lnTo>
                    <a:pt x="6194" y="4469"/>
                  </a:lnTo>
                  <a:lnTo>
                    <a:pt x="6305" y="4172"/>
                  </a:lnTo>
                  <a:lnTo>
                    <a:pt x="6379" y="3857"/>
                  </a:lnTo>
                  <a:lnTo>
                    <a:pt x="6435" y="3542"/>
                  </a:lnTo>
                  <a:lnTo>
                    <a:pt x="6453" y="3208"/>
                  </a:lnTo>
                  <a:lnTo>
                    <a:pt x="6435" y="2893"/>
                  </a:lnTo>
                  <a:lnTo>
                    <a:pt x="6379" y="2559"/>
                  </a:lnTo>
                  <a:lnTo>
                    <a:pt x="6305" y="2262"/>
                  </a:lnTo>
                  <a:lnTo>
                    <a:pt x="6194" y="1966"/>
                  </a:lnTo>
                  <a:lnTo>
                    <a:pt x="6064" y="1687"/>
                  </a:lnTo>
                  <a:lnTo>
                    <a:pt x="5897" y="1409"/>
                  </a:lnTo>
                  <a:lnTo>
                    <a:pt x="5712" y="1168"/>
                  </a:lnTo>
                  <a:lnTo>
                    <a:pt x="5508" y="946"/>
                  </a:lnTo>
                  <a:lnTo>
                    <a:pt x="5285" y="723"/>
                  </a:lnTo>
                  <a:lnTo>
                    <a:pt x="5026" y="538"/>
                  </a:lnTo>
                  <a:lnTo>
                    <a:pt x="4766" y="389"/>
                  </a:lnTo>
                  <a:lnTo>
                    <a:pt x="4488" y="241"/>
                  </a:lnTo>
                  <a:lnTo>
                    <a:pt x="4191" y="148"/>
                  </a:lnTo>
                  <a:lnTo>
                    <a:pt x="3876" y="56"/>
                  </a:lnTo>
                  <a:lnTo>
                    <a:pt x="3561" y="19"/>
                  </a:lnTo>
                  <a:lnTo>
                    <a:pt x="3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6"/>
            <p:cNvSpPr/>
            <p:nvPr/>
          </p:nvSpPr>
          <p:spPr>
            <a:xfrm>
              <a:off x="1019127" y="2960806"/>
              <a:ext cx="430858" cy="430874"/>
            </a:xfrm>
            <a:custGeom>
              <a:avLst/>
              <a:gdLst/>
              <a:ahLst/>
              <a:cxnLst/>
              <a:rect l="l" t="t" r="r" b="b"/>
              <a:pathLst>
                <a:path w="6436" h="6436" extrusionOk="0">
                  <a:moveTo>
                    <a:pt x="3227" y="1"/>
                  </a:moveTo>
                  <a:lnTo>
                    <a:pt x="2894" y="19"/>
                  </a:lnTo>
                  <a:lnTo>
                    <a:pt x="2578" y="56"/>
                  </a:lnTo>
                  <a:lnTo>
                    <a:pt x="2263" y="131"/>
                  </a:lnTo>
                  <a:lnTo>
                    <a:pt x="1966" y="242"/>
                  </a:lnTo>
                  <a:lnTo>
                    <a:pt x="1688" y="390"/>
                  </a:lnTo>
                  <a:lnTo>
                    <a:pt x="1429" y="539"/>
                  </a:lnTo>
                  <a:lnTo>
                    <a:pt x="1169" y="724"/>
                  </a:lnTo>
                  <a:lnTo>
                    <a:pt x="947" y="946"/>
                  </a:lnTo>
                  <a:lnTo>
                    <a:pt x="743" y="1169"/>
                  </a:lnTo>
                  <a:lnTo>
                    <a:pt x="557" y="1410"/>
                  </a:lnTo>
                  <a:lnTo>
                    <a:pt x="390" y="1688"/>
                  </a:lnTo>
                  <a:lnTo>
                    <a:pt x="260" y="1966"/>
                  </a:lnTo>
                  <a:lnTo>
                    <a:pt x="149" y="2263"/>
                  </a:lnTo>
                  <a:lnTo>
                    <a:pt x="56" y="2560"/>
                  </a:lnTo>
                  <a:lnTo>
                    <a:pt x="19" y="2893"/>
                  </a:lnTo>
                  <a:lnTo>
                    <a:pt x="1" y="3209"/>
                  </a:lnTo>
                  <a:lnTo>
                    <a:pt x="19" y="3542"/>
                  </a:lnTo>
                  <a:lnTo>
                    <a:pt x="56" y="3858"/>
                  </a:lnTo>
                  <a:lnTo>
                    <a:pt x="149" y="4173"/>
                  </a:lnTo>
                  <a:lnTo>
                    <a:pt x="260" y="4470"/>
                  </a:lnTo>
                  <a:lnTo>
                    <a:pt x="390" y="4748"/>
                  </a:lnTo>
                  <a:lnTo>
                    <a:pt x="557" y="5007"/>
                  </a:lnTo>
                  <a:lnTo>
                    <a:pt x="743" y="5267"/>
                  </a:lnTo>
                  <a:lnTo>
                    <a:pt x="947" y="5489"/>
                  </a:lnTo>
                  <a:lnTo>
                    <a:pt x="1169" y="5693"/>
                  </a:lnTo>
                  <a:lnTo>
                    <a:pt x="1429" y="5879"/>
                  </a:lnTo>
                  <a:lnTo>
                    <a:pt x="1688" y="6046"/>
                  </a:lnTo>
                  <a:lnTo>
                    <a:pt x="1966" y="6175"/>
                  </a:lnTo>
                  <a:lnTo>
                    <a:pt x="2263" y="6287"/>
                  </a:lnTo>
                  <a:lnTo>
                    <a:pt x="2578" y="6379"/>
                  </a:lnTo>
                  <a:lnTo>
                    <a:pt x="2894" y="6417"/>
                  </a:lnTo>
                  <a:lnTo>
                    <a:pt x="3227" y="6435"/>
                  </a:lnTo>
                  <a:lnTo>
                    <a:pt x="3542" y="6417"/>
                  </a:lnTo>
                  <a:lnTo>
                    <a:pt x="3876" y="6379"/>
                  </a:lnTo>
                  <a:lnTo>
                    <a:pt x="4173" y="6287"/>
                  </a:lnTo>
                  <a:lnTo>
                    <a:pt x="4470" y="6175"/>
                  </a:lnTo>
                  <a:lnTo>
                    <a:pt x="4748" y="6046"/>
                  </a:lnTo>
                  <a:lnTo>
                    <a:pt x="5026" y="5879"/>
                  </a:lnTo>
                  <a:lnTo>
                    <a:pt x="5267" y="5693"/>
                  </a:lnTo>
                  <a:lnTo>
                    <a:pt x="5489" y="5489"/>
                  </a:lnTo>
                  <a:lnTo>
                    <a:pt x="5712" y="5267"/>
                  </a:lnTo>
                  <a:lnTo>
                    <a:pt x="5897" y="5007"/>
                  </a:lnTo>
                  <a:lnTo>
                    <a:pt x="6046" y="4748"/>
                  </a:lnTo>
                  <a:lnTo>
                    <a:pt x="6194" y="4470"/>
                  </a:lnTo>
                  <a:lnTo>
                    <a:pt x="6305" y="4173"/>
                  </a:lnTo>
                  <a:lnTo>
                    <a:pt x="6380" y="3858"/>
                  </a:lnTo>
                  <a:lnTo>
                    <a:pt x="6417" y="3542"/>
                  </a:lnTo>
                  <a:lnTo>
                    <a:pt x="6435" y="3209"/>
                  </a:lnTo>
                  <a:lnTo>
                    <a:pt x="6417" y="2893"/>
                  </a:lnTo>
                  <a:lnTo>
                    <a:pt x="6380" y="2560"/>
                  </a:lnTo>
                  <a:lnTo>
                    <a:pt x="6305" y="2263"/>
                  </a:lnTo>
                  <a:lnTo>
                    <a:pt x="6194" y="1966"/>
                  </a:lnTo>
                  <a:lnTo>
                    <a:pt x="6046" y="1688"/>
                  </a:lnTo>
                  <a:lnTo>
                    <a:pt x="5897" y="1410"/>
                  </a:lnTo>
                  <a:lnTo>
                    <a:pt x="5712" y="1169"/>
                  </a:lnTo>
                  <a:lnTo>
                    <a:pt x="5489" y="946"/>
                  </a:lnTo>
                  <a:lnTo>
                    <a:pt x="5267" y="724"/>
                  </a:lnTo>
                  <a:lnTo>
                    <a:pt x="5026" y="539"/>
                  </a:lnTo>
                  <a:lnTo>
                    <a:pt x="4748" y="390"/>
                  </a:lnTo>
                  <a:lnTo>
                    <a:pt x="4470" y="242"/>
                  </a:lnTo>
                  <a:lnTo>
                    <a:pt x="4173" y="131"/>
                  </a:lnTo>
                  <a:lnTo>
                    <a:pt x="3876" y="56"/>
                  </a:lnTo>
                  <a:lnTo>
                    <a:pt x="3542" y="19"/>
                  </a:lnTo>
                  <a:lnTo>
                    <a:pt x="32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6"/>
            <p:cNvSpPr/>
            <p:nvPr/>
          </p:nvSpPr>
          <p:spPr>
            <a:xfrm>
              <a:off x="-407195" y="1123551"/>
              <a:ext cx="1431351" cy="1746727"/>
            </a:xfrm>
            <a:custGeom>
              <a:avLst/>
              <a:gdLst/>
              <a:ahLst/>
              <a:cxnLst/>
              <a:rect l="l" t="t" r="r" b="b"/>
              <a:pathLst>
                <a:path w="21381" h="26091" extrusionOk="0">
                  <a:moveTo>
                    <a:pt x="6972" y="1"/>
                  </a:moveTo>
                  <a:lnTo>
                    <a:pt x="6750" y="19"/>
                  </a:lnTo>
                  <a:lnTo>
                    <a:pt x="6527" y="38"/>
                  </a:lnTo>
                  <a:lnTo>
                    <a:pt x="6305" y="75"/>
                  </a:lnTo>
                  <a:lnTo>
                    <a:pt x="5878" y="186"/>
                  </a:lnTo>
                  <a:lnTo>
                    <a:pt x="5471" y="334"/>
                  </a:lnTo>
                  <a:lnTo>
                    <a:pt x="5100" y="520"/>
                  </a:lnTo>
                  <a:lnTo>
                    <a:pt x="4729" y="742"/>
                  </a:lnTo>
                  <a:lnTo>
                    <a:pt x="4395" y="1002"/>
                  </a:lnTo>
                  <a:lnTo>
                    <a:pt x="4080" y="1280"/>
                  </a:lnTo>
                  <a:lnTo>
                    <a:pt x="3783" y="1595"/>
                  </a:lnTo>
                  <a:lnTo>
                    <a:pt x="3542" y="1948"/>
                  </a:lnTo>
                  <a:lnTo>
                    <a:pt x="3320" y="2300"/>
                  </a:lnTo>
                  <a:lnTo>
                    <a:pt x="3134" y="2689"/>
                  </a:lnTo>
                  <a:lnTo>
                    <a:pt x="2986" y="3097"/>
                  </a:lnTo>
                  <a:lnTo>
                    <a:pt x="2875" y="3524"/>
                  </a:lnTo>
                  <a:lnTo>
                    <a:pt x="2837" y="3746"/>
                  </a:lnTo>
                  <a:lnTo>
                    <a:pt x="2800" y="3969"/>
                  </a:lnTo>
                  <a:lnTo>
                    <a:pt x="2782" y="4191"/>
                  </a:lnTo>
                  <a:lnTo>
                    <a:pt x="2782" y="4414"/>
                  </a:lnTo>
                  <a:lnTo>
                    <a:pt x="2782" y="4692"/>
                  </a:lnTo>
                  <a:lnTo>
                    <a:pt x="2819" y="4970"/>
                  </a:lnTo>
                  <a:lnTo>
                    <a:pt x="2856" y="5230"/>
                  </a:lnTo>
                  <a:lnTo>
                    <a:pt x="2912" y="5489"/>
                  </a:lnTo>
                  <a:lnTo>
                    <a:pt x="2986" y="5749"/>
                  </a:lnTo>
                  <a:lnTo>
                    <a:pt x="3079" y="6009"/>
                  </a:lnTo>
                  <a:lnTo>
                    <a:pt x="3171" y="6250"/>
                  </a:lnTo>
                  <a:lnTo>
                    <a:pt x="3301" y="6472"/>
                  </a:lnTo>
                  <a:lnTo>
                    <a:pt x="2949" y="6583"/>
                  </a:lnTo>
                  <a:lnTo>
                    <a:pt x="2615" y="6713"/>
                  </a:lnTo>
                  <a:lnTo>
                    <a:pt x="2281" y="6880"/>
                  </a:lnTo>
                  <a:lnTo>
                    <a:pt x="1985" y="7065"/>
                  </a:lnTo>
                  <a:lnTo>
                    <a:pt x="1688" y="7269"/>
                  </a:lnTo>
                  <a:lnTo>
                    <a:pt x="1410" y="7510"/>
                  </a:lnTo>
                  <a:lnTo>
                    <a:pt x="1169" y="7752"/>
                  </a:lnTo>
                  <a:lnTo>
                    <a:pt x="928" y="8030"/>
                  </a:lnTo>
                  <a:lnTo>
                    <a:pt x="724" y="8326"/>
                  </a:lnTo>
                  <a:lnTo>
                    <a:pt x="538" y="8623"/>
                  </a:lnTo>
                  <a:lnTo>
                    <a:pt x="371" y="8957"/>
                  </a:lnTo>
                  <a:lnTo>
                    <a:pt x="242" y="9291"/>
                  </a:lnTo>
                  <a:lnTo>
                    <a:pt x="130" y="9643"/>
                  </a:lnTo>
                  <a:lnTo>
                    <a:pt x="56" y="9995"/>
                  </a:lnTo>
                  <a:lnTo>
                    <a:pt x="19" y="10366"/>
                  </a:lnTo>
                  <a:lnTo>
                    <a:pt x="0" y="10755"/>
                  </a:lnTo>
                  <a:lnTo>
                    <a:pt x="0" y="11108"/>
                  </a:lnTo>
                  <a:lnTo>
                    <a:pt x="56" y="11479"/>
                  </a:lnTo>
                  <a:lnTo>
                    <a:pt x="130" y="11812"/>
                  </a:lnTo>
                  <a:lnTo>
                    <a:pt x="223" y="12165"/>
                  </a:lnTo>
                  <a:lnTo>
                    <a:pt x="353" y="12480"/>
                  </a:lnTo>
                  <a:lnTo>
                    <a:pt x="501" y="12795"/>
                  </a:lnTo>
                  <a:lnTo>
                    <a:pt x="668" y="13092"/>
                  </a:lnTo>
                  <a:lnTo>
                    <a:pt x="853" y="13370"/>
                  </a:lnTo>
                  <a:lnTo>
                    <a:pt x="1076" y="13648"/>
                  </a:lnTo>
                  <a:lnTo>
                    <a:pt x="1317" y="13889"/>
                  </a:lnTo>
                  <a:lnTo>
                    <a:pt x="1558" y="14130"/>
                  </a:lnTo>
                  <a:lnTo>
                    <a:pt x="1836" y="14334"/>
                  </a:lnTo>
                  <a:lnTo>
                    <a:pt x="2114" y="14520"/>
                  </a:lnTo>
                  <a:lnTo>
                    <a:pt x="2411" y="14686"/>
                  </a:lnTo>
                  <a:lnTo>
                    <a:pt x="2726" y="14835"/>
                  </a:lnTo>
                  <a:lnTo>
                    <a:pt x="3060" y="14946"/>
                  </a:lnTo>
                  <a:lnTo>
                    <a:pt x="2893" y="15224"/>
                  </a:lnTo>
                  <a:lnTo>
                    <a:pt x="2745" y="15502"/>
                  </a:lnTo>
                  <a:lnTo>
                    <a:pt x="2615" y="15799"/>
                  </a:lnTo>
                  <a:lnTo>
                    <a:pt x="2504" y="16114"/>
                  </a:lnTo>
                  <a:lnTo>
                    <a:pt x="2411" y="16429"/>
                  </a:lnTo>
                  <a:lnTo>
                    <a:pt x="2355" y="16763"/>
                  </a:lnTo>
                  <a:lnTo>
                    <a:pt x="2318" y="17097"/>
                  </a:lnTo>
                  <a:lnTo>
                    <a:pt x="2300" y="17431"/>
                  </a:lnTo>
                  <a:lnTo>
                    <a:pt x="2300" y="17653"/>
                  </a:lnTo>
                  <a:lnTo>
                    <a:pt x="2318" y="17894"/>
                  </a:lnTo>
                  <a:lnTo>
                    <a:pt x="2355" y="18098"/>
                  </a:lnTo>
                  <a:lnTo>
                    <a:pt x="2392" y="18321"/>
                  </a:lnTo>
                  <a:lnTo>
                    <a:pt x="2504" y="18747"/>
                  </a:lnTo>
                  <a:lnTo>
                    <a:pt x="2652" y="19155"/>
                  </a:lnTo>
                  <a:lnTo>
                    <a:pt x="2837" y="19545"/>
                  </a:lnTo>
                  <a:lnTo>
                    <a:pt x="3060" y="19897"/>
                  </a:lnTo>
                  <a:lnTo>
                    <a:pt x="3301" y="20249"/>
                  </a:lnTo>
                  <a:lnTo>
                    <a:pt x="3598" y="20564"/>
                  </a:lnTo>
                  <a:lnTo>
                    <a:pt x="3913" y="20843"/>
                  </a:lnTo>
                  <a:lnTo>
                    <a:pt x="4247" y="21102"/>
                  </a:lnTo>
                  <a:lnTo>
                    <a:pt x="4618" y="21325"/>
                  </a:lnTo>
                  <a:lnTo>
                    <a:pt x="4988" y="21510"/>
                  </a:lnTo>
                  <a:lnTo>
                    <a:pt x="5396" y="21658"/>
                  </a:lnTo>
                  <a:lnTo>
                    <a:pt x="5823" y="21770"/>
                  </a:lnTo>
                  <a:lnTo>
                    <a:pt x="6045" y="21807"/>
                  </a:lnTo>
                  <a:lnTo>
                    <a:pt x="6268" y="21825"/>
                  </a:lnTo>
                  <a:lnTo>
                    <a:pt x="6490" y="21844"/>
                  </a:lnTo>
                  <a:lnTo>
                    <a:pt x="6954" y="21844"/>
                  </a:lnTo>
                  <a:lnTo>
                    <a:pt x="7195" y="21825"/>
                  </a:lnTo>
                  <a:lnTo>
                    <a:pt x="7418" y="21788"/>
                  </a:lnTo>
                  <a:lnTo>
                    <a:pt x="7659" y="21751"/>
                  </a:lnTo>
                  <a:lnTo>
                    <a:pt x="7900" y="21862"/>
                  </a:lnTo>
                  <a:lnTo>
                    <a:pt x="8159" y="21955"/>
                  </a:lnTo>
                  <a:lnTo>
                    <a:pt x="8419" y="22029"/>
                  </a:lnTo>
                  <a:lnTo>
                    <a:pt x="8697" y="22103"/>
                  </a:lnTo>
                  <a:lnTo>
                    <a:pt x="8957" y="22178"/>
                  </a:lnTo>
                  <a:lnTo>
                    <a:pt x="9235" y="22215"/>
                  </a:lnTo>
                  <a:lnTo>
                    <a:pt x="9513" y="22252"/>
                  </a:lnTo>
                  <a:lnTo>
                    <a:pt x="9809" y="22289"/>
                  </a:lnTo>
                  <a:lnTo>
                    <a:pt x="9865" y="22678"/>
                  </a:lnTo>
                  <a:lnTo>
                    <a:pt x="9976" y="23068"/>
                  </a:lnTo>
                  <a:lnTo>
                    <a:pt x="10125" y="23439"/>
                  </a:lnTo>
                  <a:lnTo>
                    <a:pt x="10292" y="23791"/>
                  </a:lnTo>
                  <a:lnTo>
                    <a:pt x="10496" y="24125"/>
                  </a:lnTo>
                  <a:lnTo>
                    <a:pt x="10718" y="24440"/>
                  </a:lnTo>
                  <a:lnTo>
                    <a:pt x="10978" y="24737"/>
                  </a:lnTo>
                  <a:lnTo>
                    <a:pt x="11256" y="24996"/>
                  </a:lnTo>
                  <a:lnTo>
                    <a:pt x="11552" y="25237"/>
                  </a:lnTo>
                  <a:lnTo>
                    <a:pt x="11886" y="25460"/>
                  </a:lnTo>
                  <a:lnTo>
                    <a:pt x="12220" y="25645"/>
                  </a:lnTo>
                  <a:lnTo>
                    <a:pt x="12591" y="25812"/>
                  </a:lnTo>
                  <a:lnTo>
                    <a:pt x="12962" y="25923"/>
                  </a:lnTo>
                  <a:lnTo>
                    <a:pt x="13351" y="26016"/>
                  </a:lnTo>
                  <a:lnTo>
                    <a:pt x="13759" y="26072"/>
                  </a:lnTo>
                  <a:lnTo>
                    <a:pt x="14167" y="26090"/>
                  </a:lnTo>
                  <a:lnTo>
                    <a:pt x="14408" y="26090"/>
                  </a:lnTo>
                  <a:lnTo>
                    <a:pt x="14631" y="26072"/>
                  </a:lnTo>
                  <a:lnTo>
                    <a:pt x="14853" y="26053"/>
                  </a:lnTo>
                  <a:lnTo>
                    <a:pt x="15057" y="25997"/>
                  </a:lnTo>
                  <a:lnTo>
                    <a:pt x="15484" y="25905"/>
                  </a:lnTo>
                  <a:lnTo>
                    <a:pt x="15891" y="25756"/>
                  </a:lnTo>
                  <a:lnTo>
                    <a:pt x="16281" y="25571"/>
                  </a:lnTo>
                  <a:lnTo>
                    <a:pt x="16633" y="25348"/>
                  </a:lnTo>
                  <a:lnTo>
                    <a:pt x="16985" y="25089"/>
                  </a:lnTo>
                  <a:lnTo>
                    <a:pt x="17301" y="24811"/>
                  </a:lnTo>
                  <a:lnTo>
                    <a:pt x="17579" y="24495"/>
                  </a:lnTo>
                  <a:lnTo>
                    <a:pt x="17838" y="24143"/>
                  </a:lnTo>
                  <a:lnTo>
                    <a:pt x="18061" y="23791"/>
                  </a:lnTo>
                  <a:lnTo>
                    <a:pt x="18246" y="23401"/>
                  </a:lnTo>
                  <a:lnTo>
                    <a:pt x="18395" y="22994"/>
                  </a:lnTo>
                  <a:lnTo>
                    <a:pt x="18506" y="22567"/>
                  </a:lnTo>
                  <a:lnTo>
                    <a:pt x="18543" y="22345"/>
                  </a:lnTo>
                  <a:lnTo>
                    <a:pt x="18562" y="22122"/>
                  </a:lnTo>
                  <a:lnTo>
                    <a:pt x="18580" y="21900"/>
                  </a:lnTo>
                  <a:lnTo>
                    <a:pt x="18599" y="21677"/>
                  </a:lnTo>
                  <a:lnTo>
                    <a:pt x="18580" y="21399"/>
                  </a:lnTo>
                  <a:lnTo>
                    <a:pt x="18562" y="21121"/>
                  </a:lnTo>
                  <a:lnTo>
                    <a:pt x="18506" y="20861"/>
                  </a:lnTo>
                  <a:lnTo>
                    <a:pt x="18450" y="20602"/>
                  </a:lnTo>
                  <a:lnTo>
                    <a:pt x="18376" y="20342"/>
                  </a:lnTo>
                  <a:lnTo>
                    <a:pt x="18302" y="20082"/>
                  </a:lnTo>
                  <a:lnTo>
                    <a:pt x="18191" y="19841"/>
                  </a:lnTo>
                  <a:lnTo>
                    <a:pt x="18079" y="19619"/>
                  </a:lnTo>
                  <a:lnTo>
                    <a:pt x="18432" y="19508"/>
                  </a:lnTo>
                  <a:lnTo>
                    <a:pt x="18766" y="19359"/>
                  </a:lnTo>
                  <a:lnTo>
                    <a:pt x="19081" y="19211"/>
                  </a:lnTo>
                  <a:lnTo>
                    <a:pt x="19396" y="19025"/>
                  </a:lnTo>
                  <a:lnTo>
                    <a:pt x="19674" y="18821"/>
                  </a:lnTo>
                  <a:lnTo>
                    <a:pt x="19952" y="18580"/>
                  </a:lnTo>
                  <a:lnTo>
                    <a:pt x="20212" y="18339"/>
                  </a:lnTo>
                  <a:lnTo>
                    <a:pt x="20434" y="18061"/>
                  </a:lnTo>
                  <a:lnTo>
                    <a:pt x="20638" y="17765"/>
                  </a:lnTo>
                  <a:lnTo>
                    <a:pt x="20824" y="17468"/>
                  </a:lnTo>
                  <a:lnTo>
                    <a:pt x="20991" y="17134"/>
                  </a:lnTo>
                  <a:lnTo>
                    <a:pt x="21120" y="16800"/>
                  </a:lnTo>
                  <a:lnTo>
                    <a:pt x="21232" y="16448"/>
                  </a:lnTo>
                  <a:lnTo>
                    <a:pt x="21306" y="16096"/>
                  </a:lnTo>
                  <a:lnTo>
                    <a:pt x="21361" y="15725"/>
                  </a:lnTo>
                  <a:lnTo>
                    <a:pt x="21380" y="15335"/>
                  </a:lnTo>
                  <a:lnTo>
                    <a:pt x="21361" y="14983"/>
                  </a:lnTo>
                  <a:lnTo>
                    <a:pt x="21324" y="14612"/>
                  </a:lnTo>
                  <a:lnTo>
                    <a:pt x="21250" y="14279"/>
                  </a:lnTo>
                  <a:lnTo>
                    <a:pt x="21139" y="13926"/>
                  </a:lnTo>
                  <a:lnTo>
                    <a:pt x="21028" y="13611"/>
                  </a:lnTo>
                  <a:lnTo>
                    <a:pt x="20879" y="13296"/>
                  </a:lnTo>
                  <a:lnTo>
                    <a:pt x="20694" y="12999"/>
                  </a:lnTo>
                  <a:lnTo>
                    <a:pt x="20509" y="12721"/>
                  </a:lnTo>
                  <a:lnTo>
                    <a:pt x="20286" y="12443"/>
                  </a:lnTo>
                  <a:lnTo>
                    <a:pt x="20064" y="12202"/>
                  </a:lnTo>
                  <a:lnTo>
                    <a:pt x="19804" y="11961"/>
                  </a:lnTo>
                  <a:lnTo>
                    <a:pt x="19544" y="11757"/>
                  </a:lnTo>
                  <a:lnTo>
                    <a:pt x="19248" y="11571"/>
                  </a:lnTo>
                  <a:lnTo>
                    <a:pt x="18951" y="11404"/>
                  </a:lnTo>
                  <a:lnTo>
                    <a:pt x="18636" y="11256"/>
                  </a:lnTo>
                  <a:lnTo>
                    <a:pt x="18302" y="11126"/>
                  </a:lnTo>
                  <a:lnTo>
                    <a:pt x="18487" y="10867"/>
                  </a:lnTo>
                  <a:lnTo>
                    <a:pt x="18636" y="10570"/>
                  </a:lnTo>
                  <a:lnTo>
                    <a:pt x="18766" y="10273"/>
                  </a:lnTo>
                  <a:lnTo>
                    <a:pt x="18877" y="9977"/>
                  </a:lnTo>
                  <a:lnTo>
                    <a:pt x="18951" y="9661"/>
                  </a:lnTo>
                  <a:lnTo>
                    <a:pt x="19025" y="9328"/>
                  </a:lnTo>
                  <a:lnTo>
                    <a:pt x="19062" y="8994"/>
                  </a:lnTo>
                  <a:lnTo>
                    <a:pt x="19062" y="8660"/>
                  </a:lnTo>
                  <a:lnTo>
                    <a:pt x="19062" y="8419"/>
                  </a:lnTo>
                  <a:lnTo>
                    <a:pt x="19044" y="8197"/>
                  </a:lnTo>
                  <a:lnTo>
                    <a:pt x="19025" y="7974"/>
                  </a:lnTo>
                  <a:lnTo>
                    <a:pt x="18988" y="7770"/>
                  </a:lnTo>
                  <a:lnTo>
                    <a:pt x="18877" y="7344"/>
                  </a:lnTo>
                  <a:lnTo>
                    <a:pt x="18728" y="6936"/>
                  </a:lnTo>
                  <a:lnTo>
                    <a:pt x="18543" y="6546"/>
                  </a:lnTo>
                  <a:lnTo>
                    <a:pt x="18321" y="6194"/>
                  </a:lnTo>
                  <a:lnTo>
                    <a:pt x="18061" y="5842"/>
                  </a:lnTo>
                  <a:lnTo>
                    <a:pt x="17783" y="5526"/>
                  </a:lnTo>
                  <a:lnTo>
                    <a:pt x="17468" y="5248"/>
                  </a:lnTo>
                  <a:lnTo>
                    <a:pt x="17115" y="4989"/>
                  </a:lnTo>
                  <a:lnTo>
                    <a:pt x="16763" y="4766"/>
                  </a:lnTo>
                  <a:lnTo>
                    <a:pt x="16374" y="4581"/>
                  </a:lnTo>
                  <a:lnTo>
                    <a:pt x="15966" y="4432"/>
                  </a:lnTo>
                  <a:lnTo>
                    <a:pt x="15539" y="4321"/>
                  </a:lnTo>
                  <a:lnTo>
                    <a:pt x="15317" y="4284"/>
                  </a:lnTo>
                  <a:lnTo>
                    <a:pt x="15113" y="4266"/>
                  </a:lnTo>
                  <a:lnTo>
                    <a:pt x="14872" y="4247"/>
                  </a:lnTo>
                  <a:lnTo>
                    <a:pt x="14408" y="4247"/>
                  </a:lnTo>
                  <a:lnTo>
                    <a:pt x="14167" y="4266"/>
                  </a:lnTo>
                  <a:lnTo>
                    <a:pt x="13944" y="4303"/>
                  </a:lnTo>
                  <a:lnTo>
                    <a:pt x="13722" y="4340"/>
                  </a:lnTo>
                  <a:lnTo>
                    <a:pt x="13462" y="4228"/>
                  </a:lnTo>
                  <a:lnTo>
                    <a:pt x="13203" y="4136"/>
                  </a:lnTo>
                  <a:lnTo>
                    <a:pt x="12943" y="4062"/>
                  </a:lnTo>
                  <a:lnTo>
                    <a:pt x="12684" y="3987"/>
                  </a:lnTo>
                  <a:lnTo>
                    <a:pt x="12405" y="3913"/>
                  </a:lnTo>
                  <a:lnTo>
                    <a:pt x="12127" y="3876"/>
                  </a:lnTo>
                  <a:lnTo>
                    <a:pt x="11849" y="3839"/>
                  </a:lnTo>
                  <a:lnTo>
                    <a:pt x="11571" y="3802"/>
                  </a:lnTo>
                  <a:lnTo>
                    <a:pt x="11497" y="3413"/>
                  </a:lnTo>
                  <a:lnTo>
                    <a:pt x="11386" y="3023"/>
                  </a:lnTo>
                  <a:lnTo>
                    <a:pt x="11256" y="2652"/>
                  </a:lnTo>
                  <a:lnTo>
                    <a:pt x="11070" y="2300"/>
                  </a:lnTo>
                  <a:lnTo>
                    <a:pt x="10866" y="1966"/>
                  </a:lnTo>
                  <a:lnTo>
                    <a:pt x="10644" y="1651"/>
                  </a:lnTo>
                  <a:lnTo>
                    <a:pt x="10384" y="1354"/>
                  </a:lnTo>
                  <a:lnTo>
                    <a:pt x="10106" y="1095"/>
                  </a:lnTo>
                  <a:lnTo>
                    <a:pt x="9809" y="854"/>
                  </a:lnTo>
                  <a:lnTo>
                    <a:pt x="9476" y="631"/>
                  </a:lnTo>
                  <a:lnTo>
                    <a:pt x="9142" y="446"/>
                  </a:lnTo>
                  <a:lnTo>
                    <a:pt x="8790" y="279"/>
                  </a:lnTo>
                  <a:lnTo>
                    <a:pt x="8400" y="168"/>
                  </a:lnTo>
                  <a:lnTo>
                    <a:pt x="8011" y="75"/>
                  </a:lnTo>
                  <a:lnTo>
                    <a:pt x="7603" y="19"/>
                  </a:lnTo>
                  <a:lnTo>
                    <a:pt x="7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6"/>
            <p:cNvSpPr/>
            <p:nvPr/>
          </p:nvSpPr>
          <p:spPr>
            <a:xfrm>
              <a:off x="-198653" y="1416515"/>
              <a:ext cx="1013012" cy="1096198"/>
            </a:xfrm>
            <a:custGeom>
              <a:avLst/>
              <a:gdLst/>
              <a:ahLst/>
              <a:cxnLst/>
              <a:rect l="l" t="t" r="r" b="b"/>
              <a:pathLst>
                <a:path w="15132" h="16374" extrusionOk="0">
                  <a:moveTo>
                    <a:pt x="7195" y="1"/>
                  </a:moveTo>
                  <a:lnTo>
                    <a:pt x="6936" y="19"/>
                  </a:lnTo>
                  <a:lnTo>
                    <a:pt x="6694" y="56"/>
                  </a:lnTo>
                  <a:lnTo>
                    <a:pt x="6453" y="93"/>
                  </a:lnTo>
                  <a:lnTo>
                    <a:pt x="6212" y="149"/>
                  </a:lnTo>
                  <a:lnTo>
                    <a:pt x="5990" y="223"/>
                  </a:lnTo>
                  <a:lnTo>
                    <a:pt x="5767" y="297"/>
                  </a:lnTo>
                  <a:lnTo>
                    <a:pt x="5545" y="390"/>
                  </a:lnTo>
                  <a:lnTo>
                    <a:pt x="5322" y="483"/>
                  </a:lnTo>
                  <a:lnTo>
                    <a:pt x="5118" y="594"/>
                  </a:lnTo>
                  <a:lnTo>
                    <a:pt x="4914" y="705"/>
                  </a:lnTo>
                  <a:lnTo>
                    <a:pt x="4710" y="835"/>
                  </a:lnTo>
                  <a:lnTo>
                    <a:pt x="4525" y="965"/>
                  </a:lnTo>
                  <a:lnTo>
                    <a:pt x="4340" y="1113"/>
                  </a:lnTo>
                  <a:lnTo>
                    <a:pt x="4154" y="1262"/>
                  </a:lnTo>
                  <a:lnTo>
                    <a:pt x="3987" y="1429"/>
                  </a:lnTo>
                  <a:lnTo>
                    <a:pt x="3839" y="1595"/>
                  </a:lnTo>
                  <a:lnTo>
                    <a:pt x="3672" y="1781"/>
                  </a:lnTo>
                  <a:lnTo>
                    <a:pt x="3542" y="1966"/>
                  </a:lnTo>
                  <a:lnTo>
                    <a:pt x="3394" y="2152"/>
                  </a:lnTo>
                  <a:lnTo>
                    <a:pt x="3264" y="2356"/>
                  </a:lnTo>
                  <a:lnTo>
                    <a:pt x="3153" y="2560"/>
                  </a:lnTo>
                  <a:lnTo>
                    <a:pt x="3042" y="2764"/>
                  </a:lnTo>
                  <a:lnTo>
                    <a:pt x="2949" y="2968"/>
                  </a:lnTo>
                  <a:lnTo>
                    <a:pt x="2856" y="3190"/>
                  </a:lnTo>
                  <a:lnTo>
                    <a:pt x="2782" y="3431"/>
                  </a:lnTo>
                  <a:lnTo>
                    <a:pt x="2726" y="3654"/>
                  </a:lnTo>
                  <a:lnTo>
                    <a:pt x="2671" y="3895"/>
                  </a:lnTo>
                  <a:lnTo>
                    <a:pt x="2615" y="4136"/>
                  </a:lnTo>
                  <a:lnTo>
                    <a:pt x="2597" y="4377"/>
                  </a:lnTo>
                  <a:lnTo>
                    <a:pt x="2578" y="4618"/>
                  </a:lnTo>
                  <a:lnTo>
                    <a:pt x="2560" y="4877"/>
                  </a:lnTo>
                  <a:lnTo>
                    <a:pt x="2578" y="5137"/>
                  </a:lnTo>
                  <a:lnTo>
                    <a:pt x="2597" y="5415"/>
                  </a:lnTo>
                  <a:lnTo>
                    <a:pt x="2634" y="5675"/>
                  </a:lnTo>
                  <a:lnTo>
                    <a:pt x="2689" y="5934"/>
                  </a:lnTo>
                  <a:lnTo>
                    <a:pt x="2745" y="6194"/>
                  </a:lnTo>
                  <a:lnTo>
                    <a:pt x="2819" y="6435"/>
                  </a:lnTo>
                  <a:lnTo>
                    <a:pt x="2912" y="6676"/>
                  </a:lnTo>
                  <a:lnTo>
                    <a:pt x="3023" y="6917"/>
                  </a:lnTo>
                  <a:lnTo>
                    <a:pt x="2689" y="7065"/>
                  </a:lnTo>
                  <a:lnTo>
                    <a:pt x="2374" y="7232"/>
                  </a:lnTo>
                  <a:lnTo>
                    <a:pt x="2077" y="7418"/>
                  </a:lnTo>
                  <a:lnTo>
                    <a:pt x="1799" y="7640"/>
                  </a:lnTo>
                  <a:lnTo>
                    <a:pt x="1540" y="7863"/>
                  </a:lnTo>
                  <a:lnTo>
                    <a:pt x="1280" y="8122"/>
                  </a:lnTo>
                  <a:lnTo>
                    <a:pt x="1058" y="8401"/>
                  </a:lnTo>
                  <a:lnTo>
                    <a:pt x="854" y="8679"/>
                  </a:lnTo>
                  <a:lnTo>
                    <a:pt x="650" y="8975"/>
                  </a:lnTo>
                  <a:lnTo>
                    <a:pt x="483" y="9291"/>
                  </a:lnTo>
                  <a:lnTo>
                    <a:pt x="334" y="9624"/>
                  </a:lnTo>
                  <a:lnTo>
                    <a:pt x="223" y="9958"/>
                  </a:lnTo>
                  <a:lnTo>
                    <a:pt x="130" y="10310"/>
                  </a:lnTo>
                  <a:lnTo>
                    <a:pt x="56" y="10663"/>
                  </a:lnTo>
                  <a:lnTo>
                    <a:pt x="19" y="11034"/>
                  </a:lnTo>
                  <a:lnTo>
                    <a:pt x="1" y="11423"/>
                  </a:lnTo>
                  <a:lnTo>
                    <a:pt x="1" y="11664"/>
                  </a:lnTo>
                  <a:lnTo>
                    <a:pt x="19" y="11924"/>
                  </a:lnTo>
                  <a:lnTo>
                    <a:pt x="56" y="12165"/>
                  </a:lnTo>
                  <a:lnTo>
                    <a:pt x="93" y="12406"/>
                  </a:lnTo>
                  <a:lnTo>
                    <a:pt x="149" y="12628"/>
                  </a:lnTo>
                  <a:lnTo>
                    <a:pt x="223" y="12869"/>
                  </a:lnTo>
                  <a:lnTo>
                    <a:pt x="297" y="13092"/>
                  </a:lnTo>
                  <a:lnTo>
                    <a:pt x="390" y="13314"/>
                  </a:lnTo>
                  <a:lnTo>
                    <a:pt x="483" y="13537"/>
                  </a:lnTo>
                  <a:lnTo>
                    <a:pt x="594" y="13741"/>
                  </a:lnTo>
                  <a:lnTo>
                    <a:pt x="705" y="13945"/>
                  </a:lnTo>
                  <a:lnTo>
                    <a:pt x="835" y="14149"/>
                  </a:lnTo>
                  <a:lnTo>
                    <a:pt x="965" y="14334"/>
                  </a:lnTo>
                  <a:lnTo>
                    <a:pt x="1113" y="14520"/>
                  </a:lnTo>
                  <a:lnTo>
                    <a:pt x="1262" y="14687"/>
                  </a:lnTo>
                  <a:lnTo>
                    <a:pt x="1428" y="14872"/>
                  </a:lnTo>
                  <a:lnTo>
                    <a:pt x="1595" y="15020"/>
                  </a:lnTo>
                  <a:lnTo>
                    <a:pt x="1762" y="15169"/>
                  </a:lnTo>
                  <a:lnTo>
                    <a:pt x="1948" y="15317"/>
                  </a:lnTo>
                  <a:lnTo>
                    <a:pt x="2152" y="15465"/>
                  </a:lnTo>
                  <a:lnTo>
                    <a:pt x="2337" y="15577"/>
                  </a:lnTo>
                  <a:lnTo>
                    <a:pt x="2541" y="15706"/>
                  </a:lnTo>
                  <a:lnTo>
                    <a:pt x="2763" y="15818"/>
                  </a:lnTo>
                  <a:lnTo>
                    <a:pt x="2967" y="15910"/>
                  </a:lnTo>
                  <a:lnTo>
                    <a:pt x="3190" y="16003"/>
                  </a:lnTo>
                  <a:lnTo>
                    <a:pt x="3412" y="16077"/>
                  </a:lnTo>
                  <a:lnTo>
                    <a:pt x="3654" y="16133"/>
                  </a:lnTo>
                  <a:lnTo>
                    <a:pt x="3895" y="16188"/>
                  </a:lnTo>
                  <a:lnTo>
                    <a:pt x="4136" y="16226"/>
                  </a:lnTo>
                  <a:lnTo>
                    <a:pt x="4377" y="16263"/>
                  </a:lnTo>
                  <a:lnTo>
                    <a:pt x="4618" y="16281"/>
                  </a:lnTo>
                  <a:lnTo>
                    <a:pt x="5230" y="16281"/>
                  </a:lnTo>
                  <a:lnTo>
                    <a:pt x="5582" y="16244"/>
                  </a:lnTo>
                  <a:lnTo>
                    <a:pt x="5934" y="16170"/>
                  </a:lnTo>
                  <a:lnTo>
                    <a:pt x="6268" y="16077"/>
                  </a:lnTo>
                  <a:lnTo>
                    <a:pt x="6602" y="15966"/>
                  </a:lnTo>
                  <a:lnTo>
                    <a:pt x="6917" y="15836"/>
                  </a:lnTo>
                  <a:lnTo>
                    <a:pt x="7214" y="15688"/>
                  </a:lnTo>
                  <a:lnTo>
                    <a:pt x="7510" y="15502"/>
                  </a:lnTo>
                  <a:lnTo>
                    <a:pt x="7807" y="15706"/>
                  </a:lnTo>
                  <a:lnTo>
                    <a:pt x="8122" y="15873"/>
                  </a:lnTo>
                  <a:lnTo>
                    <a:pt x="8456" y="16022"/>
                  </a:lnTo>
                  <a:lnTo>
                    <a:pt x="8808" y="16133"/>
                  </a:lnTo>
                  <a:lnTo>
                    <a:pt x="9161" y="16244"/>
                  </a:lnTo>
                  <a:lnTo>
                    <a:pt x="9513" y="16300"/>
                  </a:lnTo>
                  <a:lnTo>
                    <a:pt x="9884" y="16355"/>
                  </a:lnTo>
                  <a:lnTo>
                    <a:pt x="10273" y="16374"/>
                  </a:lnTo>
                  <a:lnTo>
                    <a:pt x="10514" y="16355"/>
                  </a:lnTo>
                  <a:lnTo>
                    <a:pt x="10774" y="16337"/>
                  </a:lnTo>
                  <a:lnTo>
                    <a:pt x="11015" y="16300"/>
                  </a:lnTo>
                  <a:lnTo>
                    <a:pt x="11256" y="16263"/>
                  </a:lnTo>
                  <a:lnTo>
                    <a:pt x="11478" y="16207"/>
                  </a:lnTo>
                  <a:lnTo>
                    <a:pt x="11720" y="16151"/>
                  </a:lnTo>
                  <a:lnTo>
                    <a:pt x="11942" y="16077"/>
                  </a:lnTo>
                  <a:lnTo>
                    <a:pt x="12165" y="15984"/>
                  </a:lnTo>
                  <a:lnTo>
                    <a:pt x="12387" y="15892"/>
                  </a:lnTo>
                  <a:lnTo>
                    <a:pt x="12591" y="15781"/>
                  </a:lnTo>
                  <a:lnTo>
                    <a:pt x="12795" y="15651"/>
                  </a:lnTo>
                  <a:lnTo>
                    <a:pt x="12999" y="15539"/>
                  </a:lnTo>
                  <a:lnTo>
                    <a:pt x="13184" y="15391"/>
                  </a:lnTo>
                  <a:lnTo>
                    <a:pt x="13370" y="15261"/>
                  </a:lnTo>
                  <a:lnTo>
                    <a:pt x="13537" y="15094"/>
                  </a:lnTo>
                  <a:lnTo>
                    <a:pt x="13722" y="14946"/>
                  </a:lnTo>
                  <a:lnTo>
                    <a:pt x="13870" y="14761"/>
                  </a:lnTo>
                  <a:lnTo>
                    <a:pt x="14019" y="14594"/>
                  </a:lnTo>
                  <a:lnTo>
                    <a:pt x="14167" y="14408"/>
                  </a:lnTo>
                  <a:lnTo>
                    <a:pt x="14315" y="14223"/>
                  </a:lnTo>
                  <a:lnTo>
                    <a:pt x="14427" y="14019"/>
                  </a:lnTo>
                  <a:lnTo>
                    <a:pt x="14557" y="13815"/>
                  </a:lnTo>
                  <a:lnTo>
                    <a:pt x="14668" y="13611"/>
                  </a:lnTo>
                  <a:lnTo>
                    <a:pt x="14761" y="13389"/>
                  </a:lnTo>
                  <a:lnTo>
                    <a:pt x="14853" y="13166"/>
                  </a:lnTo>
                  <a:lnTo>
                    <a:pt x="14927" y="12944"/>
                  </a:lnTo>
                  <a:lnTo>
                    <a:pt x="14983" y="12702"/>
                  </a:lnTo>
                  <a:lnTo>
                    <a:pt x="15039" y="12480"/>
                  </a:lnTo>
                  <a:lnTo>
                    <a:pt x="15076" y="12239"/>
                  </a:lnTo>
                  <a:lnTo>
                    <a:pt x="15113" y="11998"/>
                  </a:lnTo>
                  <a:lnTo>
                    <a:pt x="15131" y="11738"/>
                  </a:lnTo>
                  <a:lnTo>
                    <a:pt x="15131" y="11497"/>
                  </a:lnTo>
                  <a:lnTo>
                    <a:pt x="15131" y="11089"/>
                  </a:lnTo>
                  <a:lnTo>
                    <a:pt x="15076" y="10718"/>
                  </a:lnTo>
                  <a:lnTo>
                    <a:pt x="15002" y="10329"/>
                  </a:lnTo>
                  <a:lnTo>
                    <a:pt x="14890" y="9977"/>
                  </a:lnTo>
                  <a:lnTo>
                    <a:pt x="14761" y="9624"/>
                  </a:lnTo>
                  <a:lnTo>
                    <a:pt x="14612" y="9272"/>
                  </a:lnTo>
                  <a:lnTo>
                    <a:pt x="14427" y="8957"/>
                  </a:lnTo>
                  <a:lnTo>
                    <a:pt x="14223" y="8642"/>
                  </a:lnTo>
                  <a:lnTo>
                    <a:pt x="13982" y="8345"/>
                  </a:lnTo>
                  <a:lnTo>
                    <a:pt x="13741" y="8085"/>
                  </a:lnTo>
                  <a:lnTo>
                    <a:pt x="13463" y="7826"/>
                  </a:lnTo>
                  <a:lnTo>
                    <a:pt x="13184" y="7585"/>
                  </a:lnTo>
                  <a:lnTo>
                    <a:pt x="12869" y="7381"/>
                  </a:lnTo>
                  <a:lnTo>
                    <a:pt x="12554" y="7195"/>
                  </a:lnTo>
                  <a:lnTo>
                    <a:pt x="12220" y="7028"/>
                  </a:lnTo>
                  <a:lnTo>
                    <a:pt x="11868" y="6899"/>
                  </a:lnTo>
                  <a:lnTo>
                    <a:pt x="11961" y="6658"/>
                  </a:lnTo>
                  <a:lnTo>
                    <a:pt x="12053" y="6417"/>
                  </a:lnTo>
                  <a:lnTo>
                    <a:pt x="12127" y="6175"/>
                  </a:lnTo>
                  <a:lnTo>
                    <a:pt x="12183" y="5916"/>
                  </a:lnTo>
                  <a:lnTo>
                    <a:pt x="12239" y="5675"/>
                  </a:lnTo>
                  <a:lnTo>
                    <a:pt x="12276" y="5415"/>
                  </a:lnTo>
                  <a:lnTo>
                    <a:pt x="12294" y="5137"/>
                  </a:lnTo>
                  <a:lnTo>
                    <a:pt x="12313" y="4877"/>
                  </a:lnTo>
                  <a:lnTo>
                    <a:pt x="12294" y="4618"/>
                  </a:lnTo>
                  <a:lnTo>
                    <a:pt x="12276" y="4377"/>
                  </a:lnTo>
                  <a:lnTo>
                    <a:pt x="12257" y="4136"/>
                  </a:lnTo>
                  <a:lnTo>
                    <a:pt x="12202" y="3895"/>
                  </a:lnTo>
                  <a:lnTo>
                    <a:pt x="12146" y="3654"/>
                  </a:lnTo>
                  <a:lnTo>
                    <a:pt x="12090" y="3431"/>
                  </a:lnTo>
                  <a:lnTo>
                    <a:pt x="12016" y="3190"/>
                  </a:lnTo>
                  <a:lnTo>
                    <a:pt x="11923" y="2968"/>
                  </a:lnTo>
                  <a:lnTo>
                    <a:pt x="11831" y="2764"/>
                  </a:lnTo>
                  <a:lnTo>
                    <a:pt x="11720" y="2560"/>
                  </a:lnTo>
                  <a:lnTo>
                    <a:pt x="11608" y="2356"/>
                  </a:lnTo>
                  <a:lnTo>
                    <a:pt x="11478" y="2152"/>
                  </a:lnTo>
                  <a:lnTo>
                    <a:pt x="11349" y="1966"/>
                  </a:lnTo>
                  <a:lnTo>
                    <a:pt x="11200" y="1781"/>
                  </a:lnTo>
                  <a:lnTo>
                    <a:pt x="11052" y="1595"/>
                  </a:lnTo>
                  <a:lnTo>
                    <a:pt x="10885" y="1429"/>
                  </a:lnTo>
                  <a:lnTo>
                    <a:pt x="10718" y="1262"/>
                  </a:lnTo>
                  <a:lnTo>
                    <a:pt x="10533" y="1113"/>
                  </a:lnTo>
                  <a:lnTo>
                    <a:pt x="10347" y="965"/>
                  </a:lnTo>
                  <a:lnTo>
                    <a:pt x="10162" y="835"/>
                  </a:lnTo>
                  <a:lnTo>
                    <a:pt x="9958" y="705"/>
                  </a:lnTo>
                  <a:lnTo>
                    <a:pt x="9754" y="594"/>
                  </a:lnTo>
                  <a:lnTo>
                    <a:pt x="9550" y="483"/>
                  </a:lnTo>
                  <a:lnTo>
                    <a:pt x="9328" y="390"/>
                  </a:lnTo>
                  <a:lnTo>
                    <a:pt x="9105" y="297"/>
                  </a:lnTo>
                  <a:lnTo>
                    <a:pt x="8883" y="223"/>
                  </a:lnTo>
                  <a:lnTo>
                    <a:pt x="8660" y="149"/>
                  </a:lnTo>
                  <a:lnTo>
                    <a:pt x="8419" y="93"/>
                  </a:lnTo>
                  <a:lnTo>
                    <a:pt x="8178" y="56"/>
                  </a:lnTo>
                  <a:lnTo>
                    <a:pt x="7937" y="19"/>
                  </a:lnTo>
                  <a:lnTo>
                    <a:pt x="7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6"/>
            <p:cNvSpPr/>
            <p:nvPr/>
          </p:nvSpPr>
          <p:spPr>
            <a:xfrm>
              <a:off x="-11199" y="1693345"/>
              <a:ext cx="543794" cy="2775844"/>
            </a:xfrm>
            <a:custGeom>
              <a:avLst/>
              <a:gdLst/>
              <a:ahLst/>
              <a:cxnLst/>
              <a:rect l="l" t="t" r="r" b="b"/>
              <a:pathLst>
                <a:path w="8123" h="41463" extrusionOk="0">
                  <a:moveTo>
                    <a:pt x="1818" y="1"/>
                  </a:moveTo>
                  <a:lnTo>
                    <a:pt x="2022" y="613"/>
                  </a:lnTo>
                  <a:lnTo>
                    <a:pt x="2189" y="1243"/>
                  </a:lnTo>
                  <a:lnTo>
                    <a:pt x="2355" y="1874"/>
                  </a:lnTo>
                  <a:lnTo>
                    <a:pt x="2522" y="2541"/>
                  </a:lnTo>
                  <a:lnTo>
                    <a:pt x="2652" y="3209"/>
                  </a:lnTo>
                  <a:lnTo>
                    <a:pt x="2782" y="3876"/>
                  </a:lnTo>
                  <a:lnTo>
                    <a:pt x="2893" y="4581"/>
                  </a:lnTo>
                  <a:lnTo>
                    <a:pt x="3004" y="5285"/>
                  </a:lnTo>
                  <a:lnTo>
                    <a:pt x="3097" y="5990"/>
                  </a:lnTo>
                  <a:lnTo>
                    <a:pt x="3190" y="6713"/>
                  </a:lnTo>
                  <a:lnTo>
                    <a:pt x="3320" y="8197"/>
                  </a:lnTo>
                  <a:lnTo>
                    <a:pt x="3412" y="9699"/>
                  </a:lnTo>
                  <a:lnTo>
                    <a:pt x="3487" y="11219"/>
                  </a:lnTo>
                  <a:lnTo>
                    <a:pt x="3505" y="12777"/>
                  </a:lnTo>
                  <a:lnTo>
                    <a:pt x="3505" y="14334"/>
                  </a:lnTo>
                  <a:lnTo>
                    <a:pt x="3468" y="15910"/>
                  </a:lnTo>
                  <a:lnTo>
                    <a:pt x="3394" y="17486"/>
                  </a:lnTo>
                  <a:lnTo>
                    <a:pt x="3301" y="19063"/>
                  </a:lnTo>
                  <a:lnTo>
                    <a:pt x="3190" y="20639"/>
                  </a:lnTo>
                  <a:lnTo>
                    <a:pt x="3060" y="22196"/>
                  </a:lnTo>
                  <a:lnTo>
                    <a:pt x="2912" y="23735"/>
                  </a:lnTo>
                  <a:lnTo>
                    <a:pt x="2745" y="25237"/>
                  </a:lnTo>
                  <a:lnTo>
                    <a:pt x="2578" y="26721"/>
                  </a:lnTo>
                  <a:lnTo>
                    <a:pt x="2374" y="28186"/>
                  </a:lnTo>
                  <a:lnTo>
                    <a:pt x="2189" y="29595"/>
                  </a:lnTo>
                  <a:lnTo>
                    <a:pt x="1985" y="30948"/>
                  </a:lnTo>
                  <a:lnTo>
                    <a:pt x="1762" y="32265"/>
                  </a:lnTo>
                  <a:lnTo>
                    <a:pt x="1354" y="34731"/>
                  </a:lnTo>
                  <a:lnTo>
                    <a:pt x="946" y="36919"/>
                  </a:lnTo>
                  <a:lnTo>
                    <a:pt x="575" y="38810"/>
                  </a:lnTo>
                  <a:lnTo>
                    <a:pt x="260" y="40331"/>
                  </a:lnTo>
                  <a:lnTo>
                    <a:pt x="1" y="41462"/>
                  </a:lnTo>
                  <a:lnTo>
                    <a:pt x="7844" y="41462"/>
                  </a:lnTo>
                  <a:lnTo>
                    <a:pt x="7955" y="40516"/>
                  </a:lnTo>
                  <a:lnTo>
                    <a:pt x="8048" y="39497"/>
                  </a:lnTo>
                  <a:lnTo>
                    <a:pt x="8104" y="38365"/>
                  </a:lnTo>
                  <a:lnTo>
                    <a:pt x="8122" y="37160"/>
                  </a:lnTo>
                  <a:lnTo>
                    <a:pt x="8122" y="35899"/>
                  </a:lnTo>
                  <a:lnTo>
                    <a:pt x="8104" y="34564"/>
                  </a:lnTo>
                  <a:lnTo>
                    <a:pt x="8048" y="33155"/>
                  </a:lnTo>
                  <a:lnTo>
                    <a:pt x="7974" y="31709"/>
                  </a:lnTo>
                  <a:lnTo>
                    <a:pt x="7881" y="30225"/>
                  </a:lnTo>
                  <a:lnTo>
                    <a:pt x="7770" y="28686"/>
                  </a:lnTo>
                  <a:lnTo>
                    <a:pt x="7622" y="27129"/>
                  </a:lnTo>
                  <a:lnTo>
                    <a:pt x="7473" y="25552"/>
                  </a:lnTo>
                  <a:lnTo>
                    <a:pt x="7288" y="23958"/>
                  </a:lnTo>
                  <a:lnTo>
                    <a:pt x="7102" y="22345"/>
                  </a:lnTo>
                  <a:lnTo>
                    <a:pt x="6880" y="20731"/>
                  </a:lnTo>
                  <a:lnTo>
                    <a:pt x="6657" y="19137"/>
                  </a:lnTo>
                  <a:lnTo>
                    <a:pt x="6416" y="17542"/>
                  </a:lnTo>
                  <a:lnTo>
                    <a:pt x="6175" y="15966"/>
                  </a:lnTo>
                  <a:lnTo>
                    <a:pt x="5897" y="14427"/>
                  </a:lnTo>
                  <a:lnTo>
                    <a:pt x="5619" y="12906"/>
                  </a:lnTo>
                  <a:lnTo>
                    <a:pt x="5341" y="11442"/>
                  </a:lnTo>
                  <a:lnTo>
                    <a:pt x="5044" y="10014"/>
                  </a:lnTo>
                  <a:lnTo>
                    <a:pt x="4747" y="8660"/>
                  </a:lnTo>
                  <a:lnTo>
                    <a:pt x="4432" y="7344"/>
                  </a:lnTo>
                  <a:lnTo>
                    <a:pt x="4117" y="6120"/>
                  </a:lnTo>
                  <a:lnTo>
                    <a:pt x="3802" y="4952"/>
                  </a:lnTo>
                  <a:lnTo>
                    <a:pt x="3468" y="3876"/>
                  </a:lnTo>
                  <a:lnTo>
                    <a:pt x="3134" y="2893"/>
                  </a:lnTo>
                  <a:lnTo>
                    <a:pt x="2819" y="2003"/>
                  </a:lnTo>
                  <a:lnTo>
                    <a:pt x="2485" y="1225"/>
                  </a:lnTo>
                  <a:lnTo>
                    <a:pt x="2318" y="872"/>
                  </a:lnTo>
                  <a:lnTo>
                    <a:pt x="2151" y="557"/>
                  </a:lnTo>
                  <a:lnTo>
                    <a:pt x="1985" y="260"/>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6"/>
            <p:cNvSpPr/>
            <p:nvPr/>
          </p:nvSpPr>
          <p:spPr>
            <a:xfrm>
              <a:off x="438155" y="2934763"/>
              <a:ext cx="618304" cy="1036615"/>
            </a:xfrm>
            <a:custGeom>
              <a:avLst/>
              <a:gdLst/>
              <a:ahLst/>
              <a:cxnLst/>
              <a:rect l="l" t="t" r="r" b="b"/>
              <a:pathLst>
                <a:path w="9236" h="15484" extrusionOk="0">
                  <a:moveTo>
                    <a:pt x="9235" y="0"/>
                  </a:moveTo>
                  <a:lnTo>
                    <a:pt x="9031" y="631"/>
                  </a:lnTo>
                  <a:lnTo>
                    <a:pt x="8790" y="1317"/>
                  </a:lnTo>
                  <a:lnTo>
                    <a:pt x="8531" y="2040"/>
                  </a:lnTo>
                  <a:lnTo>
                    <a:pt x="8215" y="2800"/>
                  </a:lnTo>
                  <a:lnTo>
                    <a:pt x="7882" y="3579"/>
                  </a:lnTo>
                  <a:lnTo>
                    <a:pt x="7511" y="4395"/>
                  </a:lnTo>
                  <a:lnTo>
                    <a:pt x="7066" y="5229"/>
                  </a:lnTo>
                  <a:lnTo>
                    <a:pt x="6584" y="6082"/>
                  </a:lnTo>
                  <a:lnTo>
                    <a:pt x="6324" y="6509"/>
                  </a:lnTo>
                  <a:lnTo>
                    <a:pt x="6046" y="6935"/>
                  </a:lnTo>
                  <a:lnTo>
                    <a:pt x="5768" y="7380"/>
                  </a:lnTo>
                  <a:lnTo>
                    <a:pt x="5452" y="7807"/>
                  </a:lnTo>
                  <a:lnTo>
                    <a:pt x="5137" y="8233"/>
                  </a:lnTo>
                  <a:lnTo>
                    <a:pt x="4785" y="8660"/>
                  </a:lnTo>
                  <a:lnTo>
                    <a:pt x="4433" y="9086"/>
                  </a:lnTo>
                  <a:lnTo>
                    <a:pt x="4062" y="9513"/>
                  </a:lnTo>
                  <a:lnTo>
                    <a:pt x="3672" y="9921"/>
                  </a:lnTo>
                  <a:lnTo>
                    <a:pt x="3264" y="10347"/>
                  </a:lnTo>
                  <a:lnTo>
                    <a:pt x="2838" y="10755"/>
                  </a:lnTo>
                  <a:lnTo>
                    <a:pt x="2374" y="11163"/>
                  </a:lnTo>
                  <a:lnTo>
                    <a:pt x="1911" y="11552"/>
                  </a:lnTo>
                  <a:lnTo>
                    <a:pt x="1410" y="11942"/>
                  </a:lnTo>
                  <a:lnTo>
                    <a:pt x="910" y="12331"/>
                  </a:lnTo>
                  <a:lnTo>
                    <a:pt x="372" y="12702"/>
                  </a:lnTo>
                  <a:lnTo>
                    <a:pt x="242" y="13314"/>
                  </a:lnTo>
                  <a:lnTo>
                    <a:pt x="131" y="13833"/>
                  </a:lnTo>
                  <a:lnTo>
                    <a:pt x="57" y="14260"/>
                  </a:lnTo>
                  <a:lnTo>
                    <a:pt x="20" y="14612"/>
                  </a:lnTo>
                  <a:lnTo>
                    <a:pt x="1" y="14890"/>
                  </a:lnTo>
                  <a:lnTo>
                    <a:pt x="1" y="15113"/>
                  </a:lnTo>
                  <a:lnTo>
                    <a:pt x="20" y="15261"/>
                  </a:lnTo>
                  <a:lnTo>
                    <a:pt x="57" y="15372"/>
                  </a:lnTo>
                  <a:lnTo>
                    <a:pt x="112" y="15446"/>
                  </a:lnTo>
                  <a:lnTo>
                    <a:pt x="149" y="15483"/>
                  </a:lnTo>
                  <a:lnTo>
                    <a:pt x="261" y="15483"/>
                  </a:lnTo>
                  <a:lnTo>
                    <a:pt x="335" y="15428"/>
                  </a:lnTo>
                  <a:lnTo>
                    <a:pt x="372" y="15409"/>
                  </a:lnTo>
                  <a:lnTo>
                    <a:pt x="724" y="15113"/>
                  </a:lnTo>
                  <a:lnTo>
                    <a:pt x="1132" y="14742"/>
                  </a:lnTo>
                  <a:lnTo>
                    <a:pt x="1670" y="14260"/>
                  </a:lnTo>
                  <a:lnTo>
                    <a:pt x="2300" y="13629"/>
                  </a:lnTo>
                  <a:lnTo>
                    <a:pt x="3005" y="12887"/>
                  </a:lnTo>
                  <a:lnTo>
                    <a:pt x="3376" y="12480"/>
                  </a:lnTo>
                  <a:lnTo>
                    <a:pt x="3765" y="12035"/>
                  </a:lnTo>
                  <a:lnTo>
                    <a:pt x="4154" y="11552"/>
                  </a:lnTo>
                  <a:lnTo>
                    <a:pt x="4544" y="11052"/>
                  </a:lnTo>
                  <a:lnTo>
                    <a:pt x="4952" y="10533"/>
                  </a:lnTo>
                  <a:lnTo>
                    <a:pt x="5341" y="9976"/>
                  </a:lnTo>
                  <a:lnTo>
                    <a:pt x="5749" y="9401"/>
                  </a:lnTo>
                  <a:lnTo>
                    <a:pt x="6139" y="8808"/>
                  </a:lnTo>
                  <a:lnTo>
                    <a:pt x="6509" y="8178"/>
                  </a:lnTo>
                  <a:lnTo>
                    <a:pt x="6880" y="7547"/>
                  </a:lnTo>
                  <a:lnTo>
                    <a:pt x="7233" y="6880"/>
                  </a:lnTo>
                  <a:lnTo>
                    <a:pt x="7566" y="6175"/>
                  </a:lnTo>
                  <a:lnTo>
                    <a:pt x="7882" y="5470"/>
                  </a:lnTo>
                  <a:lnTo>
                    <a:pt x="8160" y="4747"/>
                  </a:lnTo>
                  <a:lnTo>
                    <a:pt x="8419" y="4006"/>
                  </a:lnTo>
                  <a:lnTo>
                    <a:pt x="8660" y="3227"/>
                  </a:lnTo>
                  <a:lnTo>
                    <a:pt x="8864" y="2448"/>
                  </a:lnTo>
                  <a:lnTo>
                    <a:pt x="9031" y="1651"/>
                  </a:lnTo>
                  <a:lnTo>
                    <a:pt x="9142" y="835"/>
                  </a:lnTo>
                  <a:lnTo>
                    <a:pt x="92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6"/>
            <p:cNvSpPr/>
            <p:nvPr/>
          </p:nvSpPr>
          <p:spPr>
            <a:xfrm>
              <a:off x="866486" y="2880133"/>
              <a:ext cx="70828" cy="468097"/>
            </a:xfrm>
            <a:custGeom>
              <a:avLst/>
              <a:gdLst/>
              <a:ahLst/>
              <a:cxnLst/>
              <a:rect l="l" t="t" r="r" b="b"/>
              <a:pathLst>
                <a:path w="1058" h="6992" extrusionOk="0">
                  <a:moveTo>
                    <a:pt x="427" y="0"/>
                  </a:moveTo>
                  <a:lnTo>
                    <a:pt x="334" y="279"/>
                  </a:lnTo>
                  <a:lnTo>
                    <a:pt x="297" y="427"/>
                  </a:lnTo>
                  <a:lnTo>
                    <a:pt x="241" y="612"/>
                  </a:lnTo>
                  <a:lnTo>
                    <a:pt x="148" y="1057"/>
                  </a:lnTo>
                  <a:lnTo>
                    <a:pt x="74" y="1577"/>
                  </a:lnTo>
                  <a:lnTo>
                    <a:pt x="19" y="2170"/>
                  </a:lnTo>
                  <a:lnTo>
                    <a:pt x="19" y="2485"/>
                  </a:lnTo>
                  <a:lnTo>
                    <a:pt x="0" y="2819"/>
                  </a:lnTo>
                  <a:lnTo>
                    <a:pt x="0" y="3153"/>
                  </a:lnTo>
                  <a:lnTo>
                    <a:pt x="19" y="3468"/>
                  </a:lnTo>
                  <a:lnTo>
                    <a:pt x="37" y="4136"/>
                  </a:lnTo>
                  <a:lnTo>
                    <a:pt x="93" y="4766"/>
                  </a:lnTo>
                  <a:lnTo>
                    <a:pt x="148" y="5359"/>
                  </a:lnTo>
                  <a:lnTo>
                    <a:pt x="223" y="5897"/>
                  </a:lnTo>
                  <a:lnTo>
                    <a:pt x="352" y="6694"/>
                  </a:lnTo>
                  <a:lnTo>
                    <a:pt x="408" y="6991"/>
                  </a:lnTo>
                  <a:lnTo>
                    <a:pt x="1057" y="6824"/>
                  </a:lnTo>
                  <a:lnTo>
                    <a:pt x="983" y="6546"/>
                  </a:lnTo>
                  <a:lnTo>
                    <a:pt x="779" y="5786"/>
                  </a:lnTo>
                  <a:lnTo>
                    <a:pt x="668" y="5285"/>
                  </a:lnTo>
                  <a:lnTo>
                    <a:pt x="556" y="4710"/>
                  </a:lnTo>
                  <a:lnTo>
                    <a:pt x="445" y="4080"/>
                  </a:lnTo>
                  <a:lnTo>
                    <a:pt x="352" y="3449"/>
                  </a:lnTo>
                  <a:lnTo>
                    <a:pt x="315" y="3134"/>
                  </a:lnTo>
                  <a:lnTo>
                    <a:pt x="278" y="2800"/>
                  </a:lnTo>
                  <a:lnTo>
                    <a:pt x="260" y="2485"/>
                  </a:lnTo>
                  <a:lnTo>
                    <a:pt x="241" y="2189"/>
                  </a:lnTo>
                  <a:lnTo>
                    <a:pt x="223" y="1595"/>
                  </a:lnTo>
                  <a:lnTo>
                    <a:pt x="260" y="1076"/>
                  </a:lnTo>
                  <a:lnTo>
                    <a:pt x="315" y="631"/>
                  </a:lnTo>
                  <a:lnTo>
                    <a:pt x="334" y="446"/>
                  </a:lnTo>
                  <a:lnTo>
                    <a:pt x="371" y="297"/>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6"/>
            <p:cNvSpPr/>
            <p:nvPr/>
          </p:nvSpPr>
          <p:spPr>
            <a:xfrm>
              <a:off x="-307911" y="2475432"/>
              <a:ext cx="618304" cy="1036615"/>
            </a:xfrm>
            <a:custGeom>
              <a:avLst/>
              <a:gdLst/>
              <a:ahLst/>
              <a:cxnLst/>
              <a:rect l="l" t="t" r="r" b="b"/>
              <a:pathLst>
                <a:path w="9236" h="15484" extrusionOk="0">
                  <a:moveTo>
                    <a:pt x="1" y="1"/>
                  </a:moveTo>
                  <a:lnTo>
                    <a:pt x="94" y="835"/>
                  </a:lnTo>
                  <a:lnTo>
                    <a:pt x="223" y="1651"/>
                  </a:lnTo>
                  <a:lnTo>
                    <a:pt x="390" y="2448"/>
                  </a:lnTo>
                  <a:lnTo>
                    <a:pt x="576" y="3227"/>
                  </a:lnTo>
                  <a:lnTo>
                    <a:pt x="817" y="4006"/>
                  </a:lnTo>
                  <a:lnTo>
                    <a:pt x="1076" y="4748"/>
                  </a:lnTo>
                  <a:lnTo>
                    <a:pt x="1373" y="5471"/>
                  </a:lnTo>
                  <a:lnTo>
                    <a:pt x="1670" y="6175"/>
                  </a:lnTo>
                  <a:lnTo>
                    <a:pt x="2003" y="6861"/>
                  </a:lnTo>
                  <a:lnTo>
                    <a:pt x="2356" y="7529"/>
                  </a:lnTo>
                  <a:lnTo>
                    <a:pt x="2727" y="8178"/>
                  </a:lnTo>
                  <a:lnTo>
                    <a:pt x="3116" y="8808"/>
                  </a:lnTo>
                  <a:lnTo>
                    <a:pt x="3505" y="9402"/>
                  </a:lnTo>
                  <a:lnTo>
                    <a:pt x="3895" y="9977"/>
                  </a:lnTo>
                  <a:lnTo>
                    <a:pt x="4284" y="10533"/>
                  </a:lnTo>
                  <a:lnTo>
                    <a:pt x="4692" y="11052"/>
                  </a:lnTo>
                  <a:lnTo>
                    <a:pt x="5082" y="11553"/>
                  </a:lnTo>
                  <a:lnTo>
                    <a:pt x="5489" y="12035"/>
                  </a:lnTo>
                  <a:lnTo>
                    <a:pt x="5860" y="12480"/>
                  </a:lnTo>
                  <a:lnTo>
                    <a:pt x="6250" y="12888"/>
                  </a:lnTo>
                  <a:lnTo>
                    <a:pt x="6954" y="13629"/>
                  </a:lnTo>
                  <a:lnTo>
                    <a:pt x="7585" y="14260"/>
                  </a:lnTo>
                  <a:lnTo>
                    <a:pt x="8104" y="14742"/>
                  </a:lnTo>
                  <a:lnTo>
                    <a:pt x="8512" y="15113"/>
                  </a:lnTo>
                  <a:lnTo>
                    <a:pt x="8864" y="15410"/>
                  </a:lnTo>
                  <a:lnTo>
                    <a:pt x="8901" y="15428"/>
                  </a:lnTo>
                  <a:lnTo>
                    <a:pt x="8994" y="15484"/>
                  </a:lnTo>
                  <a:lnTo>
                    <a:pt x="9087" y="15484"/>
                  </a:lnTo>
                  <a:lnTo>
                    <a:pt x="9142" y="15447"/>
                  </a:lnTo>
                  <a:lnTo>
                    <a:pt x="9179" y="15372"/>
                  </a:lnTo>
                  <a:lnTo>
                    <a:pt x="9217" y="15261"/>
                  </a:lnTo>
                  <a:lnTo>
                    <a:pt x="9235" y="15113"/>
                  </a:lnTo>
                  <a:lnTo>
                    <a:pt x="9235" y="14890"/>
                  </a:lnTo>
                  <a:lnTo>
                    <a:pt x="9217" y="14612"/>
                  </a:lnTo>
                  <a:lnTo>
                    <a:pt x="9179" y="14260"/>
                  </a:lnTo>
                  <a:lnTo>
                    <a:pt x="9105" y="13833"/>
                  </a:lnTo>
                  <a:lnTo>
                    <a:pt x="9013" y="13314"/>
                  </a:lnTo>
                  <a:lnTo>
                    <a:pt x="8864" y="12702"/>
                  </a:lnTo>
                  <a:lnTo>
                    <a:pt x="8326" y="12331"/>
                  </a:lnTo>
                  <a:lnTo>
                    <a:pt x="7826" y="11942"/>
                  </a:lnTo>
                  <a:lnTo>
                    <a:pt x="7325" y="11553"/>
                  </a:lnTo>
                  <a:lnTo>
                    <a:pt x="6862" y="11145"/>
                  </a:lnTo>
                  <a:lnTo>
                    <a:pt x="6417" y="10755"/>
                  </a:lnTo>
                  <a:lnTo>
                    <a:pt x="5990" y="10329"/>
                  </a:lnTo>
                  <a:lnTo>
                    <a:pt x="5564" y="9921"/>
                  </a:lnTo>
                  <a:lnTo>
                    <a:pt x="5174" y="9494"/>
                  </a:lnTo>
                  <a:lnTo>
                    <a:pt x="4803" y="9086"/>
                  </a:lnTo>
                  <a:lnTo>
                    <a:pt x="4451" y="8660"/>
                  </a:lnTo>
                  <a:lnTo>
                    <a:pt x="4117" y="8234"/>
                  </a:lnTo>
                  <a:lnTo>
                    <a:pt x="3784" y="7807"/>
                  </a:lnTo>
                  <a:lnTo>
                    <a:pt x="3487" y="7362"/>
                  </a:lnTo>
                  <a:lnTo>
                    <a:pt x="3190" y="6936"/>
                  </a:lnTo>
                  <a:lnTo>
                    <a:pt x="2912" y="6509"/>
                  </a:lnTo>
                  <a:lnTo>
                    <a:pt x="2652" y="6083"/>
                  </a:lnTo>
                  <a:lnTo>
                    <a:pt x="2170" y="5230"/>
                  </a:lnTo>
                  <a:lnTo>
                    <a:pt x="1744" y="4395"/>
                  </a:lnTo>
                  <a:lnTo>
                    <a:pt x="1354" y="3579"/>
                  </a:lnTo>
                  <a:lnTo>
                    <a:pt x="1021" y="2801"/>
                  </a:lnTo>
                  <a:lnTo>
                    <a:pt x="724" y="2040"/>
                  </a:lnTo>
                  <a:lnTo>
                    <a:pt x="446" y="1317"/>
                  </a:lnTo>
                  <a:lnTo>
                    <a:pt x="223" y="63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6"/>
            <p:cNvSpPr/>
            <p:nvPr/>
          </p:nvSpPr>
          <p:spPr>
            <a:xfrm>
              <a:off x="-188744" y="2420803"/>
              <a:ext cx="70828" cy="468097"/>
            </a:xfrm>
            <a:custGeom>
              <a:avLst/>
              <a:gdLst/>
              <a:ahLst/>
              <a:cxnLst/>
              <a:rect l="l" t="t" r="r" b="b"/>
              <a:pathLst>
                <a:path w="1058" h="6992" extrusionOk="0">
                  <a:moveTo>
                    <a:pt x="631" y="1"/>
                  </a:moveTo>
                  <a:lnTo>
                    <a:pt x="687" y="279"/>
                  </a:lnTo>
                  <a:lnTo>
                    <a:pt x="724" y="446"/>
                  </a:lnTo>
                  <a:lnTo>
                    <a:pt x="761" y="631"/>
                  </a:lnTo>
                  <a:lnTo>
                    <a:pt x="817" y="1058"/>
                  </a:lnTo>
                  <a:lnTo>
                    <a:pt x="835" y="1595"/>
                  </a:lnTo>
                  <a:lnTo>
                    <a:pt x="817" y="2170"/>
                  </a:lnTo>
                  <a:lnTo>
                    <a:pt x="798" y="2485"/>
                  </a:lnTo>
                  <a:lnTo>
                    <a:pt x="780" y="2801"/>
                  </a:lnTo>
                  <a:lnTo>
                    <a:pt x="761" y="3116"/>
                  </a:lnTo>
                  <a:lnTo>
                    <a:pt x="706" y="3450"/>
                  </a:lnTo>
                  <a:lnTo>
                    <a:pt x="613" y="4080"/>
                  </a:lnTo>
                  <a:lnTo>
                    <a:pt x="520" y="4692"/>
                  </a:lnTo>
                  <a:lnTo>
                    <a:pt x="390" y="5267"/>
                  </a:lnTo>
                  <a:lnTo>
                    <a:pt x="279" y="5786"/>
                  </a:lnTo>
                  <a:lnTo>
                    <a:pt x="75" y="6546"/>
                  </a:lnTo>
                  <a:lnTo>
                    <a:pt x="1" y="6824"/>
                  </a:lnTo>
                  <a:lnTo>
                    <a:pt x="650" y="6991"/>
                  </a:lnTo>
                  <a:lnTo>
                    <a:pt x="706" y="6676"/>
                  </a:lnTo>
                  <a:lnTo>
                    <a:pt x="835" y="5897"/>
                  </a:lnTo>
                  <a:lnTo>
                    <a:pt x="910" y="5360"/>
                  </a:lnTo>
                  <a:lnTo>
                    <a:pt x="965" y="4766"/>
                  </a:lnTo>
                  <a:lnTo>
                    <a:pt x="1021" y="4136"/>
                  </a:lnTo>
                  <a:lnTo>
                    <a:pt x="1058" y="3468"/>
                  </a:lnTo>
                  <a:lnTo>
                    <a:pt x="1058" y="3134"/>
                  </a:lnTo>
                  <a:lnTo>
                    <a:pt x="1058" y="2819"/>
                  </a:lnTo>
                  <a:lnTo>
                    <a:pt x="1058" y="2485"/>
                  </a:lnTo>
                  <a:lnTo>
                    <a:pt x="1039" y="2170"/>
                  </a:lnTo>
                  <a:lnTo>
                    <a:pt x="984" y="1577"/>
                  </a:lnTo>
                  <a:lnTo>
                    <a:pt x="910" y="1058"/>
                  </a:lnTo>
                  <a:lnTo>
                    <a:pt x="817" y="613"/>
                  </a:lnTo>
                  <a:lnTo>
                    <a:pt x="780" y="427"/>
                  </a:lnTo>
                  <a:lnTo>
                    <a:pt x="724" y="279"/>
                  </a:lnTo>
                  <a:lnTo>
                    <a:pt x="63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6"/>
            <p:cNvSpPr/>
            <p:nvPr/>
          </p:nvSpPr>
          <p:spPr>
            <a:xfrm>
              <a:off x="254450" y="1682165"/>
              <a:ext cx="288064" cy="793328"/>
            </a:xfrm>
            <a:custGeom>
              <a:avLst/>
              <a:gdLst/>
              <a:ahLst/>
              <a:cxnLst/>
              <a:rect l="l" t="t" r="r" b="b"/>
              <a:pathLst>
                <a:path w="4303" h="11850" extrusionOk="0">
                  <a:moveTo>
                    <a:pt x="4303" y="1"/>
                  </a:moveTo>
                  <a:lnTo>
                    <a:pt x="4099" y="1002"/>
                  </a:lnTo>
                  <a:lnTo>
                    <a:pt x="3839" y="2133"/>
                  </a:lnTo>
                  <a:lnTo>
                    <a:pt x="3672" y="2745"/>
                  </a:lnTo>
                  <a:lnTo>
                    <a:pt x="3505" y="3376"/>
                  </a:lnTo>
                  <a:lnTo>
                    <a:pt x="3301" y="4006"/>
                  </a:lnTo>
                  <a:lnTo>
                    <a:pt x="3079" y="4655"/>
                  </a:lnTo>
                  <a:lnTo>
                    <a:pt x="2819" y="5304"/>
                  </a:lnTo>
                  <a:lnTo>
                    <a:pt x="2541" y="5972"/>
                  </a:lnTo>
                  <a:lnTo>
                    <a:pt x="2226" y="6621"/>
                  </a:lnTo>
                  <a:lnTo>
                    <a:pt x="1892" y="7270"/>
                  </a:lnTo>
                  <a:lnTo>
                    <a:pt x="1521" y="7919"/>
                  </a:lnTo>
                  <a:lnTo>
                    <a:pt x="1113" y="8530"/>
                  </a:lnTo>
                  <a:lnTo>
                    <a:pt x="891" y="8846"/>
                  </a:lnTo>
                  <a:lnTo>
                    <a:pt x="650" y="9142"/>
                  </a:lnTo>
                  <a:lnTo>
                    <a:pt x="409" y="9439"/>
                  </a:lnTo>
                  <a:lnTo>
                    <a:pt x="168" y="9717"/>
                  </a:lnTo>
                  <a:lnTo>
                    <a:pt x="56" y="10589"/>
                  </a:lnTo>
                  <a:lnTo>
                    <a:pt x="1" y="11182"/>
                  </a:lnTo>
                  <a:lnTo>
                    <a:pt x="1" y="11553"/>
                  </a:lnTo>
                  <a:lnTo>
                    <a:pt x="1" y="11683"/>
                  </a:lnTo>
                  <a:lnTo>
                    <a:pt x="19" y="11775"/>
                  </a:lnTo>
                  <a:lnTo>
                    <a:pt x="38" y="11813"/>
                  </a:lnTo>
                  <a:lnTo>
                    <a:pt x="56" y="11850"/>
                  </a:lnTo>
                  <a:lnTo>
                    <a:pt x="112" y="11850"/>
                  </a:lnTo>
                  <a:lnTo>
                    <a:pt x="149" y="11813"/>
                  </a:lnTo>
                  <a:lnTo>
                    <a:pt x="168" y="11794"/>
                  </a:lnTo>
                  <a:lnTo>
                    <a:pt x="334" y="11571"/>
                  </a:lnTo>
                  <a:lnTo>
                    <a:pt x="520" y="11293"/>
                  </a:lnTo>
                  <a:lnTo>
                    <a:pt x="761" y="10904"/>
                  </a:lnTo>
                  <a:lnTo>
                    <a:pt x="1058" y="10440"/>
                  </a:lnTo>
                  <a:lnTo>
                    <a:pt x="1391" y="9866"/>
                  </a:lnTo>
                  <a:lnTo>
                    <a:pt x="1744" y="9198"/>
                  </a:lnTo>
                  <a:lnTo>
                    <a:pt x="2115" y="8456"/>
                  </a:lnTo>
                  <a:lnTo>
                    <a:pt x="2485" y="7640"/>
                  </a:lnTo>
                  <a:lnTo>
                    <a:pt x="2856" y="6732"/>
                  </a:lnTo>
                  <a:lnTo>
                    <a:pt x="3042" y="6268"/>
                  </a:lnTo>
                  <a:lnTo>
                    <a:pt x="3209" y="5768"/>
                  </a:lnTo>
                  <a:lnTo>
                    <a:pt x="3375" y="5267"/>
                  </a:lnTo>
                  <a:lnTo>
                    <a:pt x="3524" y="4729"/>
                  </a:lnTo>
                  <a:lnTo>
                    <a:pt x="3672" y="4192"/>
                  </a:lnTo>
                  <a:lnTo>
                    <a:pt x="3802" y="3635"/>
                  </a:lnTo>
                  <a:lnTo>
                    <a:pt x="3932" y="3060"/>
                  </a:lnTo>
                  <a:lnTo>
                    <a:pt x="4043" y="2486"/>
                  </a:lnTo>
                  <a:lnTo>
                    <a:pt x="4136" y="1874"/>
                  </a:lnTo>
                  <a:lnTo>
                    <a:pt x="4210" y="1262"/>
                  </a:lnTo>
                  <a:lnTo>
                    <a:pt x="4265" y="650"/>
                  </a:lnTo>
                  <a:lnTo>
                    <a:pt x="4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6"/>
            <p:cNvSpPr/>
            <p:nvPr/>
          </p:nvSpPr>
          <p:spPr>
            <a:xfrm>
              <a:off x="451812" y="1639988"/>
              <a:ext cx="39832" cy="356362"/>
            </a:xfrm>
            <a:custGeom>
              <a:avLst/>
              <a:gdLst/>
              <a:ahLst/>
              <a:cxnLst/>
              <a:rect l="l" t="t" r="r" b="b"/>
              <a:pathLst>
                <a:path w="595" h="5323" extrusionOk="0">
                  <a:moveTo>
                    <a:pt x="242" y="0"/>
                  </a:moveTo>
                  <a:lnTo>
                    <a:pt x="205" y="223"/>
                  </a:lnTo>
                  <a:lnTo>
                    <a:pt x="149" y="483"/>
                  </a:lnTo>
                  <a:lnTo>
                    <a:pt x="131" y="649"/>
                  </a:lnTo>
                  <a:lnTo>
                    <a:pt x="94" y="816"/>
                  </a:lnTo>
                  <a:lnTo>
                    <a:pt x="19" y="1669"/>
                  </a:lnTo>
                  <a:lnTo>
                    <a:pt x="19" y="2151"/>
                  </a:lnTo>
                  <a:lnTo>
                    <a:pt x="1" y="2411"/>
                  </a:lnTo>
                  <a:lnTo>
                    <a:pt x="1" y="2652"/>
                  </a:lnTo>
                  <a:lnTo>
                    <a:pt x="19" y="3153"/>
                  </a:lnTo>
                  <a:lnTo>
                    <a:pt x="38" y="3635"/>
                  </a:lnTo>
                  <a:lnTo>
                    <a:pt x="75" y="4488"/>
                  </a:lnTo>
                  <a:lnTo>
                    <a:pt x="131" y="5100"/>
                  </a:lnTo>
                  <a:lnTo>
                    <a:pt x="149" y="5322"/>
                  </a:lnTo>
                  <a:lnTo>
                    <a:pt x="594" y="5267"/>
                  </a:lnTo>
                  <a:lnTo>
                    <a:pt x="557" y="5044"/>
                  </a:lnTo>
                  <a:lnTo>
                    <a:pt x="464" y="4451"/>
                  </a:lnTo>
                  <a:lnTo>
                    <a:pt x="335" y="3616"/>
                  </a:lnTo>
                  <a:lnTo>
                    <a:pt x="279" y="3134"/>
                  </a:lnTo>
                  <a:lnTo>
                    <a:pt x="242" y="2652"/>
                  </a:lnTo>
                  <a:lnTo>
                    <a:pt x="205" y="2392"/>
                  </a:lnTo>
                  <a:lnTo>
                    <a:pt x="205" y="2151"/>
                  </a:lnTo>
                  <a:lnTo>
                    <a:pt x="168" y="1669"/>
                  </a:lnTo>
                  <a:lnTo>
                    <a:pt x="168" y="835"/>
                  </a:lnTo>
                  <a:lnTo>
                    <a:pt x="186" y="649"/>
                  </a:lnTo>
                  <a:lnTo>
                    <a:pt x="186" y="501"/>
                  </a:lnTo>
                  <a:lnTo>
                    <a:pt x="223" y="241"/>
                  </a:lnTo>
                  <a:lnTo>
                    <a:pt x="24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6"/>
            <p:cNvSpPr/>
            <p:nvPr/>
          </p:nvSpPr>
          <p:spPr>
            <a:xfrm>
              <a:off x="-307911" y="3341941"/>
              <a:ext cx="618304" cy="667935"/>
            </a:xfrm>
            <a:custGeom>
              <a:avLst/>
              <a:gdLst/>
              <a:ahLst/>
              <a:cxnLst/>
              <a:rect l="l" t="t" r="r" b="b"/>
              <a:pathLst>
                <a:path w="9236" h="9977" extrusionOk="0">
                  <a:moveTo>
                    <a:pt x="4544" y="0"/>
                  </a:moveTo>
                  <a:lnTo>
                    <a:pt x="4229" y="19"/>
                  </a:lnTo>
                  <a:lnTo>
                    <a:pt x="3950" y="56"/>
                  </a:lnTo>
                  <a:lnTo>
                    <a:pt x="3654" y="130"/>
                  </a:lnTo>
                  <a:lnTo>
                    <a:pt x="3394" y="241"/>
                  </a:lnTo>
                  <a:lnTo>
                    <a:pt x="3135" y="353"/>
                  </a:lnTo>
                  <a:lnTo>
                    <a:pt x="2875" y="501"/>
                  </a:lnTo>
                  <a:lnTo>
                    <a:pt x="2652" y="686"/>
                  </a:lnTo>
                  <a:lnTo>
                    <a:pt x="2449" y="872"/>
                  </a:lnTo>
                  <a:lnTo>
                    <a:pt x="2245" y="1076"/>
                  </a:lnTo>
                  <a:lnTo>
                    <a:pt x="2078" y="1317"/>
                  </a:lnTo>
                  <a:lnTo>
                    <a:pt x="1929" y="1558"/>
                  </a:lnTo>
                  <a:lnTo>
                    <a:pt x="1800" y="1818"/>
                  </a:lnTo>
                  <a:lnTo>
                    <a:pt x="1707" y="2077"/>
                  </a:lnTo>
                  <a:lnTo>
                    <a:pt x="1633" y="2374"/>
                  </a:lnTo>
                  <a:lnTo>
                    <a:pt x="1596" y="2670"/>
                  </a:lnTo>
                  <a:lnTo>
                    <a:pt x="1577" y="2967"/>
                  </a:lnTo>
                  <a:lnTo>
                    <a:pt x="1596" y="3301"/>
                  </a:lnTo>
                  <a:lnTo>
                    <a:pt x="1651" y="3616"/>
                  </a:lnTo>
                  <a:lnTo>
                    <a:pt x="1725" y="3913"/>
                  </a:lnTo>
                  <a:lnTo>
                    <a:pt x="1855" y="4210"/>
                  </a:lnTo>
                  <a:lnTo>
                    <a:pt x="1651" y="4302"/>
                  </a:lnTo>
                  <a:lnTo>
                    <a:pt x="1466" y="4413"/>
                  </a:lnTo>
                  <a:lnTo>
                    <a:pt x="1280" y="4525"/>
                  </a:lnTo>
                  <a:lnTo>
                    <a:pt x="1113" y="4655"/>
                  </a:lnTo>
                  <a:lnTo>
                    <a:pt x="947" y="4803"/>
                  </a:lnTo>
                  <a:lnTo>
                    <a:pt x="798" y="4951"/>
                  </a:lnTo>
                  <a:lnTo>
                    <a:pt x="650" y="5118"/>
                  </a:lnTo>
                  <a:lnTo>
                    <a:pt x="520" y="5285"/>
                  </a:lnTo>
                  <a:lnTo>
                    <a:pt x="409" y="5470"/>
                  </a:lnTo>
                  <a:lnTo>
                    <a:pt x="298" y="5656"/>
                  </a:lnTo>
                  <a:lnTo>
                    <a:pt x="223" y="5860"/>
                  </a:lnTo>
                  <a:lnTo>
                    <a:pt x="149" y="6064"/>
                  </a:lnTo>
                  <a:lnTo>
                    <a:pt x="94" y="6286"/>
                  </a:lnTo>
                  <a:lnTo>
                    <a:pt x="38" y="6509"/>
                  </a:lnTo>
                  <a:lnTo>
                    <a:pt x="19" y="6731"/>
                  </a:lnTo>
                  <a:lnTo>
                    <a:pt x="1" y="6954"/>
                  </a:lnTo>
                  <a:lnTo>
                    <a:pt x="19" y="7269"/>
                  </a:lnTo>
                  <a:lnTo>
                    <a:pt x="75" y="7547"/>
                  </a:lnTo>
                  <a:lnTo>
                    <a:pt x="149" y="7844"/>
                  </a:lnTo>
                  <a:lnTo>
                    <a:pt x="242" y="8122"/>
                  </a:lnTo>
                  <a:lnTo>
                    <a:pt x="372" y="8382"/>
                  </a:lnTo>
                  <a:lnTo>
                    <a:pt x="520" y="8623"/>
                  </a:lnTo>
                  <a:lnTo>
                    <a:pt x="687" y="8845"/>
                  </a:lnTo>
                  <a:lnTo>
                    <a:pt x="872" y="9049"/>
                  </a:lnTo>
                  <a:lnTo>
                    <a:pt x="1095" y="9253"/>
                  </a:lnTo>
                  <a:lnTo>
                    <a:pt x="1317" y="9420"/>
                  </a:lnTo>
                  <a:lnTo>
                    <a:pt x="1558" y="9568"/>
                  </a:lnTo>
                  <a:lnTo>
                    <a:pt x="1818" y="9698"/>
                  </a:lnTo>
                  <a:lnTo>
                    <a:pt x="2096" y="9791"/>
                  </a:lnTo>
                  <a:lnTo>
                    <a:pt x="2374" y="9865"/>
                  </a:lnTo>
                  <a:lnTo>
                    <a:pt x="2671" y="9902"/>
                  </a:lnTo>
                  <a:lnTo>
                    <a:pt x="2968" y="9921"/>
                  </a:lnTo>
                  <a:lnTo>
                    <a:pt x="3190" y="9921"/>
                  </a:lnTo>
                  <a:lnTo>
                    <a:pt x="3413" y="9902"/>
                  </a:lnTo>
                  <a:lnTo>
                    <a:pt x="3617" y="9846"/>
                  </a:lnTo>
                  <a:lnTo>
                    <a:pt x="3839" y="9809"/>
                  </a:lnTo>
                  <a:lnTo>
                    <a:pt x="4025" y="9735"/>
                  </a:lnTo>
                  <a:lnTo>
                    <a:pt x="4229" y="9643"/>
                  </a:lnTo>
                  <a:lnTo>
                    <a:pt x="4414" y="9550"/>
                  </a:lnTo>
                  <a:lnTo>
                    <a:pt x="4581" y="9457"/>
                  </a:lnTo>
                  <a:lnTo>
                    <a:pt x="4766" y="9568"/>
                  </a:lnTo>
                  <a:lnTo>
                    <a:pt x="4970" y="9661"/>
                  </a:lnTo>
                  <a:lnTo>
                    <a:pt x="5156" y="9754"/>
                  </a:lnTo>
                  <a:lnTo>
                    <a:pt x="5378" y="9828"/>
                  </a:lnTo>
                  <a:lnTo>
                    <a:pt x="5582" y="9902"/>
                  </a:lnTo>
                  <a:lnTo>
                    <a:pt x="5805" y="9939"/>
                  </a:lnTo>
                  <a:lnTo>
                    <a:pt x="6027" y="9958"/>
                  </a:lnTo>
                  <a:lnTo>
                    <a:pt x="6268" y="9976"/>
                  </a:lnTo>
                  <a:lnTo>
                    <a:pt x="6565" y="9958"/>
                  </a:lnTo>
                  <a:lnTo>
                    <a:pt x="6862" y="9921"/>
                  </a:lnTo>
                  <a:lnTo>
                    <a:pt x="7158" y="9846"/>
                  </a:lnTo>
                  <a:lnTo>
                    <a:pt x="7418" y="9735"/>
                  </a:lnTo>
                  <a:lnTo>
                    <a:pt x="7678" y="9605"/>
                  </a:lnTo>
                  <a:lnTo>
                    <a:pt x="7919" y="9457"/>
                  </a:lnTo>
                  <a:lnTo>
                    <a:pt x="8160" y="9290"/>
                  </a:lnTo>
                  <a:lnTo>
                    <a:pt x="8364" y="9105"/>
                  </a:lnTo>
                  <a:lnTo>
                    <a:pt x="8549" y="8901"/>
                  </a:lnTo>
                  <a:lnTo>
                    <a:pt x="8734" y="8660"/>
                  </a:lnTo>
                  <a:lnTo>
                    <a:pt x="8883" y="8419"/>
                  </a:lnTo>
                  <a:lnTo>
                    <a:pt x="8994" y="8159"/>
                  </a:lnTo>
                  <a:lnTo>
                    <a:pt x="9105" y="7881"/>
                  </a:lnTo>
                  <a:lnTo>
                    <a:pt x="9179" y="7603"/>
                  </a:lnTo>
                  <a:lnTo>
                    <a:pt x="9217" y="7306"/>
                  </a:lnTo>
                  <a:lnTo>
                    <a:pt x="9235" y="7009"/>
                  </a:lnTo>
                  <a:lnTo>
                    <a:pt x="9217" y="6768"/>
                  </a:lnTo>
                  <a:lnTo>
                    <a:pt x="9198" y="6527"/>
                  </a:lnTo>
                  <a:lnTo>
                    <a:pt x="9142" y="6305"/>
                  </a:lnTo>
                  <a:lnTo>
                    <a:pt x="9087" y="6082"/>
                  </a:lnTo>
                  <a:lnTo>
                    <a:pt x="9013" y="5860"/>
                  </a:lnTo>
                  <a:lnTo>
                    <a:pt x="8901" y="5656"/>
                  </a:lnTo>
                  <a:lnTo>
                    <a:pt x="8790" y="5452"/>
                  </a:lnTo>
                  <a:lnTo>
                    <a:pt x="8679" y="5266"/>
                  </a:lnTo>
                  <a:lnTo>
                    <a:pt x="8530" y="5081"/>
                  </a:lnTo>
                  <a:lnTo>
                    <a:pt x="8382" y="4914"/>
                  </a:lnTo>
                  <a:lnTo>
                    <a:pt x="8215" y="4766"/>
                  </a:lnTo>
                  <a:lnTo>
                    <a:pt x="8048" y="4636"/>
                  </a:lnTo>
                  <a:lnTo>
                    <a:pt x="7863" y="4506"/>
                  </a:lnTo>
                  <a:lnTo>
                    <a:pt x="7659" y="4376"/>
                  </a:lnTo>
                  <a:lnTo>
                    <a:pt x="7455" y="4284"/>
                  </a:lnTo>
                  <a:lnTo>
                    <a:pt x="7232" y="4210"/>
                  </a:lnTo>
                  <a:lnTo>
                    <a:pt x="7362" y="3913"/>
                  </a:lnTo>
                  <a:lnTo>
                    <a:pt x="7436" y="3616"/>
                  </a:lnTo>
                  <a:lnTo>
                    <a:pt x="7492" y="3301"/>
                  </a:lnTo>
                  <a:lnTo>
                    <a:pt x="7511" y="2967"/>
                  </a:lnTo>
                  <a:lnTo>
                    <a:pt x="7492" y="2670"/>
                  </a:lnTo>
                  <a:lnTo>
                    <a:pt x="7455" y="2374"/>
                  </a:lnTo>
                  <a:lnTo>
                    <a:pt x="7381" y="2077"/>
                  </a:lnTo>
                  <a:lnTo>
                    <a:pt x="7270" y="1818"/>
                  </a:lnTo>
                  <a:lnTo>
                    <a:pt x="7158" y="1558"/>
                  </a:lnTo>
                  <a:lnTo>
                    <a:pt x="7010" y="1317"/>
                  </a:lnTo>
                  <a:lnTo>
                    <a:pt x="6825" y="1076"/>
                  </a:lnTo>
                  <a:lnTo>
                    <a:pt x="6639" y="872"/>
                  </a:lnTo>
                  <a:lnTo>
                    <a:pt x="6435" y="686"/>
                  </a:lnTo>
                  <a:lnTo>
                    <a:pt x="6194" y="501"/>
                  </a:lnTo>
                  <a:lnTo>
                    <a:pt x="5953" y="353"/>
                  </a:lnTo>
                  <a:lnTo>
                    <a:pt x="5693" y="241"/>
                  </a:lnTo>
                  <a:lnTo>
                    <a:pt x="5415" y="130"/>
                  </a:lnTo>
                  <a:lnTo>
                    <a:pt x="5137" y="56"/>
                  </a:lnTo>
                  <a:lnTo>
                    <a:pt x="4840" y="19"/>
                  </a:lnTo>
                  <a:lnTo>
                    <a:pt x="4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6"/>
            <p:cNvSpPr/>
            <p:nvPr/>
          </p:nvSpPr>
          <p:spPr>
            <a:xfrm>
              <a:off x="-129094" y="3436271"/>
              <a:ext cx="497803" cy="514023"/>
            </a:xfrm>
            <a:custGeom>
              <a:avLst/>
              <a:gdLst/>
              <a:ahLst/>
              <a:cxnLst/>
              <a:rect l="l" t="t" r="r" b="b"/>
              <a:pathLst>
                <a:path w="7436" h="7678" extrusionOk="0">
                  <a:moveTo>
                    <a:pt x="4191" y="1"/>
                  </a:moveTo>
                  <a:lnTo>
                    <a:pt x="3968" y="19"/>
                  </a:lnTo>
                  <a:lnTo>
                    <a:pt x="3764" y="75"/>
                  </a:lnTo>
                  <a:lnTo>
                    <a:pt x="3542" y="130"/>
                  </a:lnTo>
                  <a:lnTo>
                    <a:pt x="3338" y="223"/>
                  </a:lnTo>
                  <a:lnTo>
                    <a:pt x="3134" y="316"/>
                  </a:lnTo>
                  <a:lnTo>
                    <a:pt x="2948" y="446"/>
                  </a:lnTo>
                  <a:lnTo>
                    <a:pt x="2818" y="557"/>
                  </a:lnTo>
                  <a:lnTo>
                    <a:pt x="2689" y="668"/>
                  </a:lnTo>
                  <a:lnTo>
                    <a:pt x="2577" y="798"/>
                  </a:lnTo>
                  <a:lnTo>
                    <a:pt x="2485" y="928"/>
                  </a:lnTo>
                  <a:lnTo>
                    <a:pt x="2392" y="1058"/>
                  </a:lnTo>
                  <a:lnTo>
                    <a:pt x="2318" y="1187"/>
                  </a:lnTo>
                  <a:lnTo>
                    <a:pt x="2188" y="1484"/>
                  </a:lnTo>
                  <a:lnTo>
                    <a:pt x="2021" y="1503"/>
                  </a:lnTo>
                  <a:lnTo>
                    <a:pt x="1854" y="1521"/>
                  </a:lnTo>
                  <a:lnTo>
                    <a:pt x="1687" y="1558"/>
                  </a:lnTo>
                  <a:lnTo>
                    <a:pt x="1521" y="1614"/>
                  </a:lnTo>
                  <a:lnTo>
                    <a:pt x="1372" y="1669"/>
                  </a:lnTo>
                  <a:lnTo>
                    <a:pt x="1205" y="1744"/>
                  </a:lnTo>
                  <a:lnTo>
                    <a:pt x="1057" y="1836"/>
                  </a:lnTo>
                  <a:lnTo>
                    <a:pt x="909" y="1929"/>
                  </a:lnTo>
                  <a:lnTo>
                    <a:pt x="742" y="2077"/>
                  </a:lnTo>
                  <a:lnTo>
                    <a:pt x="575" y="2244"/>
                  </a:lnTo>
                  <a:lnTo>
                    <a:pt x="426" y="2411"/>
                  </a:lnTo>
                  <a:lnTo>
                    <a:pt x="315" y="2597"/>
                  </a:lnTo>
                  <a:lnTo>
                    <a:pt x="204" y="2801"/>
                  </a:lnTo>
                  <a:lnTo>
                    <a:pt x="130" y="3004"/>
                  </a:lnTo>
                  <a:lnTo>
                    <a:pt x="74" y="3208"/>
                  </a:lnTo>
                  <a:lnTo>
                    <a:pt x="37" y="3412"/>
                  </a:lnTo>
                  <a:lnTo>
                    <a:pt x="0" y="3635"/>
                  </a:lnTo>
                  <a:lnTo>
                    <a:pt x="0" y="3857"/>
                  </a:lnTo>
                  <a:lnTo>
                    <a:pt x="37" y="4080"/>
                  </a:lnTo>
                  <a:lnTo>
                    <a:pt x="74" y="4284"/>
                  </a:lnTo>
                  <a:lnTo>
                    <a:pt x="130" y="4506"/>
                  </a:lnTo>
                  <a:lnTo>
                    <a:pt x="223" y="4710"/>
                  </a:lnTo>
                  <a:lnTo>
                    <a:pt x="334" y="4914"/>
                  </a:lnTo>
                  <a:lnTo>
                    <a:pt x="464" y="5100"/>
                  </a:lnTo>
                  <a:lnTo>
                    <a:pt x="575" y="5248"/>
                  </a:lnTo>
                  <a:lnTo>
                    <a:pt x="705" y="5378"/>
                  </a:lnTo>
                  <a:lnTo>
                    <a:pt x="834" y="5489"/>
                  </a:lnTo>
                  <a:lnTo>
                    <a:pt x="964" y="5600"/>
                  </a:lnTo>
                  <a:lnTo>
                    <a:pt x="1113" y="5693"/>
                  </a:lnTo>
                  <a:lnTo>
                    <a:pt x="1279" y="5786"/>
                  </a:lnTo>
                  <a:lnTo>
                    <a:pt x="1428" y="5842"/>
                  </a:lnTo>
                  <a:lnTo>
                    <a:pt x="1595" y="5897"/>
                  </a:lnTo>
                  <a:lnTo>
                    <a:pt x="1762" y="5953"/>
                  </a:lnTo>
                  <a:lnTo>
                    <a:pt x="1928" y="5990"/>
                  </a:lnTo>
                  <a:lnTo>
                    <a:pt x="2095" y="6008"/>
                  </a:lnTo>
                  <a:lnTo>
                    <a:pt x="2448" y="6008"/>
                  </a:lnTo>
                  <a:lnTo>
                    <a:pt x="2615" y="5990"/>
                  </a:lnTo>
                  <a:lnTo>
                    <a:pt x="2781" y="5953"/>
                  </a:lnTo>
                  <a:lnTo>
                    <a:pt x="2948" y="5897"/>
                  </a:lnTo>
                  <a:lnTo>
                    <a:pt x="3022" y="6138"/>
                  </a:lnTo>
                  <a:lnTo>
                    <a:pt x="3115" y="6361"/>
                  </a:lnTo>
                  <a:lnTo>
                    <a:pt x="3226" y="6565"/>
                  </a:lnTo>
                  <a:lnTo>
                    <a:pt x="3356" y="6787"/>
                  </a:lnTo>
                  <a:lnTo>
                    <a:pt x="3505" y="6954"/>
                  </a:lnTo>
                  <a:lnTo>
                    <a:pt x="3671" y="7121"/>
                  </a:lnTo>
                  <a:lnTo>
                    <a:pt x="3838" y="7251"/>
                  </a:lnTo>
                  <a:lnTo>
                    <a:pt x="4024" y="7381"/>
                  </a:lnTo>
                  <a:lnTo>
                    <a:pt x="4228" y="7473"/>
                  </a:lnTo>
                  <a:lnTo>
                    <a:pt x="4432" y="7566"/>
                  </a:lnTo>
                  <a:lnTo>
                    <a:pt x="4636" y="7622"/>
                  </a:lnTo>
                  <a:lnTo>
                    <a:pt x="4840" y="7659"/>
                  </a:lnTo>
                  <a:lnTo>
                    <a:pt x="5062" y="7677"/>
                  </a:lnTo>
                  <a:lnTo>
                    <a:pt x="5285" y="7677"/>
                  </a:lnTo>
                  <a:lnTo>
                    <a:pt x="5507" y="7659"/>
                  </a:lnTo>
                  <a:lnTo>
                    <a:pt x="5711" y="7622"/>
                  </a:lnTo>
                  <a:lnTo>
                    <a:pt x="5934" y="7566"/>
                  </a:lnTo>
                  <a:lnTo>
                    <a:pt x="6138" y="7473"/>
                  </a:lnTo>
                  <a:lnTo>
                    <a:pt x="6342" y="7362"/>
                  </a:lnTo>
                  <a:lnTo>
                    <a:pt x="6527" y="7232"/>
                  </a:lnTo>
                  <a:lnTo>
                    <a:pt x="6712" y="7084"/>
                  </a:lnTo>
                  <a:lnTo>
                    <a:pt x="6861" y="6917"/>
                  </a:lnTo>
                  <a:lnTo>
                    <a:pt x="7009" y="6750"/>
                  </a:lnTo>
                  <a:lnTo>
                    <a:pt x="7120" y="6565"/>
                  </a:lnTo>
                  <a:lnTo>
                    <a:pt x="7232" y="6379"/>
                  </a:lnTo>
                  <a:lnTo>
                    <a:pt x="7306" y="6175"/>
                  </a:lnTo>
                  <a:lnTo>
                    <a:pt x="7361" y="5953"/>
                  </a:lnTo>
                  <a:lnTo>
                    <a:pt x="7417" y="5749"/>
                  </a:lnTo>
                  <a:lnTo>
                    <a:pt x="7436" y="5526"/>
                  </a:lnTo>
                  <a:lnTo>
                    <a:pt x="7436" y="5304"/>
                  </a:lnTo>
                  <a:lnTo>
                    <a:pt x="7417" y="5100"/>
                  </a:lnTo>
                  <a:lnTo>
                    <a:pt x="7361" y="4877"/>
                  </a:lnTo>
                  <a:lnTo>
                    <a:pt x="7306" y="4673"/>
                  </a:lnTo>
                  <a:lnTo>
                    <a:pt x="7213" y="4451"/>
                  </a:lnTo>
                  <a:lnTo>
                    <a:pt x="7120" y="4265"/>
                  </a:lnTo>
                  <a:lnTo>
                    <a:pt x="6991" y="4061"/>
                  </a:lnTo>
                  <a:lnTo>
                    <a:pt x="6824" y="3876"/>
                  </a:lnTo>
                  <a:lnTo>
                    <a:pt x="6638" y="3709"/>
                  </a:lnTo>
                  <a:lnTo>
                    <a:pt x="6453" y="3561"/>
                  </a:lnTo>
                  <a:lnTo>
                    <a:pt x="6249" y="3431"/>
                  </a:lnTo>
                  <a:lnTo>
                    <a:pt x="6323" y="3283"/>
                  </a:lnTo>
                  <a:lnTo>
                    <a:pt x="6397" y="3134"/>
                  </a:lnTo>
                  <a:lnTo>
                    <a:pt x="6453" y="2986"/>
                  </a:lnTo>
                  <a:lnTo>
                    <a:pt x="6490" y="2819"/>
                  </a:lnTo>
                  <a:lnTo>
                    <a:pt x="6527" y="2652"/>
                  </a:lnTo>
                  <a:lnTo>
                    <a:pt x="6564" y="2504"/>
                  </a:lnTo>
                  <a:lnTo>
                    <a:pt x="6564" y="2337"/>
                  </a:lnTo>
                  <a:lnTo>
                    <a:pt x="6564" y="2170"/>
                  </a:lnTo>
                  <a:lnTo>
                    <a:pt x="6546" y="2003"/>
                  </a:lnTo>
                  <a:lnTo>
                    <a:pt x="6527" y="1836"/>
                  </a:lnTo>
                  <a:lnTo>
                    <a:pt x="6490" y="1669"/>
                  </a:lnTo>
                  <a:lnTo>
                    <a:pt x="6434" y="1521"/>
                  </a:lnTo>
                  <a:lnTo>
                    <a:pt x="6379" y="1354"/>
                  </a:lnTo>
                  <a:lnTo>
                    <a:pt x="6304" y="1206"/>
                  </a:lnTo>
                  <a:lnTo>
                    <a:pt x="6212" y="1058"/>
                  </a:lnTo>
                  <a:lnTo>
                    <a:pt x="6119" y="909"/>
                  </a:lnTo>
                  <a:lnTo>
                    <a:pt x="5971" y="742"/>
                  </a:lnTo>
                  <a:lnTo>
                    <a:pt x="5804" y="575"/>
                  </a:lnTo>
                  <a:lnTo>
                    <a:pt x="5637" y="427"/>
                  </a:lnTo>
                  <a:lnTo>
                    <a:pt x="5452" y="316"/>
                  </a:lnTo>
                  <a:lnTo>
                    <a:pt x="5248" y="205"/>
                  </a:lnTo>
                  <a:lnTo>
                    <a:pt x="5044" y="130"/>
                  </a:lnTo>
                  <a:lnTo>
                    <a:pt x="4840" y="75"/>
                  </a:lnTo>
                  <a:lnTo>
                    <a:pt x="4617" y="19"/>
                  </a:lnTo>
                  <a:lnTo>
                    <a:pt x="4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6"/>
            <p:cNvSpPr/>
            <p:nvPr/>
          </p:nvSpPr>
          <p:spPr>
            <a:xfrm>
              <a:off x="-342657" y="4131459"/>
              <a:ext cx="793298" cy="415945"/>
            </a:xfrm>
            <a:custGeom>
              <a:avLst/>
              <a:gdLst/>
              <a:ahLst/>
              <a:cxnLst/>
              <a:rect l="l" t="t" r="r" b="b"/>
              <a:pathLst>
                <a:path w="11850" h="6213" extrusionOk="0">
                  <a:moveTo>
                    <a:pt x="11219" y="2244"/>
                  </a:moveTo>
                  <a:lnTo>
                    <a:pt x="11219" y="2244"/>
                  </a:lnTo>
                  <a:lnTo>
                    <a:pt x="11219" y="2244"/>
                  </a:lnTo>
                  <a:close/>
                  <a:moveTo>
                    <a:pt x="2745" y="2244"/>
                  </a:moveTo>
                  <a:lnTo>
                    <a:pt x="2789" y="2300"/>
                  </a:lnTo>
                  <a:lnTo>
                    <a:pt x="2782" y="2281"/>
                  </a:lnTo>
                  <a:lnTo>
                    <a:pt x="2745" y="2244"/>
                  </a:lnTo>
                  <a:close/>
                  <a:moveTo>
                    <a:pt x="7826" y="0"/>
                  </a:moveTo>
                  <a:lnTo>
                    <a:pt x="7844" y="93"/>
                  </a:lnTo>
                  <a:lnTo>
                    <a:pt x="7863" y="204"/>
                  </a:lnTo>
                  <a:lnTo>
                    <a:pt x="7863" y="483"/>
                  </a:lnTo>
                  <a:lnTo>
                    <a:pt x="7807" y="835"/>
                  </a:lnTo>
                  <a:lnTo>
                    <a:pt x="7714" y="1206"/>
                  </a:lnTo>
                  <a:lnTo>
                    <a:pt x="7585" y="1577"/>
                  </a:lnTo>
                  <a:lnTo>
                    <a:pt x="7436" y="1929"/>
                  </a:lnTo>
                  <a:lnTo>
                    <a:pt x="7344" y="2096"/>
                  </a:lnTo>
                  <a:lnTo>
                    <a:pt x="7232" y="2244"/>
                  </a:lnTo>
                  <a:lnTo>
                    <a:pt x="7140" y="2374"/>
                  </a:lnTo>
                  <a:lnTo>
                    <a:pt x="7028" y="2485"/>
                  </a:lnTo>
                  <a:lnTo>
                    <a:pt x="7084" y="2318"/>
                  </a:lnTo>
                  <a:lnTo>
                    <a:pt x="7121" y="2096"/>
                  </a:lnTo>
                  <a:lnTo>
                    <a:pt x="7158" y="1836"/>
                  </a:lnTo>
                  <a:lnTo>
                    <a:pt x="7177" y="1558"/>
                  </a:lnTo>
                  <a:lnTo>
                    <a:pt x="7177" y="1298"/>
                  </a:lnTo>
                  <a:lnTo>
                    <a:pt x="7140" y="1057"/>
                  </a:lnTo>
                  <a:lnTo>
                    <a:pt x="7084" y="872"/>
                  </a:lnTo>
                  <a:lnTo>
                    <a:pt x="7047" y="798"/>
                  </a:lnTo>
                  <a:lnTo>
                    <a:pt x="7010" y="742"/>
                  </a:lnTo>
                  <a:lnTo>
                    <a:pt x="7028" y="890"/>
                  </a:lnTo>
                  <a:lnTo>
                    <a:pt x="7010" y="1057"/>
                  </a:lnTo>
                  <a:lnTo>
                    <a:pt x="6973" y="1224"/>
                  </a:lnTo>
                  <a:lnTo>
                    <a:pt x="6899" y="1391"/>
                  </a:lnTo>
                  <a:lnTo>
                    <a:pt x="6824" y="1558"/>
                  </a:lnTo>
                  <a:lnTo>
                    <a:pt x="6750" y="1706"/>
                  </a:lnTo>
                  <a:lnTo>
                    <a:pt x="6639" y="1873"/>
                  </a:lnTo>
                  <a:lnTo>
                    <a:pt x="6528" y="2022"/>
                  </a:lnTo>
                  <a:lnTo>
                    <a:pt x="6398" y="2170"/>
                  </a:lnTo>
                  <a:lnTo>
                    <a:pt x="6250" y="2318"/>
                  </a:lnTo>
                  <a:lnTo>
                    <a:pt x="6101" y="2448"/>
                  </a:lnTo>
                  <a:lnTo>
                    <a:pt x="5953" y="2559"/>
                  </a:lnTo>
                  <a:lnTo>
                    <a:pt x="5786" y="2652"/>
                  </a:lnTo>
                  <a:lnTo>
                    <a:pt x="5638" y="2745"/>
                  </a:lnTo>
                  <a:lnTo>
                    <a:pt x="5471" y="2819"/>
                  </a:lnTo>
                  <a:lnTo>
                    <a:pt x="5304" y="2875"/>
                  </a:lnTo>
                  <a:lnTo>
                    <a:pt x="5304" y="2485"/>
                  </a:lnTo>
                  <a:lnTo>
                    <a:pt x="5267" y="1929"/>
                  </a:lnTo>
                  <a:lnTo>
                    <a:pt x="5248" y="1669"/>
                  </a:lnTo>
                  <a:lnTo>
                    <a:pt x="5211" y="1428"/>
                  </a:lnTo>
                  <a:lnTo>
                    <a:pt x="5174" y="1261"/>
                  </a:lnTo>
                  <a:lnTo>
                    <a:pt x="5137" y="1206"/>
                  </a:lnTo>
                  <a:lnTo>
                    <a:pt x="5118" y="1169"/>
                  </a:lnTo>
                  <a:lnTo>
                    <a:pt x="5137" y="1243"/>
                  </a:lnTo>
                  <a:lnTo>
                    <a:pt x="5137" y="1354"/>
                  </a:lnTo>
                  <a:lnTo>
                    <a:pt x="5100" y="1595"/>
                  </a:lnTo>
                  <a:lnTo>
                    <a:pt x="5026" y="1873"/>
                  </a:lnTo>
                  <a:lnTo>
                    <a:pt x="4914" y="2207"/>
                  </a:lnTo>
                  <a:lnTo>
                    <a:pt x="4785" y="2541"/>
                  </a:lnTo>
                  <a:lnTo>
                    <a:pt x="4636" y="2893"/>
                  </a:lnTo>
                  <a:lnTo>
                    <a:pt x="4469" y="3227"/>
                  </a:lnTo>
                  <a:lnTo>
                    <a:pt x="4303" y="3524"/>
                  </a:lnTo>
                  <a:lnTo>
                    <a:pt x="4321" y="3394"/>
                  </a:lnTo>
                  <a:lnTo>
                    <a:pt x="4321" y="3245"/>
                  </a:lnTo>
                  <a:lnTo>
                    <a:pt x="4303" y="3079"/>
                  </a:lnTo>
                  <a:lnTo>
                    <a:pt x="4284" y="2912"/>
                  </a:lnTo>
                  <a:lnTo>
                    <a:pt x="4191" y="2541"/>
                  </a:lnTo>
                  <a:lnTo>
                    <a:pt x="4062" y="2151"/>
                  </a:lnTo>
                  <a:lnTo>
                    <a:pt x="3895" y="1781"/>
                  </a:lnTo>
                  <a:lnTo>
                    <a:pt x="3691" y="1428"/>
                  </a:lnTo>
                  <a:lnTo>
                    <a:pt x="3487" y="1113"/>
                  </a:lnTo>
                  <a:lnTo>
                    <a:pt x="3375" y="983"/>
                  </a:lnTo>
                  <a:lnTo>
                    <a:pt x="3283" y="890"/>
                  </a:lnTo>
                  <a:lnTo>
                    <a:pt x="3338" y="1002"/>
                  </a:lnTo>
                  <a:lnTo>
                    <a:pt x="3394" y="1132"/>
                  </a:lnTo>
                  <a:lnTo>
                    <a:pt x="3487" y="1447"/>
                  </a:lnTo>
                  <a:lnTo>
                    <a:pt x="3561" y="1818"/>
                  </a:lnTo>
                  <a:lnTo>
                    <a:pt x="3616" y="2226"/>
                  </a:lnTo>
                  <a:lnTo>
                    <a:pt x="3635" y="2633"/>
                  </a:lnTo>
                  <a:lnTo>
                    <a:pt x="3654" y="3041"/>
                  </a:lnTo>
                  <a:lnTo>
                    <a:pt x="3635" y="3394"/>
                  </a:lnTo>
                  <a:lnTo>
                    <a:pt x="3579" y="3690"/>
                  </a:lnTo>
                  <a:lnTo>
                    <a:pt x="3542" y="3561"/>
                  </a:lnTo>
                  <a:lnTo>
                    <a:pt x="3487" y="3412"/>
                  </a:lnTo>
                  <a:lnTo>
                    <a:pt x="3413" y="3227"/>
                  </a:lnTo>
                  <a:lnTo>
                    <a:pt x="3301" y="3023"/>
                  </a:lnTo>
                  <a:lnTo>
                    <a:pt x="3042" y="2615"/>
                  </a:lnTo>
                  <a:lnTo>
                    <a:pt x="2893" y="2430"/>
                  </a:lnTo>
                  <a:lnTo>
                    <a:pt x="2789" y="2300"/>
                  </a:lnTo>
                  <a:lnTo>
                    <a:pt x="2819" y="2374"/>
                  </a:lnTo>
                  <a:lnTo>
                    <a:pt x="2875" y="2596"/>
                  </a:lnTo>
                  <a:lnTo>
                    <a:pt x="2912" y="2875"/>
                  </a:lnTo>
                  <a:lnTo>
                    <a:pt x="2949" y="3208"/>
                  </a:lnTo>
                  <a:lnTo>
                    <a:pt x="2968" y="3579"/>
                  </a:lnTo>
                  <a:lnTo>
                    <a:pt x="2968" y="3931"/>
                  </a:lnTo>
                  <a:lnTo>
                    <a:pt x="2930" y="4284"/>
                  </a:lnTo>
                  <a:lnTo>
                    <a:pt x="2875" y="4580"/>
                  </a:lnTo>
                  <a:lnTo>
                    <a:pt x="2838" y="4321"/>
                  </a:lnTo>
                  <a:lnTo>
                    <a:pt x="2782" y="4080"/>
                  </a:lnTo>
                  <a:lnTo>
                    <a:pt x="2726" y="3839"/>
                  </a:lnTo>
                  <a:lnTo>
                    <a:pt x="2634" y="3635"/>
                  </a:lnTo>
                  <a:lnTo>
                    <a:pt x="2522" y="3431"/>
                  </a:lnTo>
                  <a:lnTo>
                    <a:pt x="2411" y="3245"/>
                  </a:lnTo>
                  <a:lnTo>
                    <a:pt x="2281" y="3060"/>
                  </a:lnTo>
                  <a:lnTo>
                    <a:pt x="2133" y="2912"/>
                  </a:lnTo>
                  <a:lnTo>
                    <a:pt x="1985" y="2763"/>
                  </a:lnTo>
                  <a:lnTo>
                    <a:pt x="1818" y="2633"/>
                  </a:lnTo>
                  <a:lnTo>
                    <a:pt x="1632" y="2504"/>
                  </a:lnTo>
                  <a:lnTo>
                    <a:pt x="1447" y="2411"/>
                  </a:lnTo>
                  <a:lnTo>
                    <a:pt x="1262" y="2318"/>
                  </a:lnTo>
                  <a:lnTo>
                    <a:pt x="1039" y="2244"/>
                  </a:lnTo>
                  <a:lnTo>
                    <a:pt x="835" y="2170"/>
                  </a:lnTo>
                  <a:lnTo>
                    <a:pt x="613" y="2133"/>
                  </a:lnTo>
                  <a:lnTo>
                    <a:pt x="872" y="2226"/>
                  </a:lnTo>
                  <a:lnTo>
                    <a:pt x="1113" y="2337"/>
                  </a:lnTo>
                  <a:lnTo>
                    <a:pt x="1336" y="2485"/>
                  </a:lnTo>
                  <a:lnTo>
                    <a:pt x="1521" y="2652"/>
                  </a:lnTo>
                  <a:lnTo>
                    <a:pt x="1670" y="2819"/>
                  </a:lnTo>
                  <a:lnTo>
                    <a:pt x="1799" y="3004"/>
                  </a:lnTo>
                  <a:lnTo>
                    <a:pt x="1929" y="3208"/>
                  </a:lnTo>
                  <a:lnTo>
                    <a:pt x="2022" y="3412"/>
                  </a:lnTo>
                  <a:lnTo>
                    <a:pt x="2096" y="3616"/>
                  </a:lnTo>
                  <a:lnTo>
                    <a:pt x="2152" y="3839"/>
                  </a:lnTo>
                  <a:lnTo>
                    <a:pt x="2189" y="4043"/>
                  </a:lnTo>
                  <a:lnTo>
                    <a:pt x="2226" y="4265"/>
                  </a:lnTo>
                  <a:lnTo>
                    <a:pt x="2263" y="4673"/>
                  </a:lnTo>
                  <a:lnTo>
                    <a:pt x="2263" y="5044"/>
                  </a:lnTo>
                  <a:lnTo>
                    <a:pt x="2189" y="4896"/>
                  </a:lnTo>
                  <a:lnTo>
                    <a:pt x="2115" y="4784"/>
                  </a:lnTo>
                  <a:lnTo>
                    <a:pt x="2003" y="4673"/>
                  </a:lnTo>
                  <a:lnTo>
                    <a:pt x="1873" y="4580"/>
                  </a:lnTo>
                  <a:lnTo>
                    <a:pt x="1744" y="4488"/>
                  </a:lnTo>
                  <a:lnTo>
                    <a:pt x="1595" y="4432"/>
                  </a:lnTo>
                  <a:lnTo>
                    <a:pt x="1428" y="4377"/>
                  </a:lnTo>
                  <a:lnTo>
                    <a:pt x="1262" y="4321"/>
                  </a:lnTo>
                  <a:lnTo>
                    <a:pt x="1095" y="4284"/>
                  </a:lnTo>
                  <a:lnTo>
                    <a:pt x="928" y="4265"/>
                  </a:lnTo>
                  <a:lnTo>
                    <a:pt x="594" y="4265"/>
                  </a:lnTo>
                  <a:lnTo>
                    <a:pt x="427" y="4284"/>
                  </a:lnTo>
                  <a:lnTo>
                    <a:pt x="279" y="4321"/>
                  </a:lnTo>
                  <a:lnTo>
                    <a:pt x="149" y="4358"/>
                  </a:lnTo>
                  <a:lnTo>
                    <a:pt x="1" y="4414"/>
                  </a:lnTo>
                  <a:lnTo>
                    <a:pt x="279" y="4432"/>
                  </a:lnTo>
                  <a:lnTo>
                    <a:pt x="520" y="4488"/>
                  </a:lnTo>
                  <a:lnTo>
                    <a:pt x="742" y="4543"/>
                  </a:lnTo>
                  <a:lnTo>
                    <a:pt x="946" y="4636"/>
                  </a:lnTo>
                  <a:lnTo>
                    <a:pt x="1132" y="4747"/>
                  </a:lnTo>
                  <a:lnTo>
                    <a:pt x="1280" y="4859"/>
                  </a:lnTo>
                  <a:lnTo>
                    <a:pt x="1428" y="4988"/>
                  </a:lnTo>
                  <a:lnTo>
                    <a:pt x="1558" y="5118"/>
                  </a:lnTo>
                  <a:lnTo>
                    <a:pt x="1651" y="5248"/>
                  </a:lnTo>
                  <a:lnTo>
                    <a:pt x="1744" y="5396"/>
                  </a:lnTo>
                  <a:lnTo>
                    <a:pt x="1818" y="5545"/>
                  </a:lnTo>
                  <a:lnTo>
                    <a:pt x="1892" y="5693"/>
                  </a:lnTo>
                  <a:lnTo>
                    <a:pt x="1985" y="5971"/>
                  </a:lnTo>
                  <a:lnTo>
                    <a:pt x="2040" y="6212"/>
                  </a:lnTo>
                  <a:lnTo>
                    <a:pt x="11497" y="6212"/>
                  </a:lnTo>
                  <a:lnTo>
                    <a:pt x="11849" y="4043"/>
                  </a:lnTo>
                  <a:lnTo>
                    <a:pt x="11664" y="3598"/>
                  </a:lnTo>
                  <a:lnTo>
                    <a:pt x="11516" y="3041"/>
                  </a:lnTo>
                  <a:lnTo>
                    <a:pt x="11386" y="2578"/>
                  </a:lnTo>
                  <a:lnTo>
                    <a:pt x="11293" y="2392"/>
                  </a:lnTo>
                  <a:lnTo>
                    <a:pt x="11219" y="2244"/>
                  </a:lnTo>
                  <a:lnTo>
                    <a:pt x="11182" y="2411"/>
                  </a:lnTo>
                  <a:lnTo>
                    <a:pt x="11145" y="2559"/>
                  </a:lnTo>
                  <a:lnTo>
                    <a:pt x="11071" y="2689"/>
                  </a:lnTo>
                  <a:lnTo>
                    <a:pt x="10996" y="2800"/>
                  </a:lnTo>
                  <a:lnTo>
                    <a:pt x="10885" y="2893"/>
                  </a:lnTo>
                  <a:lnTo>
                    <a:pt x="10792" y="2949"/>
                  </a:lnTo>
                  <a:lnTo>
                    <a:pt x="10681" y="3004"/>
                  </a:lnTo>
                  <a:lnTo>
                    <a:pt x="10570" y="3041"/>
                  </a:lnTo>
                  <a:lnTo>
                    <a:pt x="10477" y="3060"/>
                  </a:lnTo>
                  <a:lnTo>
                    <a:pt x="10273" y="3060"/>
                  </a:lnTo>
                  <a:lnTo>
                    <a:pt x="10199" y="3041"/>
                  </a:lnTo>
                  <a:lnTo>
                    <a:pt x="10143" y="3004"/>
                  </a:lnTo>
                  <a:lnTo>
                    <a:pt x="10106" y="2967"/>
                  </a:lnTo>
                  <a:lnTo>
                    <a:pt x="10088" y="2912"/>
                  </a:lnTo>
                  <a:lnTo>
                    <a:pt x="10088" y="2875"/>
                  </a:lnTo>
                  <a:lnTo>
                    <a:pt x="10125" y="2745"/>
                  </a:lnTo>
                  <a:lnTo>
                    <a:pt x="10162" y="2578"/>
                  </a:lnTo>
                  <a:lnTo>
                    <a:pt x="10162" y="2411"/>
                  </a:lnTo>
                  <a:lnTo>
                    <a:pt x="10143" y="2244"/>
                  </a:lnTo>
                  <a:lnTo>
                    <a:pt x="10106" y="2077"/>
                  </a:lnTo>
                  <a:lnTo>
                    <a:pt x="10051" y="1910"/>
                  </a:lnTo>
                  <a:lnTo>
                    <a:pt x="9977" y="1781"/>
                  </a:lnTo>
                  <a:lnTo>
                    <a:pt x="9921" y="1725"/>
                  </a:lnTo>
                  <a:lnTo>
                    <a:pt x="9865" y="1669"/>
                  </a:lnTo>
                  <a:lnTo>
                    <a:pt x="9884" y="1781"/>
                  </a:lnTo>
                  <a:lnTo>
                    <a:pt x="9884" y="1873"/>
                  </a:lnTo>
                  <a:lnTo>
                    <a:pt x="9847" y="2077"/>
                  </a:lnTo>
                  <a:lnTo>
                    <a:pt x="9773" y="2281"/>
                  </a:lnTo>
                  <a:lnTo>
                    <a:pt x="9680" y="2467"/>
                  </a:lnTo>
                  <a:lnTo>
                    <a:pt x="9550" y="2633"/>
                  </a:lnTo>
                  <a:lnTo>
                    <a:pt x="9439" y="2745"/>
                  </a:lnTo>
                  <a:lnTo>
                    <a:pt x="9365" y="2782"/>
                  </a:lnTo>
                  <a:lnTo>
                    <a:pt x="9291" y="2800"/>
                  </a:lnTo>
                  <a:lnTo>
                    <a:pt x="9235" y="2800"/>
                  </a:lnTo>
                  <a:lnTo>
                    <a:pt x="9179" y="2782"/>
                  </a:lnTo>
                  <a:lnTo>
                    <a:pt x="9124" y="2745"/>
                  </a:lnTo>
                  <a:lnTo>
                    <a:pt x="9087" y="2671"/>
                  </a:lnTo>
                  <a:lnTo>
                    <a:pt x="9049" y="2578"/>
                  </a:lnTo>
                  <a:lnTo>
                    <a:pt x="9031" y="2467"/>
                  </a:lnTo>
                  <a:lnTo>
                    <a:pt x="9012" y="2188"/>
                  </a:lnTo>
                  <a:lnTo>
                    <a:pt x="9049" y="1873"/>
                  </a:lnTo>
                  <a:lnTo>
                    <a:pt x="9087" y="1577"/>
                  </a:lnTo>
                  <a:lnTo>
                    <a:pt x="9161" y="1298"/>
                  </a:lnTo>
                  <a:lnTo>
                    <a:pt x="9235" y="1076"/>
                  </a:lnTo>
                  <a:lnTo>
                    <a:pt x="9272" y="1002"/>
                  </a:lnTo>
                  <a:lnTo>
                    <a:pt x="9309" y="965"/>
                  </a:lnTo>
                  <a:lnTo>
                    <a:pt x="9179" y="1002"/>
                  </a:lnTo>
                  <a:lnTo>
                    <a:pt x="9087" y="1039"/>
                  </a:lnTo>
                  <a:lnTo>
                    <a:pt x="8994" y="1113"/>
                  </a:lnTo>
                  <a:lnTo>
                    <a:pt x="8901" y="1187"/>
                  </a:lnTo>
                  <a:lnTo>
                    <a:pt x="8827" y="1280"/>
                  </a:lnTo>
                  <a:lnTo>
                    <a:pt x="8753" y="1373"/>
                  </a:lnTo>
                  <a:lnTo>
                    <a:pt x="8642" y="1595"/>
                  </a:lnTo>
                  <a:lnTo>
                    <a:pt x="8512" y="1818"/>
                  </a:lnTo>
                  <a:lnTo>
                    <a:pt x="8400" y="2040"/>
                  </a:lnTo>
                  <a:lnTo>
                    <a:pt x="8271" y="2226"/>
                  </a:lnTo>
                  <a:lnTo>
                    <a:pt x="8178" y="2318"/>
                  </a:lnTo>
                  <a:lnTo>
                    <a:pt x="8104" y="2392"/>
                  </a:lnTo>
                  <a:lnTo>
                    <a:pt x="8141" y="2151"/>
                  </a:lnTo>
                  <a:lnTo>
                    <a:pt x="8141" y="1855"/>
                  </a:lnTo>
                  <a:lnTo>
                    <a:pt x="8141" y="1484"/>
                  </a:lnTo>
                  <a:lnTo>
                    <a:pt x="8104" y="1113"/>
                  </a:lnTo>
                  <a:lnTo>
                    <a:pt x="8048" y="742"/>
                  </a:lnTo>
                  <a:lnTo>
                    <a:pt x="7993" y="408"/>
                  </a:lnTo>
                  <a:lnTo>
                    <a:pt x="7918" y="149"/>
                  </a:lnTo>
                  <a:lnTo>
                    <a:pt x="7881" y="56"/>
                  </a:lnTo>
                  <a:lnTo>
                    <a:pt x="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6"/>
            <p:cNvSpPr/>
            <p:nvPr/>
          </p:nvSpPr>
          <p:spPr>
            <a:xfrm>
              <a:off x="377366" y="4270510"/>
              <a:ext cx="381118" cy="276895"/>
            </a:xfrm>
            <a:custGeom>
              <a:avLst/>
              <a:gdLst/>
              <a:ahLst/>
              <a:cxnLst/>
              <a:rect l="l" t="t" r="r" b="b"/>
              <a:pathLst>
                <a:path w="5693" h="4136" extrusionOk="0">
                  <a:moveTo>
                    <a:pt x="2708" y="0"/>
                  </a:moveTo>
                  <a:lnTo>
                    <a:pt x="2596" y="74"/>
                  </a:lnTo>
                  <a:lnTo>
                    <a:pt x="2504" y="186"/>
                  </a:lnTo>
                  <a:lnTo>
                    <a:pt x="2318" y="427"/>
                  </a:lnTo>
                  <a:lnTo>
                    <a:pt x="2133" y="705"/>
                  </a:lnTo>
                  <a:lnTo>
                    <a:pt x="1984" y="1002"/>
                  </a:lnTo>
                  <a:lnTo>
                    <a:pt x="1873" y="1317"/>
                  </a:lnTo>
                  <a:lnTo>
                    <a:pt x="1780" y="1613"/>
                  </a:lnTo>
                  <a:lnTo>
                    <a:pt x="1743" y="1743"/>
                  </a:lnTo>
                  <a:lnTo>
                    <a:pt x="1743" y="1873"/>
                  </a:lnTo>
                  <a:lnTo>
                    <a:pt x="1743" y="1984"/>
                  </a:lnTo>
                  <a:lnTo>
                    <a:pt x="1762" y="2096"/>
                  </a:lnTo>
                  <a:lnTo>
                    <a:pt x="1614" y="1854"/>
                  </a:lnTo>
                  <a:lnTo>
                    <a:pt x="1465" y="1595"/>
                  </a:lnTo>
                  <a:lnTo>
                    <a:pt x="1317" y="1317"/>
                  </a:lnTo>
                  <a:lnTo>
                    <a:pt x="1206" y="1057"/>
                  </a:lnTo>
                  <a:lnTo>
                    <a:pt x="1094" y="798"/>
                  </a:lnTo>
                  <a:lnTo>
                    <a:pt x="1020" y="556"/>
                  </a:lnTo>
                  <a:lnTo>
                    <a:pt x="1002" y="371"/>
                  </a:lnTo>
                  <a:lnTo>
                    <a:pt x="1002" y="278"/>
                  </a:lnTo>
                  <a:lnTo>
                    <a:pt x="1020" y="223"/>
                  </a:lnTo>
                  <a:lnTo>
                    <a:pt x="983" y="241"/>
                  </a:lnTo>
                  <a:lnTo>
                    <a:pt x="965" y="297"/>
                  </a:lnTo>
                  <a:lnTo>
                    <a:pt x="928" y="427"/>
                  </a:lnTo>
                  <a:lnTo>
                    <a:pt x="890" y="612"/>
                  </a:lnTo>
                  <a:lnTo>
                    <a:pt x="872" y="835"/>
                  </a:lnTo>
                  <a:lnTo>
                    <a:pt x="835" y="1261"/>
                  </a:lnTo>
                  <a:lnTo>
                    <a:pt x="835" y="1576"/>
                  </a:lnTo>
                  <a:lnTo>
                    <a:pt x="631" y="1502"/>
                  </a:lnTo>
                  <a:lnTo>
                    <a:pt x="408" y="1409"/>
                  </a:lnTo>
                  <a:lnTo>
                    <a:pt x="204" y="1298"/>
                  </a:lnTo>
                  <a:lnTo>
                    <a:pt x="0" y="1150"/>
                  </a:lnTo>
                  <a:lnTo>
                    <a:pt x="0" y="4135"/>
                  </a:lnTo>
                  <a:lnTo>
                    <a:pt x="3857" y="4135"/>
                  </a:lnTo>
                  <a:lnTo>
                    <a:pt x="3931" y="3931"/>
                  </a:lnTo>
                  <a:lnTo>
                    <a:pt x="4024" y="3727"/>
                  </a:lnTo>
                  <a:lnTo>
                    <a:pt x="4154" y="3505"/>
                  </a:lnTo>
                  <a:lnTo>
                    <a:pt x="4247" y="3412"/>
                  </a:lnTo>
                  <a:lnTo>
                    <a:pt x="4339" y="3301"/>
                  </a:lnTo>
                  <a:lnTo>
                    <a:pt x="4451" y="3208"/>
                  </a:lnTo>
                  <a:lnTo>
                    <a:pt x="4580" y="3115"/>
                  </a:lnTo>
                  <a:lnTo>
                    <a:pt x="4729" y="3041"/>
                  </a:lnTo>
                  <a:lnTo>
                    <a:pt x="4877" y="2967"/>
                  </a:lnTo>
                  <a:lnTo>
                    <a:pt x="5062" y="2911"/>
                  </a:lnTo>
                  <a:lnTo>
                    <a:pt x="5248" y="2856"/>
                  </a:lnTo>
                  <a:lnTo>
                    <a:pt x="5452" y="2819"/>
                  </a:lnTo>
                  <a:lnTo>
                    <a:pt x="5693" y="2800"/>
                  </a:lnTo>
                  <a:lnTo>
                    <a:pt x="5582" y="2763"/>
                  </a:lnTo>
                  <a:lnTo>
                    <a:pt x="5433" y="2726"/>
                  </a:lnTo>
                  <a:lnTo>
                    <a:pt x="5155" y="2689"/>
                  </a:lnTo>
                  <a:lnTo>
                    <a:pt x="4840" y="2689"/>
                  </a:lnTo>
                  <a:lnTo>
                    <a:pt x="4543" y="2726"/>
                  </a:lnTo>
                  <a:lnTo>
                    <a:pt x="4395" y="2763"/>
                  </a:lnTo>
                  <a:lnTo>
                    <a:pt x="4247" y="2819"/>
                  </a:lnTo>
                  <a:lnTo>
                    <a:pt x="4117" y="2874"/>
                  </a:lnTo>
                  <a:lnTo>
                    <a:pt x="3987" y="2930"/>
                  </a:lnTo>
                  <a:lnTo>
                    <a:pt x="3876" y="3004"/>
                  </a:lnTo>
                  <a:lnTo>
                    <a:pt x="3765" y="3097"/>
                  </a:lnTo>
                  <a:lnTo>
                    <a:pt x="3690" y="3190"/>
                  </a:lnTo>
                  <a:lnTo>
                    <a:pt x="3635" y="3301"/>
                  </a:lnTo>
                  <a:lnTo>
                    <a:pt x="3635" y="3004"/>
                  </a:lnTo>
                  <a:lnTo>
                    <a:pt x="3653" y="2689"/>
                  </a:lnTo>
                  <a:lnTo>
                    <a:pt x="3690" y="2522"/>
                  </a:lnTo>
                  <a:lnTo>
                    <a:pt x="3727" y="2337"/>
                  </a:lnTo>
                  <a:lnTo>
                    <a:pt x="3783" y="2170"/>
                  </a:lnTo>
                  <a:lnTo>
                    <a:pt x="3857" y="2003"/>
                  </a:lnTo>
                  <a:lnTo>
                    <a:pt x="3950" y="1836"/>
                  </a:lnTo>
                  <a:lnTo>
                    <a:pt x="4043" y="1688"/>
                  </a:lnTo>
                  <a:lnTo>
                    <a:pt x="4172" y="1539"/>
                  </a:lnTo>
                  <a:lnTo>
                    <a:pt x="4321" y="1391"/>
                  </a:lnTo>
                  <a:lnTo>
                    <a:pt x="4488" y="1261"/>
                  </a:lnTo>
                  <a:lnTo>
                    <a:pt x="4673" y="1150"/>
                  </a:lnTo>
                  <a:lnTo>
                    <a:pt x="4896" y="1057"/>
                  </a:lnTo>
                  <a:lnTo>
                    <a:pt x="5137" y="983"/>
                  </a:lnTo>
                  <a:lnTo>
                    <a:pt x="4933" y="1020"/>
                  </a:lnTo>
                  <a:lnTo>
                    <a:pt x="4747" y="1076"/>
                  </a:lnTo>
                  <a:lnTo>
                    <a:pt x="4562" y="1131"/>
                  </a:lnTo>
                  <a:lnTo>
                    <a:pt x="4376" y="1205"/>
                  </a:lnTo>
                  <a:lnTo>
                    <a:pt x="4191" y="1280"/>
                  </a:lnTo>
                  <a:lnTo>
                    <a:pt x="4043" y="1391"/>
                  </a:lnTo>
                  <a:lnTo>
                    <a:pt x="3876" y="1484"/>
                  </a:lnTo>
                  <a:lnTo>
                    <a:pt x="3746" y="1595"/>
                  </a:lnTo>
                  <a:lnTo>
                    <a:pt x="3616" y="1725"/>
                  </a:lnTo>
                  <a:lnTo>
                    <a:pt x="3486" y="1873"/>
                  </a:lnTo>
                  <a:lnTo>
                    <a:pt x="3375" y="2021"/>
                  </a:lnTo>
                  <a:lnTo>
                    <a:pt x="3282" y="2188"/>
                  </a:lnTo>
                  <a:lnTo>
                    <a:pt x="3208" y="2355"/>
                  </a:lnTo>
                  <a:lnTo>
                    <a:pt x="3153" y="2541"/>
                  </a:lnTo>
                  <a:lnTo>
                    <a:pt x="3097" y="2726"/>
                  </a:lnTo>
                  <a:lnTo>
                    <a:pt x="3060" y="2948"/>
                  </a:lnTo>
                  <a:lnTo>
                    <a:pt x="3004" y="2707"/>
                  </a:lnTo>
                  <a:lnTo>
                    <a:pt x="2986" y="2429"/>
                  </a:lnTo>
                  <a:lnTo>
                    <a:pt x="2986" y="2133"/>
                  </a:lnTo>
                  <a:lnTo>
                    <a:pt x="3004" y="1854"/>
                  </a:lnTo>
                  <a:lnTo>
                    <a:pt x="3023" y="1576"/>
                  </a:lnTo>
                  <a:lnTo>
                    <a:pt x="3078" y="1354"/>
                  </a:lnTo>
                  <a:lnTo>
                    <a:pt x="3116" y="1168"/>
                  </a:lnTo>
                  <a:lnTo>
                    <a:pt x="3190" y="1076"/>
                  </a:lnTo>
                  <a:lnTo>
                    <a:pt x="2912" y="1372"/>
                  </a:lnTo>
                  <a:lnTo>
                    <a:pt x="2689" y="1706"/>
                  </a:lnTo>
                  <a:lnTo>
                    <a:pt x="2504" y="2003"/>
                  </a:lnTo>
                  <a:lnTo>
                    <a:pt x="2448" y="2133"/>
                  </a:lnTo>
                  <a:lnTo>
                    <a:pt x="2429" y="2225"/>
                  </a:lnTo>
                  <a:lnTo>
                    <a:pt x="2374" y="1984"/>
                  </a:lnTo>
                  <a:lnTo>
                    <a:pt x="2355" y="1706"/>
                  </a:lnTo>
                  <a:lnTo>
                    <a:pt x="2374" y="1391"/>
                  </a:lnTo>
                  <a:lnTo>
                    <a:pt x="2392" y="1057"/>
                  </a:lnTo>
                  <a:lnTo>
                    <a:pt x="2448" y="742"/>
                  </a:lnTo>
                  <a:lnTo>
                    <a:pt x="2504" y="445"/>
                  </a:lnTo>
                  <a:lnTo>
                    <a:pt x="2596" y="186"/>
                  </a:lnTo>
                  <a:lnTo>
                    <a:pt x="2652" y="93"/>
                  </a:lnTo>
                  <a:lnTo>
                    <a:pt x="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7" name="Google Shape;1907;p26"/>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8" name="Google Shape;1908;p26"/>
          <p:cNvGrpSpPr/>
          <p:nvPr/>
        </p:nvGrpSpPr>
        <p:grpSpPr>
          <a:xfrm>
            <a:off x="1318824" y="4738663"/>
            <a:ext cx="245340" cy="116214"/>
            <a:chOff x="4497146" y="5462001"/>
            <a:chExt cx="258470" cy="122434"/>
          </a:xfrm>
        </p:grpSpPr>
        <p:sp>
          <p:nvSpPr>
            <p:cNvPr id="1909" name="Google Shape;1909;p2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26"/>
          <p:cNvGrpSpPr/>
          <p:nvPr/>
        </p:nvGrpSpPr>
        <p:grpSpPr>
          <a:xfrm>
            <a:off x="4343637" y="4738663"/>
            <a:ext cx="245340" cy="116214"/>
            <a:chOff x="4497146" y="5462001"/>
            <a:chExt cx="258470" cy="122434"/>
          </a:xfrm>
        </p:grpSpPr>
        <p:sp>
          <p:nvSpPr>
            <p:cNvPr id="1913" name="Google Shape;1913;p2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26"/>
          <p:cNvGrpSpPr/>
          <p:nvPr/>
        </p:nvGrpSpPr>
        <p:grpSpPr>
          <a:xfrm>
            <a:off x="7698337" y="4738663"/>
            <a:ext cx="245340" cy="116214"/>
            <a:chOff x="4497146" y="5462001"/>
            <a:chExt cx="258470" cy="122434"/>
          </a:xfrm>
        </p:grpSpPr>
        <p:sp>
          <p:nvSpPr>
            <p:cNvPr id="1917" name="Google Shape;1917;p2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26"/>
          <p:cNvGrpSpPr/>
          <p:nvPr/>
        </p:nvGrpSpPr>
        <p:grpSpPr>
          <a:xfrm>
            <a:off x="5260912" y="4070988"/>
            <a:ext cx="245340" cy="116214"/>
            <a:chOff x="4497146" y="5462001"/>
            <a:chExt cx="258470" cy="122434"/>
          </a:xfrm>
        </p:grpSpPr>
        <p:sp>
          <p:nvSpPr>
            <p:cNvPr id="1921" name="Google Shape;1921;p2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26"/>
          <p:cNvGrpSpPr/>
          <p:nvPr/>
        </p:nvGrpSpPr>
        <p:grpSpPr>
          <a:xfrm>
            <a:off x="3144662" y="4070988"/>
            <a:ext cx="245340" cy="116214"/>
            <a:chOff x="4497146" y="5462001"/>
            <a:chExt cx="258470" cy="122434"/>
          </a:xfrm>
        </p:grpSpPr>
        <p:sp>
          <p:nvSpPr>
            <p:cNvPr id="1925" name="Google Shape;1925;p2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26"/>
          <p:cNvGrpSpPr/>
          <p:nvPr/>
        </p:nvGrpSpPr>
        <p:grpSpPr>
          <a:xfrm>
            <a:off x="6670500" y="4331038"/>
            <a:ext cx="719324" cy="536777"/>
            <a:chOff x="4770175" y="7126775"/>
            <a:chExt cx="719324" cy="536777"/>
          </a:xfrm>
        </p:grpSpPr>
        <p:sp>
          <p:nvSpPr>
            <p:cNvPr id="1929" name="Google Shape;1929;p26"/>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6"/>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6"/>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6"/>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6"/>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6"/>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6"/>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6"/>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6"/>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6"/>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26"/>
          <p:cNvGrpSpPr/>
          <p:nvPr/>
        </p:nvGrpSpPr>
        <p:grpSpPr>
          <a:xfrm>
            <a:off x="427523" y="4552970"/>
            <a:ext cx="376721" cy="289018"/>
            <a:chOff x="5731025" y="6616150"/>
            <a:chExt cx="598350" cy="459050"/>
          </a:xfrm>
        </p:grpSpPr>
        <p:sp>
          <p:nvSpPr>
            <p:cNvPr id="1940" name="Google Shape;1940;p26"/>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6"/>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6"/>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26"/>
          <p:cNvGrpSpPr/>
          <p:nvPr/>
        </p:nvGrpSpPr>
        <p:grpSpPr>
          <a:xfrm flipH="1">
            <a:off x="7123700" y="4187188"/>
            <a:ext cx="342324" cy="365795"/>
            <a:chOff x="-3259825" y="2615100"/>
            <a:chExt cx="342324" cy="365795"/>
          </a:xfrm>
        </p:grpSpPr>
        <p:sp>
          <p:nvSpPr>
            <p:cNvPr id="1944" name="Google Shape;1944;p26"/>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6"/>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6"/>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6"/>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6"/>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6"/>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0" name="Google Shape;1950;p26"/>
          <p:cNvSpPr/>
          <p:nvPr/>
        </p:nvSpPr>
        <p:spPr>
          <a:xfrm>
            <a:off x="-291196" y="2505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51"/>
        <p:cNvGrpSpPr/>
        <p:nvPr/>
      </p:nvGrpSpPr>
      <p:grpSpPr>
        <a:xfrm>
          <a:off x="0" y="0"/>
          <a:ext cx="0" cy="0"/>
          <a:chOff x="0" y="0"/>
          <a:chExt cx="0" cy="0"/>
        </a:xfrm>
      </p:grpSpPr>
      <p:sp>
        <p:nvSpPr>
          <p:cNvPr id="1952" name="Google Shape;1952;p27"/>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7"/>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27"/>
          <p:cNvGrpSpPr/>
          <p:nvPr/>
        </p:nvGrpSpPr>
        <p:grpSpPr>
          <a:xfrm>
            <a:off x="5696587" y="4827488"/>
            <a:ext cx="245340" cy="116214"/>
            <a:chOff x="4497146" y="5462001"/>
            <a:chExt cx="258470" cy="122434"/>
          </a:xfrm>
        </p:grpSpPr>
        <p:sp>
          <p:nvSpPr>
            <p:cNvPr id="1955" name="Google Shape;1955;p2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27"/>
          <p:cNvGrpSpPr/>
          <p:nvPr/>
        </p:nvGrpSpPr>
        <p:grpSpPr>
          <a:xfrm>
            <a:off x="3133312" y="4853863"/>
            <a:ext cx="245340" cy="116214"/>
            <a:chOff x="4497146" y="5462001"/>
            <a:chExt cx="258470" cy="122434"/>
          </a:xfrm>
        </p:grpSpPr>
        <p:sp>
          <p:nvSpPr>
            <p:cNvPr id="1959" name="Google Shape;1959;p2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27"/>
          <p:cNvGrpSpPr/>
          <p:nvPr/>
        </p:nvGrpSpPr>
        <p:grpSpPr>
          <a:xfrm>
            <a:off x="819012" y="4899113"/>
            <a:ext cx="245340" cy="116214"/>
            <a:chOff x="4497146" y="5462001"/>
            <a:chExt cx="258470" cy="122434"/>
          </a:xfrm>
        </p:grpSpPr>
        <p:sp>
          <p:nvSpPr>
            <p:cNvPr id="1963" name="Google Shape;1963;p2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27"/>
          <p:cNvGrpSpPr/>
          <p:nvPr/>
        </p:nvGrpSpPr>
        <p:grpSpPr>
          <a:xfrm>
            <a:off x="7609112" y="4899113"/>
            <a:ext cx="245340" cy="116214"/>
            <a:chOff x="4497146" y="5462001"/>
            <a:chExt cx="258470" cy="122434"/>
          </a:xfrm>
        </p:grpSpPr>
        <p:sp>
          <p:nvSpPr>
            <p:cNvPr id="1967" name="Google Shape;1967;p2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27"/>
          <p:cNvGrpSpPr/>
          <p:nvPr/>
        </p:nvGrpSpPr>
        <p:grpSpPr>
          <a:xfrm>
            <a:off x="4638437" y="4853863"/>
            <a:ext cx="245340" cy="116214"/>
            <a:chOff x="4497146" y="5462001"/>
            <a:chExt cx="258470" cy="122434"/>
          </a:xfrm>
        </p:grpSpPr>
        <p:sp>
          <p:nvSpPr>
            <p:cNvPr id="1971" name="Google Shape;1971;p2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27"/>
          <p:cNvGrpSpPr/>
          <p:nvPr/>
        </p:nvGrpSpPr>
        <p:grpSpPr>
          <a:xfrm>
            <a:off x="1989248" y="4735145"/>
            <a:ext cx="376721" cy="289018"/>
            <a:chOff x="5731025" y="6616150"/>
            <a:chExt cx="598350" cy="459050"/>
          </a:xfrm>
        </p:grpSpPr>
        <p:sp>
          <p:nvSpPr>
            <p:cNvPr id="1975" name="Google Shape;1975;p27"/>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7"/>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7"/>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8" name="Google Shape;1978;p27"/>
          <p:cNvSpPr/>
          <p:nvPr/>
        </p:nvSpPr>
        <p:spPr>
          <a:xfrm>
            <a:off x="1313579" y="5395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7"/>
          <p:cNvSpPr/>
          <p:nvPr/>
        </p:nvSpPr>
        <p:spPr>
          <a:xfrm>
            <a:off x="6706651" y="305451"/>
            <a:ext cx="730829" cy="234071"/>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7"/>
          <p:cNvSpPr/>
          <p:nvPr/>
        </p:nvSpPr>
        <p:spPr>
          <a:xfrm>
            <a:off x="7370100"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27"/>
          <p:cNvGrpSpPr/>
          <p:nvPr/>
        </p:nvGrpSpPr>
        <p:grpSpPr>
          <a:xfrm>
            <a:off x="7048373" y="4284109"/>
            <a:ext cx="1055476" cy="867149"/>
            <a:chOff x="5627647" y="4322527"/>
            <a:chExt cx="1333345" cy="1095438"/>
          </a:xfrm>
        </p:grpSpPr>
        <p:sp>
          <p:nvSpPr>
            <p:cNvPr id="1982" name="Google Shape;1982;p27"/>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7"/>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7"/>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7"/>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7"/>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7"/>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27"/>
          <p:cNvGrpSpPr/>
          <p:nvPr/>
        </p:nvGrpSpPr>
        <p:grpSpPr>
          <a:xfrm>
            <a:off x="7984117" y="4213216"/>
            <a:ext cx="1359871" cy="938755"/>
            <a:chOff x="6383942" y="4213216"/>
            <a:chExt cx="1359871" cy="938755"/>
          </a:xfrm>
        </p:grpSpPr>
        <p:sp>
          <p:nvSpPr>
            <p:cNvPr id="1989" name="Google Shape;1989;p27"/>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7"/>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7"/>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27"/>
          <p:cNvGrpSpPr/>
          <p:nvPr/>
        </p:nvGrpSpPr>
        <p:grpSpPr>
          <a:xfrm>
            <a:off x="-103106" y="4493740"/>
            <a:ext cx="1086685" cy="659286"/>
            <a:chOff x="125494" y="4493740"/>
            <a:chExt cx="1086685" cy="659286"/>
          </a:xfrm>
        </p:grpSpPr>
        <p:sp>
          <p:nvSpPr>
            <p:cNvPr id="1993" name="Google Shape;1993;p27"/>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7"/>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7"/>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7"/>
          <p:cNvGrpSpPr/>
          <p:nvPr/>
        </p:nvGrpSpPr>
        <p:grpSpPr>
          <a:xfrm>
            <a:off x="602575" y="4412127"/>
            <a:ext cx="902424" cy="740938"/>
            <a:chOff x="1212175" y="4412127"/>
            <a:chExt cx="902424" cy="740938"/>
          </a:xfrm>
        </p:grpSpPr>
        <p:sp>
          <p:nvSpPr>
            <p:cNvPr id="1997" name="Google Shape;1997;p27"/>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7"/>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7"/>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7"/>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7"/>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7"/>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3"/>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txBox="1">
            <a:spLocks noGrp="1"/>
          </p:cNvSpPr>
          <p:nvPr>
            <p:ph type="title"/>
          </p:nvPr>
        </p:nvSpPr>
        <p:spPr>
          <a:xfrm>
            <a:off x="2368350" y="2129199"/>
            <a:ext cx="4407300" cy="731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5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63" name="Google Shape;63;p3"/>
          <p:cNvSpPr txBox="1">
            <a:spLocks noGrp="1"/>
          </p:cNvSpPr>
          <p:nvPr>
            <p:ph type="title" idx="2" hasCustomPrompt="1"/>
          </p:nvPr>
        </p:nvSpPr>
        <p:spPr>
          <a:xfrm>
            <a:off x="4114800" y="1063214"/>
            <a:ext cx="914400" cy="690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65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 name="Google Shape;64;p3"/>
          <p:cNvSpPr txBox="1">
            <a:spLocks noGrp="1"/>
          </p:cNvSpPr>
          <p:nvPr>
            <p:ph type="subTitle" idx="1"/>
          </p:nvPr>
        </p:nvSpPr>
        <p:spPr>
          <a:xfrm>
            <a:off x="2599075" y="2860600"/>
            <a:ext cx="3945900" cy="493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5" name="Google Shape;65;p3"/>
          <p:cNvSpPr/>
          <p:nvPr/>
        </p:nvSpPr>
        <p:spPr>
          <a:xfrm>
            <a:off x="598000" y="295200"/>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755804" y="4481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3"/>
          <p:cNvGrpSpPr/>
          <p:nvPr/>
        </p:nvGrpSpPr>
        <p:grpSpPr>
          <a:xfrm>
            <a:off x="7362751" y="1187382"/>
            <a:ext cx="1888722" cy="3210294"/>
            <a:chOff x="7469750" y="586413"/>
            <a:chExt cx="2336081" cy="3970680"/>
          </a:xfrm>
        </p:grpSpPr>
        <p:sp>
          <p:nvSpPr>
            <p:cNvPr id="68" name="Google Shape;68;p3"/>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3"/>
          <p:cNvGrpSpPr/>
          <p:nvPr/>
        </p:nvGrpSpPr>
        <p:grpSpPr>
          <a:xfrm>
            <a:off x="-202522" y="1259243"/>
            <a:ext cx="2200229" cy="2948624"/>
            <a:chOff x="-955899" y="1123551"/>
            <a:chExt cx="2554841" cy="3423855"/>
          </a:xfrm>
        </p:grpSpPr>
        <p:sp>
          <p:nvSpPr>
            <p:cNvPr id="170" name="Google Shape;170;p3"/>
            <p:cNvSpPr/>
            <p:nvPr/>
          </p:nvSpPr>
          <p:spPr>
            <a:xfrm>
              <a:off x="-955899" y="2453072"/>
              <a:ext cx="1013012" cy="1014322"/>
            </a:xfrm>
            <a:custGeom>
              <a:avLst/>
              <a:gdLst/>
              <a:ahLst/>
              <a:cxnLst/>
              <a:rect l="l" t="t" r="r" b="b"/>
              <a:pathLst>
                <a:path w="15132" h="15151" extrusionOk="0">
                  <a:moveTo>
                    <a:pt x="7566" y="1"/>
                  </a:moveTo>
                  <a:lnTo>
                    <a:pt x="7177" y="19"/>
                  </a:lnTo>
                  <a:lnTo>
                    <a:pt x="6787" y="38"/>
                  </a:lnTo>
                  <a:lnTo>
                    <a:pt x="6416" y="94"/>
                  </a:lnTo>
                  <a:lnTo>
                    <a:pt x="6046" y="168"/>
                  </a:lnTo>
                  <a:lnTo>
                    <a:pt x="5675" y="242"/>
                  </a:lnTo>
                  <a:lnTo>
                    <a:pt x="5304" y="353"/>
                  </a:lnTo>
                  <a:lnTo>
                    <a:pt x="4970" y="464"/>
                  </a:lnTo>
                  <a:lnTo>
                    <a:pt x="4618" y="594"/>
                  </a:lnTo>
                  <a:lnTo>
                    <a:pt x="4284" y="761"/>
                  </a:lnTo>
                  <a:lnTo>
                    <a:pt x="3950" y="928"/>
                  </a:lnTo>
                  <a:lnTo>
                    <a:pt x="3635" y="1095"/>
                  </a:lnTo>
                  <a:lnTo>
                    <a:pt x="3338" y="1299"/>
                  </a:lnTo>
                  <a:lnTo>
                    <a:pt x="3042" y="1503"/>
                  </a:lnTo>
                  <a:lnTo>
                    <a:pt x="2745" y="1744"/>
                  </a:lnTo>
                  <a:lnTo>
                    <a:pt x="2467" y="1966"/>
                  </a:lnTo>
                  <a:lnTo>
                    <a:pt x="2207" y="2226"/>
                  </a:lnTo>
                  <a:lnTo>
                    <a:pt x="1966" y="2486"/>
                  </a:lnTo>
                  <a:lnTo>
                    <a:pt x="1725" y="2764"/>
                  </a:lnTo>
                  <a:lnTo>
                    <a:pt x="1503" y="3042"/>
                  </a:lnTo>
                  <a:lnTo>
                    <a:pt x="1280" y="3339"/>
                  </a:lnTo>
                  <a:lnTo>
                    <a:pt x="1095" y="3654"/>
                  </a:lnTo>
                  <a:lnTo>
                    <a:pt x="909" y="3969"/>
                  </a:lnTo>
                  <a:lnTo>
                    <a:pt x="742" y="4303"/>
                  </a:lnTo>
                  <a:lnTo>
                    <a:pt x="594" y="4636"/>
                  </a:lnTo>
                  <a:lnTo>
                    <a:pt x="446" y="4970"/>
                  </a:lnTo>
                  <a:lnTo>
                    <a:pt x="334" y="5323"/>
                  </a:lnTo>
                  <a:lnTo>
                    <a:pt x="223" y="5693"/>
                  </a:lnTo>
                  <a:lnTo>
                    <a:pt x="149" y="6046"/>
                  </a:lnTo>
                  <a:lnTo>
                    <a:pt x="75" y="6417"/>
                  </a:lnTo>
                  <a:lnTo>
                    <a:pt x="38" y="6806"/>
                  </a:lnTo>
                  <a:lnTo>
                    <a:pt x="1" y="7195"/>
                  </a:lnTo>
                  <a:lnTo>
                    <a:pt x="1" y="7585"/>
                  </a:lnTo>
                  <a:lnTo>
                    <a:pt x="1" y="7974"/>
                  </a:lnTo>
                  <a:lnTo>
                    <a:pt x="38" y="8345"/>
                  </a:lnTo>
                  <a:lnTo>
                    <a:pt x="75" y="8734"/>
                  </a:lnTo>
                  <a:lnTo>
                    <a:pt x="149" y="9105"/>
                  </a:lnTo>
                  <a:lnTo>
                    <a:pt x="223" y="9476"/>
                  </a:lnTo>
                  <a:lnTo>
                    <a:pt x="334" y="9828"/>
                  </a:lnTo>
                  <a:lnTo>
                    <a:pt x="446" y="10181"/>
                  </a:lnTo>
                  <a:lnTo>
                    <a:pt x="594" y="10533"/>
                  </a:lnTo>
                  <a:lnTo>
                    <a:pt x="742" y="10867"/>
                  </a:lnTo>
                  <a:lnTo>
                    <a:pt x="909" y="11182"/>
                  </a:lnTo>
                  <a:lnTo>
                    <a:pt x="1095" y="11497"/>
                  </a:lnTo>
                  <a:lnTo>
                    <a:pt x="1280" y="11812"/>
                  </a:lnTo>
                  <a:lnTo>
                    <a:pt x="1503" y="12109"/>
                  </a:lnTo>
                  <a:lnTo>
                    <a:pt x="1725" y="12387"/>
                  </a:lnTo>
                  <a:lnTo>
                    <a:pt x="1966" y="12665"/>
                  </a:lnTo>
                  <a:lnTo>
                    <a:pt x="2207" y="12925"/>
                  </a:lnTo>
                  <a:lnTo>
                    <a:pt x="2467" y="13185"/>
                  </a:lnTo>
                  <a:lnTo>
                    <a:pt x="2745" y="13426"/>
                  </a:lnTo>
                  <a:lnTo>
                    <a:pt x="3042" y="13648"/>
                  </a:lnTo>
                  <a:lnTo>
                    <a:pt x="3338" y="13852"/>
                  </a:lnTo>
                  <a:lnTo>
                    <a:pt x="3635" y="14056"/>
                  </a:lnTo>
                  <a:lnTo>
                    <a:pt x="3950" y="14242"/>
                  </a:lnTo>
                  <a:lnTo>
                    <a:pt x="4284" y="14408"/>
                  </a:lnTo>
                  <a:lnTo>
                    <a:pt x="4618" y="14557"/>
                  </a:lnTo>
                  <a:lnTo>
                    <a:pt x="4970" y="14687"/>
                  </a:lnTo>
                  <a:lnTo>
                    <a:pt x="5304" y="14816"/>
                  </a:lnTo>
                  <a:lnTo>
                    <a:pt x="5675" y="14909"/>
                  </a:lnTo>
                  <a:lnTo>
                    <a:pt x="6046" y="15002"/>
                  </a:lnTo>
                  <a:lnTo>
                    <a:pt x="6416" y="15057"/>
                  </a:lnTo>
                  <a:lnTo>
                    <a:pt x="6787" y="15113"/>
                  </a:lnTo>
                  <a:lnTo>
                    <a:pt x="7177" y="15132"/>
                  </a:lnTo>
                  <a:lnTo>
                    <a:pt x="7566" y="15150"/>
                  </a:lnTo>
                  <a:lnTo>
                    <a:pt x="7955" y="15132"/>
                  </a:lnTo>
                  <a:lnTo>
                    <a:pt x="8345" y="15113"/>
                  </a:lnTo>
                  <a:lnTo>
                    <a:pt x="8716" y="15057"/>
                  </a:lnTo>
                  <a:lnTo>
                    <a:pt x="9087" y="15002"/>
                  </a:lnTo>
                  <a:lnTo>
                    <a:pt x="9457" y="14909"/>
                  </a:lnTo>
                  <a:lnTo>
                    <a:pt x="9810" y="14816"/>
                  </a:lnTo>
                  <a:lnTo>
                    <a:pt x="10162" y="14687"/>
                  </a:lnTo>
                  <a:lnTo>
                    <a:pt x="10514" y="14557"/>
                  </a:lnTo>
                  <a:lnTo>
                    <a:pt x="10848" y="14408"/>
                  </a:lnTo>
                  <a:lnTo>
                    <a:pt x="11182" y="14242"/>
                  </a:lnTo>
                  <a:lnTo>
                    <a:pt x="11497" y="14056"/>
                  </a:lnTo>
                  <a:lnTo>
                    <a:pt x="11794" y="13852"/>
                  </a:lnTo>
                  <a:lnTo>
                    <a:pt x="12090" y="13648"/>
                  </a:lnTo>
                  <a:lnTo>
                    <a:pt x="12387" y="13426"/>
                  </a:lnTo>
                  <a:lnTo>
                    <a:pt x="12647" y="13185"/>
                  </a:lnTo>
                  <a:lnTo>
                    <a:pt x="12925" y="12925"/>
                  </a:lnTo>
                  <a:lnTo>
                    <a:pt x="13166" y="12665"/>
                  </a:lnTo>
                  <a:lnTo>
                    <a:pt x="13407" y="12387"/>
                  </a:lnTo>
                  <a:lnTo>
                    <a:pt x="13629" y="12109"/>
                  </a:lnTo>
                  <a:lnTo>
                    <a:pt x="13833" y="11812"/>
                  </a:lnTo>
                  <a:lnTo>
                    <a:pt x="14037" y="11497"/>
                  </a:lnTo>
                  <a:lnTo>
                    <a:pt x="14223" y="11182"/>
                  </a:lnTo>
                  <a:lnTo>
                    <a:pt x="14390" y="10867"/>
                  </a:lnTo>
                  <a:lnTo>
                    <a:pt x="14538" y="10533"/>
                  </a:lnTo>
                  <a:lnTo>
                    <a:pt x="14668" y="10181"/>
                  </a:lnTo>
                  <a:lnTo>
                    <a:pt x="14798" y="9828"/>
                  </a:lnTo>
                  <a:lnTo>
                    <a:pt x="14890" y="9476"/>
                  </a:lnTo>
                  <a:lnTo>
                    <a:pt x="14983" y="9105"/>
                  </a:lnTo>
                  <a:lnTo>
                    <a:pt x="15039" y="8734"/>
                  </a:lnTo>
                  <a:lnTo>
                    <a:pt x="15094" y="8345"/>
                  </a:lnTo>
                  <a:lnTo>
                    <a:pt x="15131" y="7974"/>
                  </a:lnTo>
                  <a:lnTo>
                    <a:pt x="15131" y="7585"/>
                  </a:lnTo>
                  <a:lnTo>
                    <a:pt x="15131" y="7195"/>
                  </a:lnTo>
                  <a:lnTo>
                    <a:pt x="15094" y="6806"/>
                  </a:lnTo>
                  <a:lnTo>
                    <a:pt x="15039" y="6417"/>
                  </a:lnTo>
                  <a:lnTo>
                    <a:pt x="14983" y="6046"/>
                  </a:lnTo>
                  <a:lnTo>
                    <a:pt x="14890" y="5693"/>
                  </a:lnTo>
                  <a:lnTo>
                    <a:pt x="14798" y="5323"/>
                  </a:lnTo>
                  <a:lnTo>
                    <a:pt x="14668" y="4970"/>
                  </a:lnTo>
                  <a:lnTo>
                    <a:pt x="14538" y="4636"/>
                  </a:lnTo>
                  <a:lnTo>
                    <a:pt x="14390" y="4303"/>
                  </a:lnTo>
                  <a:lnTo>
                    <a:pt x="14223" y="3969"/>
                  </a:lnTo>
                  <a:lnTo>
                    <a:pt x="14037" y="3654"/>
                  </a:lnTo>
                  <a:lnTo>
                    <a:pt x="13833" y="3339"/>
                  </a:lnTo>
                  <a:lnTo>
                    <a:pt x="13629" y="3042"/>
                  </a:lnTo>
                  <a:lnTo>
                    <a:pt x="13407" y="2764"/>
                  </a:lnTo>
                  <a:lnTo>
                    <a:pt x="13166" y="2486"/>
                  </a:lnTo>
                  <a:lnTo>
                    <a:pt x="12925" y="2226"/>
                  </a:lnTo>
                  <a:lnTo>
                    <a:pt x="12647" y="1966"/>
                  </a:lnTo>
                  <a:lnTo>
                    <a:pt x="12387" y="1744"/>
                  </a:lnTo>
                  <a:lnTo>
                    <a:pt x="12090" y="1503"/>
                  </a:lnTo>
                  <a:lnTo>
                    <a:pt x="11794" y="1299"/>
                  </a:lnTo>
                  <a:lnTo>
                    <a:pt x="11497" y="1095"/>
                  </a:lnTo>
                  <a:lnTo>
                    <a:pt x="11182" y="928"/>
                  </a:lnTo>
                  <a:lnTo>
                    <a:pt x="10848" y="761"/>
                  </a:lnTo>
                  <a:lnTo>
                    <a:pt x="10514" y="594"/>
                  </a:lnTo>
                  <a:lnTo>
                    <a:pt x="10162" y="464"/>
                  </a:lnTo>
                  <a:lnTo>
                    <a:pt x="9810" y="353"/>
                  </a:lnTo>
                  <a:lnTo>
                    <a:pt x="9457" y="242"/>
                  </a:lnTo>
                  <a:lnTo>
                    <a:pt x="9087" y="168"/>
                  </a:lnTo>
                  <a:lnTo>
                    <a:pt x="8716" y="94"/>
                  </a:lnTo>
                  <a:lnTo>
                    <a:pt x="8345" y="38"/>
                  </a:lnTo>
                  <a:lnTo>
                    <a:pt x="7955" y="19"/>
                  </a:lnTo>
                  <a:lnTo>
                    <a:pt x="7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05668" y="2115453"/>
              <a:ext cx="1014217" cy="1096198"/>
            </a:xfrm>
            <a:custGeom>
              <a:avLst/>
              <a:gdLst/>
              <a:ahLst/>
              <a:cxnLst/>
              <a:rect l="l" t="t" r="r" b="b"/>
              <a:pathLst>
                <a:path w="15150" h="16374" extrusionOk="0">
                  <a:moveTo>
                    <a:pt x="7195" y="0"/>
                  </a:moveTo>
                  <a:lnTo>
                    <a:pt x="6935" y="19"/>
                  </a:lnTo>
                  <a:lnTo>
                    <a:pt x="6694" y="56"/>
                  </a:lnTo>
                  <a:lnTo>
                    <a:pt x="6453" y="93"/>
                  </a:lnTo>
                  <a:lnTo>
                    <a:pt x="6231" y="149"/>
                  </a:lnTo>
                  <a:lnTo>
                    <a:pt x="5990" y="223"/>
                  </a:lnTo>
                  <a:lnTo>
                    <a:pt x="5767" y="297"/>
                  </a:lnTo>
                  <a:lnTo>
                    <a:pt x="5545" y="390"/>
                  </a:lnTo>
                  <a:lnTo>
                    <a:pt x="5322" y="482"/>
                  </a:lnTo>
                  <a:lnTo>
                    <a:pt x="5118" y="594"/>
                  </a:lnTo>
                  <a:lnTo>
                    <a:pt x="4914" y="705"/>
                  </a:lnTo>
                  <a:lnTo>
                    <a:pt x="4710" y="835"/>
                  </a:lnTo>
                  <a:lnTo>
                    <a:pt x="4525" y="964"/>
                  </a:lnTo>
                  <a:lnTo>
                    <a:pt x="4339" y="1113"/>
                  </a:lnTo>
                  <a:lnTo>
                    <a:pt x="4172" y="1261"/>
                  </a:lnTo>
                  <a:lnTo>
                    <a:pt x="4006" y="1428"/>
                  </a:lnTo>
                  <a:lnTo>
                    <a:pt x="3839" y="1595"/>
                  </a:lnTo>
                  <a:lnTo>
                    <a:pt x="3690" y="1780"/>
                  </a:lnTo>
                  <a:lnTo>
                    <a:pt x="3542" y="1966"/>
                  </a:lnTo>
                  <a:lnTo>
                    <a:pt x="3394" y="2151"/>
                  </a:lnTo>
                  <a:lnTo>
                    <a:pt x="3282" y="2355"/>
                  </a:lnTo>
                  <a:lnTo>
                    <a:pt x="3153" y="2559"/>
                  </a:lnTo>
                  <a:lnTo>
                    <a:pt x="3060" y="2763"/>
                  </a:lnTo>
                  <a:lnTo>
                    <a:pt x="2949" y="2986"/>
                  </a:lnTo>
                  <a:lnTo>
                    <a:pt x="2874" y="3190"/>
                  </a:lnTo>
                  <a:lnTo>
                    <a:pt x="2782" y="3431"/>
                  </a:lnTo>
                  <a:lnTo>
                    <a:pt x="2726" y="3653"/>
                  </a:lnTo>
                  <a:lnTo>
                    <a:pt x="2670" y="3894"/>
                  </a:lnTo>
                  <a:lnTo>
                    <a:pt x="2633" y="4135"/>
                  </a:lnTo>
                  <a:lnTo>
                    <a:pt x="2596" y="4376"/>
                  </a:lnTo>
                  <a:lnTo>
                    <a:pt x="2578" y="4617"/>
                  </a:lnTo>
                  <a:lnTo>
                    <a:pt x="2578" y="4877"/>
                  </a:lnTo>
                  <a:lnTo>
                    <a:pt x="2578" y="5137"/>
                  </a:lnTo>
                  <a:lnTo>
                    <a:pt x="2596" y="5415"/>
                  </a:lnTo>
                  <a:lnTo>
                    <a:pt x="2633" y="5674"/>
                  </a:lnTo>
                  <a:lnTo>
                    <a:pt x="2689" y="5934"/>
                  </a:lnTo>
                  <a:lnTo>
                    <a:pt x="2745" y="6193"/>
                  </a:lnTo>
                  <a:lnTo>
                    <a:pt x="2837" y="6435"/>
                  </a:lnTo>
                  <a:lnTo>
                    <a:pt x="2930" y="6676"/>
                  </a:lnTo>
                  <a:lnTo>
                    <a:pt x="3023" y="6917"/>
                  </a:lnTo>
                  <a:lnTo>
                    <a:pt x="2689" y="7065"/>
                  </a:lnTo>
                  <a:lnTo>
                    <a:pt x="2392" y="7232"/>
                  </a:lnTo>
                  <a:lnTo>
                    <a:pt x="2096" y="7417"/>
                  </a:lnTo>
                  <a:lnTo>
                    <a:pt x="1799" y="7640"/>
                  </a:lnTo>
                  <a:lnTo>
                    <a:pt x="1539" y="7881"/>
                  </a:lnTo>
                  <a:lnTo>
                    <a:pt x="1298" y="8122"/>
                  </a:lnTo>
                  <a:lnTo>
                    <a:pt x="1057" y="8400"/>
                  </a:lnTo>
                  <a:lnTo>
                    <a:pt x="853" y="8678"/>
                  </a:lnTo>
                  <a:lnTo>
                    <a:pt x="668" y="8975"/>
                  </a:lnTo>
                  <a:lnTo>
                    <a:pt x="482" y="9290"/>
                  </a:lnTo>
                  <a:lnTo>
                    <a:pt x="353" y="9624"/>
                  </a:lnTo>
                  <a:lnTo>
                    <a:pt x="223" y="9958"/>
                  </a:lnTo>
                  <a:lnTo>
                    <a:pt x="130" y="10310"/>
                  </a:lnTo>
                  <a:lnTo>
                    <a:pt x="56" y="10662"/>
                  </a:lnTo>
                  <a:lnTo>
                    <a:pt x="19" y="11033"/>
                  </a:lnTo>
                  <a:lnTo>
                    <a:pt x="0" y="11422"/>
                  </a:lnTo>
                  <a:lnTo>
                    <a:pt x="0" y="11664"/>
                  </a:lnTo>
                  <a:lnTo>
                    <a:pt x="37" y="11923"/>
                  </a:lnTo>
                  <a:lnTo>
                    <a:pt x="56" y="12164"/>
                  </a:lnTo>
                  <a:lnTo>
                    <a:pt x="93" y="12405"/>
                  </a:lnTo>
                  <a:lnTo>
                    <a:pt x="149" y="12628"/>
                  </a:lnTo>
                  <a:lnTo>
                    <a:pt x="223" y="12869"/>
                  </a:lnTo>
                  <a:lnTo>
                    <a:pt x="297" y="13091"/>
                  </a:lnTo>
                  <a:lnTo>
                    <a:pt x="390" y="13314"/>
                  </a:lnTo>
                  <a:lnTo>
                    <a:pt x="482" y="13536"/>
                  </a:lnTo>
                  <a:lnTo>
                    <a:pt x="594" y="13740"/>
                  </a:lnTo>
                  <a:lnTo>
                    <a:pt x="705" y="13944"/>
                  </a:lnTo>
                  <a:lnTo>
                    <a:pt x="835" y="14148"/>
                  </a:lnTo>
                  <a:lnTo>
                    <a:pt x="965" y="14334"/>
                  </a:lnTo>
                  <a:lnTo>
                    <a:pt x="1113" y="14519"/>
                  </a:lnTo>
                  <a:lnTo>
                    <a:pt x="1261" y="14686"/>
                  </a:lnTo>
                  <a:lnTo>
                    <a:pt x="1428" y="14871"/>
                  </a:lnTo>
                  <a:lnTo>
                    <a:pt x="1595" y="15020"/>
                  </a:lnTo>
                  <a:lnTo>
                    <a:pt x="1780" y="15187"/>
                  </a:lnTo>
                  <a:lnTo>
                    <a:pt x="1966" y="15316"/>
                  </a:lnTo>
                  <a:lnTo>
                    <a:pt x="2151" y="15465"/>
                  </a:lnTo>
                  <a:lnTo>
                    <a:pt x="2355" y="15576"/>
                  </a:lnTo>
                  <a:lnTo>
                    <a:pt x="2559" y="15706"/>
                  </a:lnTo>
                  <a:lnTo>
                    <a:pt x="2763" y="15817"/>
                  </a:lnTo>
                  <a:lnTo>
                    <a:pt x="2986" y="15910"/>
                  </a:lnTo>
                  <a:lnTo>
                    <a:pt x="3208" y="16003"/>
                  </a:lnTo>
                  <a:lnTo>
                    <a:pt x="3431" y="16077"/>
                  </a:lnTo>
                  <a:lnTo>
                    <a:pt x="3653" y="16132"/>
                  </a:lnTo>
                  <a:lnTo>
                    <a:pt x="3894" y="16188"/>
                  </a:lnTo>
                  <a:lnTo>
                    <a:pt x="4135" y="16225"/>
                  </a:lnTo>
                  <a:lnTo>
                    <a:pt x="4376" y="16262"/>
                  </a:lnTo>
                  <a:lnTo>
                    <a:pt x="4617" y="16281"/>
                  </a:lnTo>
                  <a:lnTo>
                    <a:pt x="4877" y="16299"/>
                  </a:lnTo>
                  <a:lnTo>
                    <a:pt x="5229" y="16281"/>
                  </a:lnTo>
                  <a:lnTo>
                    <a:pt x="5582" y="16244"/>
                  </a:lnTo>
                  <a:lnTo>
                    <a:pt x="5934" y="16169"/>
                  </a:lnTo>
                  <a:lnTo>
                    <a:pt x="6268" y="16077"/>
                  </a:lnTo>
                  <a:lnTo>
                    <a:pt x="6601" y="15965"/>
                  </a:lnTo>
                  <a:lnTo>
                    <a:pt x="6917" y="15836"/>
                  </a:lnTo>
                  <a:lnTo>
                    <a:pt x="7232" y="15687"/>
                  </a:lnTo>
                  <a:lnTo>
                    <a:pt x="7510" y="15502"/>
                  </a:lnTo>
                  <a:lnTo>
                    <a:pt x="7825" y="15706"/>
                  </a:lnTo>
                  <a:lnTo>
                    <a:pt x="8141" y="15873"/>
                  </a:lnTo>
                  <a:lnTo>
                    <a:pt x="8456" y="16021"/>
                  </a:lnTo>
                  <a:lnTo>
                    <a:pt x="8808" y="16132"/>
                  </a:lnTo>
                  <a:lnTo>
                    <a:pt x="9160" y="16244"/>
                  </a:lnTo>
                  <a:lnTo>
                    <a:pt x="9513" y="16299"/>
                  </a:lnTo>
                  <a:lnTo>
                    <a:pt x="9902" y="16355"/>
                  </a:lnTo>
                  <a:lnTo>
                    <a:pt x="10273" y="16373"/>
                  </a:lnTo>
                  <a:lnTo>
                    <a:pt x="10532" y="16355"/>
                  </a:lnTo>
                  <a:lnTo>
                    <a:pt x="10774" y="16336"/>
                  </a:lnTo>
                  <a:lnTo>
                    <a:pt x="11015" y="16318"/>
                  </a:lnTo>
                  <a:lnTo>
                    <a:pt x="11256" y="16262"/>
                  </a:lnTo>
                  <a:lnTo>
                    <a:pt x="11497" y="16206"/>
                  </a:lnTo>
                  <a:lnTo>
                    <a:pt x="11719" y="16151"/>
                  </a:lnTo>
                  <a:lnTo>
                    <a:pt x="11942" y="16077"/>
                  </a:lnTo>
                  <a:lnTo>
                    <a:pt x="12164" y="15984"/>
                  </a:lnTo>
                  <a:lnTo>
                    <a:pt x="12387" y="15891"/>
                  </a:lnTo>
                  <a:lnTo>
                    <a:pt x="12591" y="15780"/>
                  </a:lnTo>
                  <a:lnTo>
                    <a:pt x="12795" y="15669"/>
                  </a:lnTo>
                  <a:lnTo>
                    <a:pt x="12999" y="15539"/>
                  </a:lnTo>
                  <a:lnTo>
                    <a:pt x="13184" y="15391"/>
                  </a:lnTo>
                  <a:lnTo>
                    <a:pt x="13370" y="15261"/>
                  </a:lnTo>
                  <a:lnTo>
                    <a:pt x="13555" y="15094"/>
                  </a:lnTo>
                  <a:lnTo>
                    <a:pt x="13722" y="14946"/>
                  </a:lnTo>
                  <a:lnTo>
                    <a:pt x="13870" y="14779"/>
                  </a:lnTo>
                  <a:lnTo>
                    <a:pt x="14037" y="14593"/>
                  </a:lnTo>
                  <a:lnTo>
                    <a:pt x="14185" y="14408"/>
                  </a:lnTo>
                  <a:lnTo>
                    <a:pt x="14315" y="14222"/>
                  </a:lnTo>
                  <a:lnTo>
                    <a:pt x="14445" y="14018"/>
                  </a:lnTo>
                  <a:lnTo>
                    <a:pt x="14556" y="13814"/>
                  </a:lnTo>
                  <a:lnTo>
                    <a:pt x="14667" y="13611"/>
                  </a:lnTo>
                  <a:lnTo>
                    <a:pt x="14760" y="13388"/>
                  </a:lnTo>
                  <a:lnTo>
                    <a:pt x="14853" y="13166"/>
                  </a:lnTo>
                  <a:lnTo>
                    <a:pt x="14927" y="12943"/>
                  </a:lnTo>
                  <a:lnTo>
                    <a:pt x="14983" y="12720"/>
                  </a:lnTo>
                  <a:lnTo>
                    <a:pt x="15038" y="12479"/>
                  </a:lnTo>
                  <a:lnTo>
                    <a:pt x="15094" y="12238"/>
                  </a:lnTo>
                  <a:lnTo>
                    <a:pt x="15113" y="11997"/>
                  </a:lnTo>
                  <a:lnTo>
                    <a:pt x="15131" y="11738"/>
                  </a:lnTo>
                  <a:lnTo>
                    <a:pt x="15150" y="11497"/>
                  </a:lnTo>
                  <a:lnTo>
                    <a:pt x="15131" y="11107"/>
                  </a:lnTo>
                  <a:lnTo>
                    <a:pt x="15075" y="10718"/>
                  </a:lnTo>
                  <a:lnTo>
                    <a:pt x="15001" y="10328"/>
                  </a:lnTo>
                  <a:lnTo>
                    <a:pt x="14909" y="9976"/>
                  </a:lnTo>
                  <a:lnTo>
                    <a:pt x="14760" y="9624"/>
                  </a:lnTo>
                  <a:lnTo>
                    <a:pt x="14612" y="9272"/>
                  </a:lnTo>
                  <a:lnTo>
                    <a:pt x="14426" y="8956"/>
                  </a:lnTo>
                  <a:lnTo>
                    <a:pt x="14222" y="8641"/>
                  </a:lnTo>
                  <a:lnTo>
                    <a:pt x="14000" y="8344"/>
                  </a:lnTo>
                  <a:lnTo>
                    <a:pt x="13740" y="8085"/>
                  </a:lnTo>
                  <a:lnTo>
                    <a:pt x="13481" y="7825"/>
                  </a:lnTo>
                  <a:lnTo>
                    <a:pt x="13184" y="7603"/>
                  </a:lnTo>
                  <a:lnTo>
                    <a:pt x="12887" y="7380"/>
                  </a:lnTo>
                  <a:lnTo>
                    <a:pt x="12554" y="7195"/>
                  </a:lnTo>
                  <a:lnTo>
                    <a:pt x="12220" y="7028"/>
                  </a:lnTo>
                  <a:lnTo>
                    <a:pt x="11868" y="6898"/>
                  </a:lnTo>
                  <a:lnTo>
                    <a:pt x="11960" y="6657"/>
                  </a:lnTo>
                  <a:lnTo>
                    <a:pt x="12053" y="6416"/>
                  </a:lnTo>
                  <a:lnTo>
                    <a:pt x="12127" y="6175"/>
                  </a:lnTo>
                  <a:lnTo>
                    <a:pt x="12201" y="5915"/>
                  </a:lnTo>
                  <a:lnTo>
                    <a:pt x="12238" y="5674"/>
                  </a:lnTo>
                  <a:lnTo>
                    <a:pt x="12275" y="5415"/>
                  </a:lnTo>
                  <a:lnTo>
                    <a:pt x="12313" y="5137"/>
                  </a:lnTo>
                  <a:lnTo>
                    <a:pt x="12313" y="4877"/>
                  </a:lnTo>
                  <a:lnTo>
                    <a:pt x="12313" y="4617"/>
                  </a:lnTo>
                  <a:lnTo>
                    <a:pt x="12294" y="4376"/>
                  </a:lnTo>
                  <a:lnTo>
                    <a:pt x="12257" y="4135"/>
                  </a:lnTo>
                  <a:lnTo>
                    <a:pt x="12220" y="3894"/>
                  </a:lnTo>
                  <a:lnTo>
                    <a:pt x="12164" y="3653"/>
                  </a:lnTo>
                  <a:lnTo>
                    <a:pt x="12090" y="3431"/>
                  </a:lnTo>
                  <a:lnTo>
                    <a:pt x="12016" y="3190"/>
                  </a:lnTo>
                  <a:lnTo>
                    <a:pt x="11923" y="2986"/>
                  </a:lnTo>
                  <a:lnTo>
                    <a:pt x="11830" y="2763"/>
                  </a:lnTo>
                  <a:lnTo>
                    <a:pt x="11719" y="2559"/>
                  </a:lnTo>
                  <a:lnTo>
                    <a:pt x="11608" y="2355"/>
                  </a:lnTo>
                  <a:lnTo>
                    <a:pt x="11478" y="2151"/>
                  </a:lnTo>
                  <a:lnTo>
                    <a:pt x="11348" y="1966"/>
                  </a:lnTo>
                  <a:lnTo>
                    <a:pt x="11200" y="1780"/>
                  </a:lnTo>
                  <a:lnTo>
                    <a:pt x="11052" y="1595"/>
                  </a:lnTo>
                  <a:lnTo>
                    <a:pt x="10885" y="1428"/>
                  </a:lnTo>
                  <a:lnTo>
                    <a:pt x="10718" y="1261"/>
                  </a:lnTo>
                  <a:lnTo>
                    <a:pt x="10532" y="1113"/>
                  </a:lnTo>
                  <a:lnTo>
                    <a:pt x="10347" y="964"/>
                  </a:lnTo>
                  <a:lnTo>
                    <a:pt x="10162" y="835"/>
                  </a:lnTo>
                  <a:lnTo>
                    <a:pt x="9976" y="705"/>
                  </a:lnTo>
                  <a:lnTo>
                    <a:pt x="9772" y="594"/>
                  </a:lnTo>
                  <a:lnTo>
                    <a:pt x="9550" y="482"/>
                  </a:lnTo>
                  <a:lnTo>
                    <a:pt x="9346" y="390"/>
                  </a:lnTo>
                  <a:lnTo>
                    <a:pt x="9123" y="297"/>
                  </a:lnTo>
                  <a:lnTo>
                    <a:pt x="8882" y="223"/>
                  </a:lnTo>
                  <a:lnTo>
                    <a:pt x="8660" y="149"/>
                  </a:lnTo>
                  <a:lnTo>
                    <a:pt x="8419" y="93"/>
                  </a:lnTo>
                  <a:lnTo>
                    <a:pt x="8178" y="56"/>
                  </a:lnTo>
                  <a:lnTo>
                    <a:pt x="7937" y="19"/>
                  </a:lnTo>
                  <a:lnTo>
                    <a:pt x="7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683987" y="2713768"/>
              <a:ext cx="664161" cy="664253"/>
            </a:xfrm>
            <a:custGeom>
              <a:avLst/>
              <a:gdLst/>
              <a:ahLst/>
              <a:cxnLst/>
              <a:rect l="l" t="t" r="r" b="b"/>
              <a:pathLst>
                <a:path w="9921" h="9922" extrusionOk="0">
                  <a:moveTo>
                    <a:pt x="4710" y="1"/>
                  </a:moveTo>
                  <a:lnTo>
                    <a:pt x="4451" y="38"/>
                  </a:lnTo>
                  <a:lnTo>
                    <a:pt x="4210" y="56"/>
                  </a:lnTo>
                  <a:lnTo>
                    <a:pt x="3968" y="112"/>
                  </a:lnTo>
                  <a:lnTo>
                    <a:pt x="3727" y="168"/>
                  </a:lnTo>
                  <a:lnTo>
                    <a:pt x="3486" y="223"/>
                  </a:lnTo>
                  <a:lnTo>
                    <a:pt x="3264" y="297"/>
                  </a:lnTo>
                  <a:lnTo>
                    <a:pt x="3041" y="390"/>
                  </a:lnTo>
                  <a:lnTo>
                    <a:pt x="2819" y="501"/>
                  </a:lnTo>
                  <a:lnTo>
                    <a:pt x="2596" y="594"/>
                  </a:lnTo>
                  <a:lnTo>
                    <a:pt x="2392" y="724"/>
                  </a:lnTo>
                  <a:lnTo>
                    <a:pt x="2188" y="854"/>
                  </a:lnTo>
                  <a:lnTo>
                    <a:pt x="2003" y="984"/>
                  </a:lnTo>
                  <a:lnTo>
                    <a:pt x="1818" y="1132"/>
                  </a:lnTo>
                  <a:lnTo>
                    <a:pt x="1632" y="1299"/>
                  </a:lnTo>
                  <a:lnTo>
                    <a:pt x="1465" y="1447"/>
                  </a:lnTo>
                  <a:lnTo>
                    <a:pt x="1298" y="1633"/>
                  </a:lnTo>
                  <a:lnTo>
                    <a:pt x="1131" y="1799"/>
                  </a:lnTo>
                  <a:lnTo>
                    <a:pt x="983" y="2003"/>
                  </a:lnTo>
                  <a:lnTo>
                    <a:pt x="853" y="2189"/>
                  </a:lnTo>
                  <a:lnTo>
                    <a:pt x="724" y="2393"/>
                  </a:lnTo>
                  <a:lnTo>
                    <a:pt x="594" y="2597"/>
                  </a:lnTo>
                  <a:lnTo>
                    <a:pt x="501" y="2819"/>
                  </a:lnTo>
                  <a:lnTo>
                    <a:pt x="390" y="3023"/>
                  </a:lnTo>
                  <a:lnTo>
                    <a:pt x="297" y="3264"/>
                  </a:lnTo>
                  <a:lnTo>
                    <a:pt x="223" y="3487"/>
                  </a:lnTo>
                  <a:lnTo>
                    <a:pt x="167" y="3728"/>
                  </a:lnTo>
                  <a:lnTo>
                    <a:pt x="112" y="3969"/>
                  </a:lnTo>
                  <a:lnTo>
                    <a:pt x="56" y="4210"/>
                  </a:lnTo>
                  <a:lnTo>
                    <a:pt x="37" y="4451"/>
                  </a:lnTo>
                  <a:lnTo>
                    <a:pt x="19" y="4711"/>
                  </a:lnTo>
                  <a:lnTo>
                    <a:pt x="0" y="4952"/>
                  </a:lnTo>
                  <a:lnTo>
                    <a:pt x="19" y="5211"/>
                  </a:lnTo>
                  <a:lnTo>
                    <a:pt x="37" y="5471"/>
                  </a:lnTo>
                  <a:lnTo>
                    <a:pt x="56" y="5712"/>
                  </a:lnTo>
                  <a:lnTo>
                    <a:pt x="112" y="5953"/>
                  </a:lnTo>
                  <a:lnTo>
                    <a:pt x="167" y="6194"/>
                  </a:lnTo>
                  <a:lnTo>
                    <a:pt x="223" y="6435"/>
                  </a:lnTo>
                  <a:lnTo>
                    <a:pt x="297" y="6658"/>
                  </a:lnTo>
                  <a:lnTo>
                    <a:pt x="390" y="6899"/>
                  </a:lnTo>
                  <a:lnTo>
                    <a:pt x="501" y="7103"/>
                  </a:lnTo>
                  <a:lnTo>
                    <a:pt x="594" y="7325"/>
                  </a:lnTo>
                  <a:lnTo>
                    <a:pt x="724" y="7529"/>
                  </a:lnTo>
                  <a:lnTo>
                    <a:pt x="853" y="7733"/>
                  </a:lnTo>
                  <a:lnTo>
                    <a:pt x="983" y="7918"/>
                  </a:lnTo>
                  <a:lnTo>
                    <a:pt x="1131" y="8122"/>
                  </a:lnTo>
                  <a:lnTo>
                    <a:pt x="1298" y="8289"/>
                  </a:lnTo>
                  <a:lnTo>
                    <a:pt x="1465" y="8475"/>
                  </a:lnTo>
                  <a:lnTo>
                    <a:pt x="1632" y="8623"/>
                  </a:lnTo>
                  <a:lnTo>
                    <a:pt x="1818" y="8790"/>
                  </a:lnTo>
                  <a:lnTo>
                    <a:pt x="2003" y="8938"/>
                  </a:lnTo>
                  <a:lnTo>
                    <a:pt x="2188" y="9068"/>
                  </a:lnTo>
                  <a:lnTo>
                    <a:pt x="2392" y="9198"/>
                  </a:lnTo>
                  <a:lnTo>
                    <a:pt x="2596" y="9328"/>
                  </a:lnTo>
                  <a:lnTo>
                    <a:pt x="2819" y="9439"/>
                  </a:lnTo>
                  <a:lnTo>
                    <a:pt x="3041" y="9532"/>
                  </a:lnTo>
                  <a:lnTo>
                    <a:pt x="3264" y="9624"/>
                  </a:lnTo>
                  <a:lnTo>
                    <a:pt x="3486" y="9699"/>
                  </a:lnTo>
                  <a:lnTo>
                    <a:pt x="3727" y="9754"/>
                  </a:lnTo>
                  <a:lnTo>
                    <a:pt x="3968" y="9810"/>
                  </a:lnTo>
                  <a:lnTo>
                    <a:pt x="4210" y="9865"/>
                  </a:lnTo>
                  <a:lnTo>
                    <a:pt x="4451" y="9884"/>
                  </a:lnTo>
                  <a:lnTo>
                    <a:pt x="4710" y="9921"/>
                  </a:lnTo>
                  <a:lnTo>
                    <a:pt x="5211" y="9921"/>
                  </a:lnTo>
                  <a:lnTo>
                    <a:pt x="5470" y="9884"/>
                  </a:lnTo>
                  <a:lnTo>
                    <a:pt x="5711" y="9865"/>
                  </a:lnTo>
                  <a:lnTo>
                    <a:pt x="5953" y="9810"/>
                  </a:lnTo>
                  <a:lnTo>
                    <a:pt x="6194" y="9754"/>
                  </a:lnTo>
                  <a:lnTo>
                    <a:pt x="6435" y="9699"/>
                  </a:lnTo>
                  <a:lnTo>
                    <a:pt x="6676" y="9624"/>
                  </a:lnTo>
                  <a:lnTo>
                    <a:pt x="6898" y="9532"/>
                  </a:lnTo>
                  <a:lnTo>
                    <a:pt x="7102" y="9439"/>
                  </a:lnTo>
                  <a:lnTo>
                    <a:pt x="7325" y="9328"/>
                  </a:lnTo>
                  <a:lnTo>
                    <a:pt x="7529" y="9198"/>
                  </a:lnTo>
                  <a:lnTo>
                    <a:pt x="7733" y="9068"/>
                  </a:lnTo>
                  <a:lnTo>
                    <a:pt x="7937" y="8938"/>
                  </a:lnTo>
                  <a:lnTo>
                    <a:pt x="8122" y="8790"/>
                  </a:lnTo>
                  <a:lnTo>
                    <a:pt x="8289" y="8623"/>
                  </a:lnTo>
                  <a:lnTo>
                    <a:pt x="8474" y="8475"/>
                  </a:lnTo>
                  <a:lnTo>
                    <a:pt x="8623" y="8289"/>
                  </a:lnTo>
                  <a:lnTo>
                    <a:pt x="8790" y="8122"/>
                  </a:lnTo>
                  <a:lnTo>
                    <a:pt x="8938" y="7918"/>
                  </a:lnTo>
                  <a:lnTo>
                    <a:pt x="9068" y="7733"/>
                  </a:lnTo>
                  <a:lnTo>
                    <a:pt x="9197" y="7529"/>
                  </a:lnTo>
                  <a:lnTo>
                    <a:pt x="9327" y="7325"/>
                  </a:lnTo>
                  <a:lnTo>
                    <a:pt x="9439" y="7103"/>
                  </a:lnTo>
                  <a:lnTo>
                    <a:pt x="9531" y="6899"/>
                  </a:lnTo>
                  <a:lnTo>
                    <a:pt x="9624" y="6658"/>
                  </a:lnTo>
                  <a:lnTo>
                    <a:pt x="9698" y="6435"/>
                  </a:lnTo>
                  <a:lnTo>
                    <a:pt x="9772" y="6194"/>
                  </a:lnTo>
                  <a:lnTo>
                    <a:pt x="9828" y="5953"/>
                  </a:lnTo>
                  <a:lnTo>
                    <a:pt x="9865" y="5712"/>
                  </a:lnTo>
                  <a:lnTo>
                    <a:pt x="9902" y="5471"/>
                  </a:lnTo>
                  <a:lnTo>
                    <a:pt x="9921" y="5211"/>
                  </a:lnTo>
                  <a:lnTo>
                    <a:pt x="9921" y="4952"/>
                  </a:lnTo>
                  <a:lnTo>
                    <a:pt x="9921" y="4711"/>
                  </a:lnTo>
                  <a:lnTo>
                    <a:pt x="9902" y="4451"/>
                  </a:lnTo>
                  <a:lnTo>
                    <a:pt x="9865" y="4210"/>
                  </a:lnTo>
                  <a:lnTo>
                    <a:pt x="9828" y="3969"/>
                  </a:lnTo>
                  <a:lnTo>
                    <a:pt x="9772" y="3728"/>
                  </a:lnTo>
                  <a:lnTo>
                    <a:pt x="9698" y="3487"/>
                  </a:lnTo>
                  <a:lnTo>
                    <a:pt x="9624" y="3264"/>
                  </a:lnTo>
                  <a:lnTo>
                    <a:pt x="9531" y="3023"/>
                  </a:lnTo>
                  <a:lnTo>
                    <a:pt x="9439" y="2819"/>
                  </a:lnTo>
                  <a:lnTo>
                    <a:pt x="9327" y="2597"/>
                  </a:lnTo>
                  <a:lnTo>
                    <a:pt x="9197" y="2393"/>
                  </a:lnTo>
                  <a:lnTo>
                    <a:pt x="9068" y="2189"/>
                  </a:lnTo>
                  <a:lnTo>
                    <a:pt x="8938" y="2003"/>
                  </a:lnTo>
                  <a:lnTo>
                    <a:pt x="8790" y="1799"/>
                  </a:lnTo>
                  <a:lnTo>
                    <a:pt x="8623" y="1633"/>
                  </a:lnTo>
                  <a:lnTo>
                    <a:pt x="8474" y="1447"/>
                  </a:lnTo>
                  <a:lnTo>
                    <a:pt x="8289" y="1299"/>
                  </a:lnTo>
                  <a:lnTo>
                    <a:pt x="8122" y="1132"/>
                  </a:lnTo>
                  <a:lnTo>
                    <a:pt x="7937" y="984"/>
                  </a:lnTo>
                  <a:lnTo>
                    <a:pt x="7733" y="854"/>
                  </a:lnTo>
                  <a:lnTo>
                    <a:pt x="7529" y="724"/>
                  </a:lnTo>
                  <a:lnTo>
                    <a:pt x="7325" y="594"/>
                  </a:lnTo>
                  <a:lnTo>
                    <a:pt x="7102" y="501"/>
                  </a:lnTo>
                  <a:lnTo>
                    <a:pt x="6898" y="390"/>
                  </a:lnTo>
                  <a:lnTo>
                    <a:pt x="6676" y="297"/>
                  </a:lnTo>
                  <a:lnTo>
                    <a:pt x="6435" y="223"/>
                  </a:lnTo>
                  <a:lnTo>
                    <a:pt x="6194" y="168"/>
                  </a:lnTo>
                  <a:lnTo>
                    <a:pt x="5953" y="112"/>
                  </a:lnTo>
                  <a:lnTo>
                    <a:pt x="5711" y="56"/>
                  </a:lnTo>
                  <a:lnTo>
                    <a:pt x="5470" y="38"/>
                  </a:lnTo>
                  <a:lnTo>
                    <a:pt x="5211"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706347" y="2551151"/>
              <a:ext cx="463059" cy="461871"/>
            </a:xfrm>
            <a:custGeom>
              <a:avLst/>
              <a:gdLst/>
              <a:ahLst/>
              <a:cxnLst/>
              <a:rect l="l" t="t" r="r" b="b"/>
              <a:pathLst>
                <a:path w="6917" h="6899" extrusionOk="0">
                  <a:moveTo>
                    <a:pt x="3449" y="1"/>
                  </a:moveTo>
                  <a:lnTo>
                    <a:pt x="3097" y="19"/>
                  </a:lnTo>
                  <a:lnTo>
                    <a:pt x="2763" y="56"/>
                  </a:lnTo>
                  <a:lnTo>
                    <a:pt x="2429" y="149"/>
                  </a:lnTo>
                  <a:lnTo>
                    <a:pt x="2114" y="260"/>
                  </a:lnTo>
                  <a:lnTo>
                    <a:pt x="1799" y="409"/>
                  </a:lnTo>
                  <a:lnTo>
                    <a:pt x="1521" y="576"/>
                  </a:lnTo>
                  <a:lnTo>
                    <a:pt x="1261" y="779"/>
                  </a:lnTo>
                  <a:lnTo>
                    <a:pt x="1001" y="1002"/>
                  </a:lnTo>
                  <a:lnTo>
                    <a:pt x="779" y="1243"/>
                  </a:lnTo>
                  <a:lnTo>
                    <a:pt x="594" y="1521"/>
                  </a:lnTo>
                  <a:lnTo>
                    <a:pt x="408" y="1799"/>
                  </a:lnTo>
                  <a:lnTo>
                    <a:pt x="278" y="2096"/>
                  </a:lnTo>
                  <a:lnTo>
                    <a:pt x="148" y="2430"/>
                  </a:lnTo>
                  <a:lnTo>
                    <a:pt x="74" y="2745"/>
                  </a:lnTo>
                  <a:lnTo>
                    <a:pt x="19" y="3097"/>
                  </a:lnTo>
                  <a:lnTo>
                    <a:pt x="0" y="3450"/>
                  </a:lnTo>
                  <a:lnTo>
                    <a:pt x="19" y="3802"/>
                  </a:lnTo>
                  <a:lnTo>
                    <a:pt x="74" y="4154"/>
                  </a:lnTo>
                  <a:lnTo>
                    <a:pt x="148" y="4469"/>
                  </a:lnTo>
                  <a:lnTo>
                    <a:pt x="278" y="4803"/>
                  </a:lnTo>
                  <a:lnTo>
                    <a:pt x="408" y="5100"/>
                  </a:lnTo>
                  <a:lnTo>
                    <a:pt x="594" y="5378"/>
                  </a:lnTo>
                  <a:lnTo>
                    <a:pt x="779" y="5656"/>
                  </a:lnTo>
                  <a:lnTo>
                    <a:pt x="1001" y="5897"/>
                  </a:lnTo>
                  <a:lnTo>
                    <a:pt x="1261" y="6120"/>
                  </a:lnTo>
                  <a:lnTo>
                    <a:pt x="1521" y="6324"/>
                  </a:lnTo>
                  <a:lnTo>
                    <a:pt x="1799" y="6491"/>
                  </a:lnTo>
                  <a:lnTo>
                    <a:pt x="2114" y="6639"/>
                  </a:lnTo>
                  <a:lnTo>
                    <a:pt x="2429" y="6750"/>
                  </a:lnTo>
                  <a:lnTo>
                    <a:pt x="2763" y="6843"/>
                  </a:lnTo>
                  <a:lnTo>
                    <a:pt x="3097" y="6880"/>
                  </a:lnTo>
                  <a:lnTo>
                    <a:pt x="3449" y="6899"/>
                  </a:lnTo>
                  <a:lnTo>
                    <a:pt x="3801" y="6880"/>
                  </a:lnTo>
                  <a:lnTo>
                    <a:pt x="4154" y="6843"/>
                  </a:lnTo>
                  <a:lnTo>
                    <a:pt x="4487" y="6750"/>
                  </a:lnTo>
                  <a:lnTo>
                    <a:pt x="4803" y="6639"/>
                  </a:lnTo>
                  <a:lnTo>
                    <a:pt x="5099" y="6491"/>
                  </a:lnTo>
                  <a:lnTo>
                    <a:pt x="5377" y="6324"/>
                  </a:lnTo>
                  <a:lnTo>
                    <a:pt x="5656" y="6120"/>
                  </a:lnTo>
                  <a:lnTo>
                    <a:pt x="5897" y="5897"/>
                  </a:lnTo>
                  <a:lnTo>
                    <a:pt x="6119" y="5656"/>
                  </a:lnTo>
                  <a:lnTo>
                    <a:pt x="6323" y="5378"/>
                  </a:lnTo>
                  <a:lnTo>
                    <a:pt x="6490" y="5100"/>
                  </a:lnTo>
                  <a:lnTo>
                    <a:pt x="6638" y="4803"/>
                  </a:lnTo>
                  <a:lnTo>
                    <a:pt x="6750" y="4469"/>
                  </a:lnTo>
                  <a:lnTo>
                    <a:pt x="6842" y="4154"/>
                  </a:lnTo>
                  <a:lnTo>
                    <a:pt x="6898" y="3802"/>
                  </a:lnTo>
                  <a:lnTo>
                    <a:pt x="6917" y="3450"/>
                  </a:lnTo>
                  <a:lnTo>
                    <a:pt x="6898" y="3097"/>
                  </a:lnTo>
                  <a:lnTo>
                    <a:pt x="6842" y="2745"/>
                  </a:lnTo>
                  <a:lnTo>
                    <a:pt x="6750" y="2430"/>
                  </a:lnTo>
                  <a:lnTo>
                    <a:pt x="6638" y="2096"/>
                  </a:lnTo>
                  <a:lnTo>
                    <a:pt x="6490" y="1799"/>
                  </a:lnTo>
                  <a:lnTo>
                    <a:pt x="6323" y="1521"/>
                  </a:lnTo>
                  <a:lnTo>
                    <a:pt x="6119" y="1243"/>
                  </a:lnTo>
                  <a:lnTo>
                    <a:pt x="5897" y="1002"/>
                  </a:lnTo>
                  <a:lnTo>
                    <a:pt x="5656" y="779"/>
                  </a:lnTo>
                  <a:lnTo>
                    <a:pt x="5377" y="576"/>
                  </a:lnTo>
                  <a:lnTo>
                    <a:pt x="5099" y="409"/>
                  </a:lnTo>
                  <a:lnTo>
                    <a:pt x="4803" y="260"/>
                  </a:lnTo>
                  <a:lnTo>
                    <a:pt x="4487" y="149"/>
                  </a:lnTo>
                  <a:lnTo>
                    <a:pt x="4154" y="56"/>
                  </a:lnTo>
                  <a:lnTo>
                    <a:pt x="3801"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016650" y="2431983"/>
              <a:ext cx="461854" cy="463143"/>
            </a:xfrm>
            <a:custGeom>
              <a:avLst/>
              <a:gdLst/>
              <a:ahLst/>
              <a:cxnLst/>
              <a:rect l="l" t="t" r="r" b="b"/>
              <a:pathLst>
                <a:path w="6899" h="6918" extrusionOk="0">
                  <a:moveTo>
                    <a:pt x="3450" y="1"/>
                  </a:moveTo>
                  <a:lnTo>
                    <a:pt x="3097" y="19"/>
                  </a:lnTo>
                  <a:lnTo>
                    <a:pt x="2745" y="75"/>
                  </a:lnTo>
                  <a:lnTo>
                    <a:pt x="2430" y="149"/>
                  </a:lnTo>
                  <a:lnTo>
                    <a:pt x="2096" y="279"/>
                  </a:lnTo>
                  <a:lnTo>
                    <a:pt x="1799" y="409"/>
                  </a:lnTo>
                  <a:lnTo>
                    <a:pt x="1521" y="594"/>
                  </a:lnTo>
                  <a:lnTo>
                    <a:pt x="1243" y="798"/>
                  </a:lnTo>
                  <a:lnTo>
                    <a:pt x="1002" y="1020"/>
                  </a:lnTo>
                  <a:lnTo>
                    <a:pt x="780" y="1262"/>
                  </a:lnTo>
                  <a:lnTo>
                    <a:pt x="576" y="1521"/>
                  </a:lnTo>
                  <a:lnTo>
                    <a:pt x="409" y="1818"/>
                  </a:lnTo>
                  <a:lnTo>
                    <a:pt x="260" y="2114"/>
                  </a:lnTo>
                  <a:lnTo>
                    <a:pt x="149" y="2430"/>
                  </a:lnTo>
                  <a:lnTo>
                    <a:pt x="56" y="2763"/>
                  </a:lnTo>
                  <a:lnTo>
                    <a:pt x="19" y="3097"/>
                  </a:lnTo>
                  <a:lnTo>
                    <a:pt x="1" y="3450"/>
                  </a:lnTo>
                  <a:lnTo>
                    <a:pt x="19" y="3802"/>
                  </a:lnTo>
                  <a:lnTo>
                    <a:pt x="56" y="4154"/>
                  </a:lnTo>
                  <a:lnTo>
                    <a:pt x="149" y="4488"/>
                  </a:lnTo>
                  <a:lnTo>
                    <a:pt x="260" y="4803"/>
                  </a:lnTo>
                  <a:lnTo>
                    <a:pt x="409" y="5100"/>
                  </a:lnTo>
                  <a:lnTo>
                    <a:pt x="576" y="5397"/>
                  </a:lnTo>
                  <a:lnTo>
                    <a:pt x="780" y="5656"/>
                  </a:lnTo>
                  <a:lnTo>
                    <a:pt x="1002" y="5897"/>
                  </a:lnTo>
                  <a:lnTo>
                    <a:pt x="1243" y="6120"/>
                  </a:lnTo>
                  <a:lnTo>
                    <a:pt x="1521" y="6324"/>
                  </a:lnTo>
                  <a:lnTo>
                    <a:pt x="1799" y="6491"/>
                  </a:lnTo>
                  <a:lnTo>
                    <a:pt x="2096" y="6639"/>
                  </a:lnTo>
                  <a:lnTo>
                    <a:pt x="2430" y="6750"/>
                  </a:lnTo>
                  <a:lnTo>
                    <a:pt x="2745" y="6843"/>
                  </a:lnTo>
                  <a:lnTo>
                    <a:pt x="3097" y="6898"/>
                  </a:lnTo>
                  <a:lnTo>
                    <a:pt x="3450" y="6917"/>
                  </a:lnTo>
                  <a:lnTo>
                    <a:pt x="3802" y="6898"/>
                  </a:lnTo>
                  <a:lnTo>
                    <a:pt x="4136" y="6843"/>
                  </a:lnTo>
                  <a:lnTo>
                    <a:pt x="4470" y="6750"/>
                  </a:lnTo>
                  <a:lnTo>
                    <a:pt x="4785" y="6639"/>
                  </a:lnTo>
                  <a:lnTo>
                    <a:pt x="5100" y="6491"/>
                  </a:lnTo>
                  <a:lnTo>
                    <a:pt x="5378" y="6324"/>
                  </a:lnTo>
                  <a:lnTo>
                    <a:pt x="5638" y="6120"/>
                  </a:lnTo>
                  <a:lnTo>
                    <a:pt x="5897" y="5897"/>
                  </a:lnTo>
                  <a:lnTo>
                    <a:pt x="6120" y="5656"/>
                  </a:lnTo>
                  <a:lnTo>
                    <a:pt x="6305" y="5397"/>
                  </a:lnTo>
                  <a:lnTo>
                    <a:pt x="6491" y="5100"/>
                  </a:lnTo>
                  <a:lnTo>
                    <a:pt x="6639" y="4803"/>
                  </a:lnTo>
                  <a:lnTo>
                    <a:pt x="6750" y="4488"/>
                  </a:lnTo>
                  <a:lnTo>
                    <a:pt x="6824" y="4154"/>
                  </a:lnTo>
                  <a:lnTo>
                    <a:pt x="6880" y="3802"/>
                  </a:lnTo>
                  <a:lnTo>
                    <a:pt x="6899" y="3450"/>
                  </a:lnTo>
                  <a:lnTo>
                    <a:pt x="6880" y="3097"/>
                  </a:lnTo>
                  <a:lnTo>
                    <a:pt x="6824" y="2763"/>
                  </a:lnTo>
                  <a:lnTo>
                    <a:pt x="6750" y="2430"/>
                  </a:lnTo>
                  <a:lnTo>
                    <a:pt x="6639" y="2114"/>
                  </a:lnTo>
                  <a:lnTo>
                    <a:pt x="6491" y="1818"/>
                  </a:lnTo>
                  <a:lnTo>
                    <a:pt x="6305" y="1521"/>
                  </a:lnTo>
                  <a:lnTo>
                    <a:pt x="6120" y="1262"/>
                  </a:lnTo>
                  <a:lnTo>
                    <a:pt x="5897" y="1020"/>
                  </a:lnTo>
                  <a:lnTo>
                    <a:pt x="5638" y="798"/>
                  </a:lnTo>
                  <a:lnTo>
                    <a:pt x="5378" y="594"/>
                  </a:lnTo>
                  <a:lnTo>
                    <a:pt x="5100" y="409"/>
                  </a:lnTo>
                  <a:lnTo>
                    <a:pt x="4785" y="279"/>
                  </a:lnTo>
                  <a:lnTo>
                    <a:pt x="4470" y="149"/>
                  </a:lnTo>
                  <a:lnTo>
                    <a:pt x="4136" y="75"/>
                  </a:lnTo>
                  <a:lnTo>
                    <a:pt x="3802" y="19"/>
                  </a:lnTo>
                  <a:lnTo>
                    <a:pt x="3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137089" y="2782055"/>
              <a:ext cx="461854" cy="463143"/>
            </a:xfrm>
            <a:custGeom>
              <a:avLst/>
              <a:gdLst/>
              <a:ahLst/>
              <a:cxnLst/>
              <a:rect l="l" t="t" r="r" b="b"/>
              <a:pathLst>
                <a:path w="6899" h="6918" extrusionOk="0">
                  <a:moveTo>
                    <a:pt x="3449" y="1"/>
                  </a:moveTo>
                  <a:lnTo>
                    <a:pt x="3097" y="19"/>
                  </a:lnTo>
                  <a:lnTo>
                    <a:pt x="2763" y="75"/>
                  </a:lnTo>
                  <a:lnTo>
                    <a:pt x="2429" y="149"/>
                  </a:lnTo>
                  <a:lnTo>
                    <a:pt x="2114" y="279"/>
                  </a:lnTo>
                  <a:lnTo>
                    <a:pt x="1799" y="409"/>
                  </a:lnTo>
                  <a:lnTo>
                    <a:pt x="1521" y="594"/>
                  </a:lnTo>
                  <a:lnTo>
                    <a:pt x="1261" y="798"/>
                  </a:lnTo>
                  <a:lnTo>
                    <a:pt x="1002" y="1020"/>
                  </a:lnTo>
                  <a:lnTo>
                    <a:pt x="779" y="1262"/>
                  </a:lnTo>
                  <a:lnTo>
                    <a:pt x="594" y="1521"/>
                  </a:lnTo>
                  <a:lnTo>
                    <a:pt x="408" y="1818"/>
                  </a:lnTo>
                  <a:lnTo>
                    <a:pt x="260" y="2114"/>
                  </a:lnTo>
                  <a:lnTo>
                    <a:pt x="149" y="2430"/>
                  </a:lnTo>
                  <a:lnTo>
                    <a:pt x="75" y="2763"/>
                  </a:lnTo>
                  <a:lnTo>
                    <a:pt x="19" y="3097"/>
                  </a:lnTo>
                  <a:lnTo>
                    <a:pt x="0" y="3450"/>
                  </a:lnTo>
                  <a:lnTo>
                    <a:pt x="19" y="3802"/>
                  </a:lnTo>
                  <a:lnTo>
                    <a:pt x="75" y="4154"/>
                  </a:lnTo>
                  <a:lnTo>
                    <a:pt x="149" y="4488"/>
                  </a:lnTo>
                  <a:lnTo>
                    <a:pt x="260" y="4803"/>
                  </a:lnTo>
                  <a:lnTo>
                    <a:pt x="408" y="5100"/>
                  </a:lnTo>
                  <a:lnTo>
                    <a:pt x="594" y="5397"/>
                  </a:lnTo>
                  <a:lnTo>
                    <a:pt x="779" y="5656"/>
                  </a:lnTo>
                  <a:lnTo>
                    <a:pt x="1002" y="5897"/>
                  </a:lnTo>
                  <a:lnTo>
                    <a:pt x="1261" y="6120"/>
                  </a:lnTo>
                  <a:lnTo>
                    <a:pt x="1521" y="6324"/>
                  </a:lnTo>
                  <a:lnTo>
                    <a:pt x="1799" y="6491"/>
                  </a:lnTo>
                  <a:lnTo>
                    <a:pt x="2114" y="6639"/>
                  </a:lnTo>
                  <a:lnTo>
                    <a:pt x="2429" y="6750"/>
                  </a:lnTo>
                  <a:lnTo>
                    <a:pt x="2763" y="6843"/>
                  </a:lnTo>
                  <a:lnTo>
                    <a:pt x="3097" y="6898"/>
                  </a:lnTo>
                  <a:lnTo>
                    <a:pt x="3449" y="6917"/>
                  </a:lnTo>
                  <a:lnTo>
                    <a:pt x="3802" y="6898"/>
                  </a:lnTo>
                  <a:lnTo>
                    <a:pt x="4154" y="6843"/>
                  </a:lnTo>
                  <a:lnTo>
                    <a:pt x="4488" y="6750"/>
                  </a:lnTo>
                  <a:lnTo>
                    <a:pt x="4803" y="6639"/>
                  </a:lnTo>
                  <a:lnTo>
                    <a:pt x="5100" y="6491"/>
                  </a:lnTo>
                  <a:lnTo>
                    <a:pt x="5378" y="6324"/>
                  </a:lnTo>
                  <a:lnTo>
                    <a:pt x="5656" y="6120"/>
                  </a:lnTo>
                  <a:lnTo>
                    <a:pt x="5897" y="5897"/>
                  </a:lnTo>
                  <a:lnTo>
                    <a:pt x="6119" y="5656"/>
                  </a:lnTo>
                  <a:lnTo>
                    <a:pt x="6323" y="5397"/>
                  </a:lnTo>
                  <a:lnTo>
                    <a:pt x="6490" y="5100"/>
                  </a:lnTo>
                  <a:lnTo>
                    <a:pt x="6639" y="4803"/>
                  </a:lnTo>
                  <a:lnTo>
                    <a:pt x="6750" y="4488"/>
                  </a:lnTo>
                  <a:lnTo>
                    <a:pt x="6843" y="4154"/>
                  </a:lnTo>
                  <a:lnTo>
                    <a:pt x="6898" y="3802"/>
                  </a:lnTo>
                  <a:lnTo>
                    <a:pt x="6898" y="3450"/>
                  </a:lnTo>
                  <a:lnTo>
                    <a:pt x="6898" y="3097"/>
                  </a:lnTo>
                  <a:lnTo>
                    <a:pt x="6843" y="2763"/>
                  </a:lnTo>
                  <a:lnTo>
                    <a:pt x="6750" y="2430"/>
                  </a:lnTo>
                  <a:lnTo>
                    <a:pt x="6639" y="2114"/>
                  </a:lnTo>
                  <a:lnTo>
                    <a:pt x="6490" y="1818"/>
                  </a:lnTo>
                  <a:lnTo>
                    <a:pt x="6323" y="1521"/>
                  </a:lnTo>
                  <a:lnTo>
                    <a:pt x="6119" y="1262"/>
                  </a:lnTo>
                  <a:lnTo>
                    <a:pt x="5897" y="1020"/>
                  </a:lnTo>
                  <a:lnTo>
                    <a:pt x="5656" y="798"/>
                  </a:lnTo>
                  <a:lnTo>
                    <a:pt x="5378" y="594"/>
                  </a:lnTo>
                  <a:lnTo>
                    <a:pt x="5100" y="409"/>
                  </a:lnTo>
                  <a:lnTo>
                    <a:pt x="4803" y="279"/>
                  </a:lnTo>
                  <a:lnTo>
                    <a:pt x="4488" y="149"/>
                  </a:lnTo>
                  <a:lnTo>
                    <a:pt x="4154" y="75"/>
                  </a:lnTo>
                  <a:lnTo>
                    <a:pt x="3802"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990607" y="3113514"/>
              <a:ext cx="463059" cy="463076"/>
            </a:xfrm>
            <a:custGeom>
              <a:avLst/>
              <a:gdLst/>
              <a:ahLst/>
              <a:cxnLst/>
              <a:rect l="l" t="t" r="r" b="b"/>
              <a:pathLst>
                <a:path w="6917" h="6917" extrusionOk="0">
                  <a:moveTo>
                    <a:pt x="3468" y="1"/>
                  </a:moveTo>
                  <a:lnTo>
                    <a:pt x="3116" y="19"/>
                  </a:lnTo>
                  <a:lnTo>
                    <a:pt x="2763" y="75"/>
                  </a:lnTo>
                  <a:lnTo>
                    <a:pt x="2429" y="167"/>
                  </a:lnTo>
                  <a:lnTo>
                    <a:pt x="2114" y="279"/>
                  </a:lnTo>
                  <a:lnTo>
                    <a:pt x="1818" y="427"/>
                  </a:lnTo>
                  <a:lnTo>
                    <a:pt x="1521" y="594"/>
                  </a:lnTo>
                  <a:lnTo>
                    <a:pt x="1261" y="798"/>
                  </a:lnTo>
                  <a:lnTo>
                    <a:pt x="1020" y="1020"/>
                  </a:lnTo>
                  <a:lnTo>
                    <a:pt x="798" y="1261"/>
                  </a:lnTo>
                  <a:lnTo>
                    <a:pt x="594" y="1540"/>
                  </a:lnTo>
                  <a:lnTo>
                    <a:pt x="427" y="1818"/>
                  </a:lnTo>
                  <a:lnTo>
                    <a:pt x="279" y="2114"/>
                  </a:lnTo>
                  <a:lnTo>
                    <a:pt x="167" y="2430"/>
                  </a:lnTo>
                  <a:lnTo>
                    <a:pt x="75" y="2763"/>
                  </a:lnTo>
                  <a:lnTo>
                    <a:pt x="19" y="3116"/>
                  </a:lnTo>
                  <a:lnTo>
                    <a:pt x="0" y="3468"/>
                  </a:lnTo>
                  <a:lnTo>
                    <a:pt x="19" y="3820"/>
                  </a:lnTo>
                  <a:lnTo>
                    <a:pt x="75" y="4154"/>
                  </a:lnTo>
                  <a:lnTo>
                    <a:pt x="167" y="4488"/>
                  </a:lnTo>
                  <a:lnTo>
                    <a:pt x="279" y="4803"/>
                  </a:lnTo>
                  <a:lnTo>
                    <a:pt x="427" y="5118"/>
                  </a:lnTo>
                  <a:lnTo>
                    <a:pt x="594" y="5396"/>
                  </a:lnTo>
                  <a:lnTo>
                    <a:pt x="798" y="5656"/>
                  </a:lnTo>
                  <a:lnTo>
                    <a:pt x="1020" y="5897"/>
                  </a:lnTo>
                  <a:lnTo>
                    <a:pt x="1261" y="6120"/>
                  </a:lnTo>
                  <a:lnTo>
                    <a:pt x="1521" y="6324"/>
                  </a:lnTo>
                  <a:lnTo>
                    <a:pt x="1818" y="6509"/>
                  </a:lnTo>
                  <a:lnTo>
                    <a:pt x="2114" y="6639"/>
                  </a:lnTo>
                  <a:lnTo>
                    <a:pt x="2429" y="6769"/>
                  </a:lnTo>
                  <a:lnTo>
                    <a:pt x="2763" y="6843"/>
                  </a:lnTo>
                  <a:lnTo>
                    <a:pt x="3116" y="6898"/>
                  </a:lnTo>
                  <a:lnTo>
                    <a:pt x="3468" y="6917"/>
                  </a:lnTo>
                  <a:lnTo>
                    <a:pt x="3820" y="6898"/>
                  </a:lnTo>
                  <a:lnTo>
                    <a:pt x="4154" y="6843"/>
                  </a:lnTo>
                  <a:lnTo>
                    <a:pt x="4488" y="6769"/>
                  </a:lnTo>
                  <a:lnTo>
                    <a:pt x="4803" y="6639"/>
                  </a:lnTo>
                  <a:lnTo>
                    <a:pt x="5100" y="6509"/>
                  </a:lnTo>
                  <a:lnTo>
                    <a:pt x="5396" y="6324"/>
                  </a:lnTo>
                  <a:lnTo>
                    <a:pt x="5656" y="6120"/>
                  </a:lnTo>
                  <a:lnTo>
                    <a:pt x="5897" y="5897"/>
                  </a:lnTo>
                  <a:lnTo>
                    <a:pt x="6119" y="5656"/>
                  </a:lnTo>
                  <a:lnTo>
                    <a:pt x="6323" y="5396"/>
                  </a:lnTo>
                  <a:lnTo>
                    <a:pt x="6509" y="5118"/>
                  </a:lnTo>
                  <a:lnTo>
                    <a:pt x="6639" y="4803"/>
                  </a:lnTo>
                  <a:lnTo>
                    <a:pt x="6768" y="4488"/>
                  </a:lnTo>
                  <a:lnTo>
                    <a:pt x="6843" y="4154"/>
                  </a:lnTo>
                  <a:lnTo>
                    <a:pt x="6898" y="3820"/>
                  </a:lnTo>
                  <a:lnTo>
                    <a:pt x="6917" y="3468"/>
                  </a:lnTo>
                  <a:lnTo>
                    <a:pt x="6898" y="3116"/>
                  </a:lnTo>
                  <a:lnTo>
                    <a:pt x="6843" y="2763"/>
                  </a:lnTo>
                  <a:lnTo>
                    <a:pt x="6768" y="2430"/>
                  </a:lnTo>
                  <a:lnTo>
                    <a:pt x="6639" y="2114"/>
                  </a:lnTo>
                  <a:lnTo>
                    <a:pt x="6509" y="1818"/>
                  </a:lnTo>
                  <a:lnTo>
                    <a:pt x="6323" y="1540"/>
                  </a:lnTo>
                  <a:lnTo>
                    <a:pt x="6119" y="1261"/>
                  </a:lnTo>
                  <a:lnTo>
                    <a:pt x="5897" y="1020"/>
                  </a:lnTo>
                  <a:lnTo>
                    <a:pt x="5656" y="798"/>
                  </a:lnTo>
                  <a:lnTo>
                    <a:pt x="5396" y="594"/>
                  </a:lnTo>
                  <a:lnTo>
                    <a:pt x="5100" y="427"/>
                  </a:lnTo>
                  <a:lnTo>
                    <a:pt x="4803" y="279"/>
                  </a:lnTo>
                  <a:lnTo>
                    <a:pt x="4488" y="167"/>
                  </a:lnTo>
                  <a:lnTo>
                    <a:pt x="4154" y="75"/>
                  </a:lnTo>
                  <a:lnTo>
                    <a:pt x="3820" y="19"/>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597089" y="2896268"/>
              <a:ext cx="619509" cy="619532"/>
            </a:xfrm>
            <a:custGeom>
              <a:avLst/>
              <a:gdLst/>
              <a:ahLst/>
              <a:cxnLst/>
              <a:rect l="l" t="t" r="r" b="b"/>
              <a:pathLst>
                <a:path w="9254" h="9254" extrusionOk="0">
                  <a:moveTo>
                    <a:pt x="4617" y="1"/>
                  </a:moveTo>
                  <a:lnTo>
                    <a:pt x="4376" y="19"/>
                  </a:lnTo>
                  <a:lnTo>
                    <a:pt x="4154" y="38"/>
                  </a:lnTo>
                  <a:lnTo>
                    <a:pt x="3913" y="56"/>
                  </a:lnTo>
                  <a:lnTo>
                    <a:pt x="3690" y="112"/>
                  </a:lnTo>
                  <a:lnTo>
                    <a:pt x="3468" y="149"/>
                  </a:lnTo>
                  <a:lnTo>
                    <a:pt x="3245" y="223"/>
                  </a:lnTo>
                  <a:lnTo>
                    <a:pt x="3041" y="297"/>
                  </a:lnTo>
                  <a:lnTo>
                    <a:pt x="2819" y="371"/>
                  </a:lnTo>
                  <a:lnTo>
                    <a:pt x="2411" y="575"/>
                  </a:lnTo>
                  <a:lnTo>
                    <a:pt x="2040" y="798"/>
                  </a:lnTo>
                  <a:lnTo>
                    <a:pt x="1688" y="1057"/>
                  </a:lnTo>
                  <a:lnTo>
                    <a:pt x="1354" y="1354"/>
                  </a:lnTo>
                  <a:lnTo>
                    <a:pt x="1057" y="1688"/>
                  </a:lnTo>
                  <a:lnTo>
                    <a:pt x="798" y="2040"/>
                  </a:lnTo>
                  <a:lnTo>
                    <a:pt x="557" y="2430"/>
                  </a:lnTo>
                  <a:lnTo>
                    <a:pt x="371" y="2838"/>
                  </a:lnTo>
                  <a:lnTo>
                    <a:pt x="279" y="3042"/>
                  </a:lnTo>
                  <a:lnTo>
                    <a:pt x="204" y="3264"/>
                  </a:lnTo>
                  <a:lnTo>
                    <a:pt x="149" y="3468"/>
                  </a:lnTo>
                  <a:lnTo>
                    <a:pt x="93" y="3709"/>
                  </a:lnTo>
                  <a:lnTo>
                    <a:pt x="56" y="3932"/>
                  </a:lnTo>
                  <a:lnTo>
                    <a:pt x="19" y="4154"/>
                  </a:lnTo>
                  <a:lnTo>
                    <a:pt x="0" y="4395"/>
                  </a:lnTo>
                  <a:lnTo>
                    <a:pt x="0" y="4636"/>
                  </a:lnTo>
                  <a:lnTo>
                    <a:pt x="0" y="4877"/>
                  </a:lnTo>
                  <a:lnTo>
                    <a:pt x="19" y="5100"/>
                  </a:lnTo>
                  <a:lnTo>
                    <a:pt x="56" y="5341"/>
                  </a:lnTo>
                  <a:lnTo>
                    <a:pt x="93" y="5563"/>
                  </a:lnTo>
                  <a:lnTo>
                    <a:pt x="149" y="5786"/>
                  </a:lnTo>
                  <a:lnTo>
                    <a:pt x="204" y="6008"/>
                  </a:lnTo>
                  <a:lnTo>
                    <a:pt x="279" y="6212"/>
                  </a:lnTo>
                  <a:lnTo>
                    <a:pt x="371" y="6435"/>
                  </a:lnTo>
                  <a:lnTo>
                    <a:pt x="557" y="6843"/>
                  </a:lnTo>
                  <a:lnTo>
                    <a:pt x="798" y="7214"/>
                  </a:lnTo>
                  <a:lnTo>
                    <a:pt x="1057" y="7566"/>
                  </a:lnTo>
                  <a:lnTo>
                    <a:pt x="1354" y="7900"/>
                  </a:lnTo>
                  <a:lnTo>
                    <a:pt x="1688" y="8196"/>
                  </a:lnTo>
                  <a:lnTo>
                    <a:pt x="2040" y="8456"/>
                  </a:lnTo>
                  <a:lnTo>
                    <a:pt x="2411" y="8697"/>
                  </a:lnTo>
                  <a:lnTo>
                    <a:pt x="2819" y="8882"/>
                  </a:lnTo>
                  <a:lnTo>
                    <a:pt x="3041" y="8975"/>
                  </a:lnTo>
                  <a:lnTo>
                    <a:pt x="3245" y="9049"/>
                  </a:lnTo>
                  <a:lnTo>
                    <a:pt x="3468" y="9105"/>
                  </a:lnTo>
                  <a:lnTo>
                    <a:pt x="3690" y="9161"/>
                  </a:lnTo>
                  <a:lnTo>
                    <a:pt x="3913" y="9198"/>
                  </a:lnTo>
                  <a:lnTo>
                    <a:pt x="4154" y="9235"/>
                  </a:lnTo>
                  <a:lnTo>
                    <a:pt x="4376" y="9253"/>
                  </a:lnTo>
                  <a:lnTo>
                    <a:pt x="4859" y="9253"/>
                  </a:lnTo>
                  <a:lnTo>
                    <a:pt x="5100" y="9235"/>
                  </a:lnTo>
                  <a:lnTo>
                    <a:pt x="5322" y="9198"/>
                  </a:lnTo>
                  <a:lnTo>
                    <a:pt x="5563" y="9161"/>
                  </a:lnTo>
                  <a:lnTo>
                    <a:pt x="5786" y="9105"/>
                  </a:lnTo>
                  <a:lnTo>
                    <a:pt x="5990" y="9049"/>
                  </a:lnTo>
                  <a:lnTo>
                    <a:pt x="6212" y="8975"/>
                  </a:lnTo>
                  <a:lnTo>
                    <a:pt x="6416" y="8882"/>
                  </a:lnTo>
                  <a:lnTo>
                    <a:pt x="6824" y="8697"/>
                  </a:lnTo>
                  <a:lnTo>
                    <a:pt x="7213" y="8456"/>
                  </a:lnTo>
                  <a:lnTo>
                    <a:pt x="7566" y="8196"/>
                  </a:lnTo>
                  <a:lnTo>
                    <a:pt x="7900" y="7900"/>
                  </a:lnTo>
                  <a:lnTo>
                    <a:pt x="8196" y="7566"/>
                  </a:lnTo>
                  <a:lnTo>
                    <a:pt x="8456" y="7214"/>
                  </a:lnTo>
                  <a:lnTo>
                    <a:pt x="8678" y="6843"/>
                  </a:lnTo>
                  <a:lnTo>
                    <a:pt x="8882" y="6435"/>
                  </a:lnTo>
                  <a:lnTo>
                    <a:pt x="8956" y="6212"/>
                  </a:lnTo>
                  <a:lnTo>
                    <a:pt x="9031" y="6008"/>
                  </a:lnTo>
                  <a:lnTo>
                    <a:pt x="9105" y="5786"/>
                  </a:lnTo>
                  <a:lnTo>
                    <a:pt x="9142" y="5563"/>
                  </a:lnTo>
                  <a:lnTo>
                    <a:pt x="9198" y="5341"/>
                  </a:lnTo>
                  <a:lnTo>
                    <a:pt x="9216" y="5100"/>
                  </a:lnTo>
                  <a:lnTo>
                    <a:pt x="9235" y="4877"/>
                  </a:lnTo>
                  <a:lnTo>
                    <a:pt x="9253" y="4636"/>
                  </a:lnTo>
                  <a:lnTo>
                    <a:pt x="9235" y="4395"/>
                  </a:lnTo>
                  <a:lnTo>
                    <a:pt x="9216" y="4154"/>
                  </a:lnTo>
                  <a:lnTo>
                    <a:pt x="9198" y="3932"/>
                  </a:lnTo>
                  <a:lnTo>
                    <a:pt x="9142" y="3709"/>
                  </a:lnTo>
                  <a:lnTo>
                    <a:pt x="9105" y="3468"/>
                  </a:lnTo>
                  <a:lnTo>
                    <a:pt x="9031" y="3264"/>
                  </a:lnTo>
                  <a:lnTo>
                    <a:pt x="8956" y="3042"/>
                  </a:lnTo>
                  <a:lnTo>
                    <a:pt x="8882" y="2838"/>
                  </a:lnTo>
                  <a:lnTo>
                    <a:pt x="8678" y="2430"/>
                  </a:lnTo>
                  <a:lnTo>
                    <a:pt x="8456" y="2040"/>
                  </a:lnTo>
                  <a:lnTo>
                    <a:pt x="8196" y="1688"/>
                  </a:lnTo>
                  <a:lnTo>
                    <a:pt x="7900" y="1354"/>
                  </a:lnTo>
                  <a:lnTo>
                    <a:pt x="7566" y="1057"/>
                  </a:lnTo>
                  <a:lnTo>
                    <a:pt x="7213" y="798"/>
                  </a:lnTo>
                  <a:lnTo>
                    <a:pt x="6824" y="575"/>
                  </a:lnTo>
                  <a:lnTo>
                    <a:pt x="6416" y="371"/>
                  </a:lnTo>
                  <a:lnTo>
                    <a:pt x="6212" y="297"/>
                  </a:lnTo>
                  <a:lnTo>
                    <a:pt x="5990" y="223"/>
                  </a:lnTo>
                  <a:lnTo>
                    <a:pt x="5786" y="149"/>
                  </a:lnTo>
                  <a:lnTo>
                    <a:pt x="5563" y="112"/>
                  </a:lnTo>
                  <a:lnTo>
                    <a:pt x="5322" y="56"/>
                  </a:lnTo>
                  <a:lnTo>
                    <a:pt x="5100" y="38"/>
                  </a:lnTo>
                  <a:lnTo>
                    <a:pt x="4859" y="19"/>
                  </a:lnTo>
                  <a:lnTo>
                    <a:pt x="4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618177" y="2744831"/>
              <a:ext cx="430791" cy="430807"/>
            </a:xfrm>
            <a:custGeom>
              <a:avLst/>
              <a:gdLst/>
              <a:ahLst/>
              <a:cxnLst/>
              <a:rect l="l" t="t" r="r" b="b"/>
              <a:pathLst>
                <a:path w="6435" h="6435" extrusionOk="0">
                  <a:moveTo>
                    <a:pt x="3208" y="0"/>
                  </a:moveTo>
                  <a:lnTo>
                    <a:pt x="2875" y="19"/>
                  </a:lnTo>
                  <a:lnTo>
                    <a:pt x="2560" y="56"/>
                  </a:lnTo>
                  <a:lnTo>
                    <a:pt x="2263" y="149"/>
                  </a:lnTo>
                  <a:lnTo>
                    <a:pt x="1966" y="260"/>
                  </a:lnTo>
                  <a:lnTo>
                    <a:pt x="1669" y="390"/>
                  </a:lnTo>
                  <a:lnTo>
                    <a:pt x="1410" y="557"/>
                  </a:lnTo>
                  <a:lnTo>
                    <a:pt x="1169" y="742"/>
                  </a:lnTo>
                  <a:lnTo>
                    <a:pt x="928" y="946"/>
                  </a:lnTo>
                  <a:lnTo>
                    <a:pt x="724" y="1169"/>
                  </a:lnTo>
                  <a:lnTo>
                    <a:pt x="538" y="1410"/>
                  </a:lnTo>
                  <a:lnTo>
                    <a:pt x="371" y="1688"/>
                  </a:lnTo>
                  <a:lnTo>
                    <a:pt x="242" y="1966"/>
                  </a:lnTo>
                  <a:lnTo>
                    <a:pt x="130" y="2263"/>
                  </a:lnTo>
                  <a:lnTo>
                    <a:pt x="56" y="2578"/>
                  </a:lnTo>
                  <a:lnTo>
                    <a:pt x="1" y="2893"/>
                  </a:lnTo>
                  <a:lnTo>
                    <a:pt x="1" y="3227"/>
                  </a:lnTo>
                  <a:lnTo>
                    <a:pt x="1" y="3542"/>
                  </a:lnTo>
                  <a:lnTo>
                    <a:pt x="56" y="3876"/>
                  </a:lnTo>
                  <a:lnTo>
                    <a:pt x="130" y="4172"/>
                  </a:lnTo>
                  <a:lnTo>
                    <a:pt x="242" y="4469"/>
                  </a:lnTo>
                  <a:lnTo>
                    <a:pt x="371" y="4747"/>
                  </a:lnTo>
                  <a:lnTo>
                    <a:pt x="538" y="5025"/>
                  </a:lnTo>
                  <a:lnTo>
                    <a:pt x="724" y="5266"/>
                  </a:lnTo>
                  <a:lnTo>
                    <a:pt x="928" y="5489"/>
                  </a:lnTo>
                  <a:lnTo>
                    <a:pt x="1169" y="5711"/>
                  </a:lnTo>
                  <a:lnTo>
                    <a:pt x="1410" y="5897"/>
                  </a:lnTo>
                  <a:lnTo>
                    <a:pt x="1669" y="6045"/>
                  </a:lnTo>
                  <a:lnTo>
                    <a:pt x="1966" y="6194"/>
                  </a:lnTo>
                  <a:lnTo>
                    <a:pt x="2263" y="6305"/>
                  </a:lnTo>
                  <a:lnTo>
                    <a:pt x="2560" y="6379"/>
                  </a:lnTo>
                  <a:lnTo>
                    <a:pt x="2875" y="6416"/>
                  </a:lnTo>
                  <a:lnTo>
                    <a:pt x="3208" y="6435"/>
                  </a:lnTo>
                  <a:lnTo>
                    <a:pt x="3542" y="6416"/>
                  </a:lnTo>
                  <a:lnTo>
                    <a:pt x="3857" y="6379"/>
                  </a:lnTo>
                  <a:lnTo>
                    <a:pt x="4173" y="6305"/>
                  </a:lnTo>
                  <a:lnTo>
                    <a:pt x="4469" y="6194"/>
                  </a:lnTo>
                  <a:lnTo>
                    <a:pt x="4748" y="6045"/>
                  </a:lnTo>
                  <a:lnTo>
                    <a:pt x="5007" y="5897"/>
                  </a:lnTo>
                  <a:lnTo>
                    <a:pt x="5267" y="5711"/>
                  </a:lnTo>
                  <a:lnTo>
                    <a:pt x="5489" y="5489"/>
                  </a:lnTo>
                  <a:lnTo>
                    <a:pt x="5693" y="5266"/>
                  </a:lnTo>
                  <a:lnTo>
                    <a:pt x="5879" y="5025"/>
                  </a:lnTo>
                  <a:lnTo>
                    <a:pt x="6045" y="4747"/>
                  </a:lnTo>
                  <a:lnTo>
                    <a:pt x="6175" y="4469"/>
                  </a:lnTo>
                  <a:lnTo>
                    <a:pt x="6287" y="4172"/>
                  </a:lnTo>
                  <a:lnTo>
                    <a:pt x="6361" y="3876"/>
                  </a:lnTo>
                  <a:lnTo>
                    <a:pt x="6416" y="3542"/>
                  </a:lnTo>
                  <a:lnTo>
                    <a:pt x="6435" y="3227"/>
                  </a:lnTo>
                  <a:lnTo>
                    <a:pt x="6416" y="2893"/>
                  </a:lnTo>
                  <a:lnTo>
                    <a:pt x="6361" y="2578"/>
                  </a:lnTo>
                  <a:lnTo>
                    <a:pt x="6287" y="2263"/>
                  </a:lnTo>
                  <a:lnTo>
                    <a:pt x="6175" y="1966"/>
                  </a:lnTo>
                  <a:lnTo>
                    <a:pt x="6045" y="1688"/>
                  </a:lnTo>
                  <a:lnTo>
                    <a:pt x="5879" y="1410"/>
                  </a:lnTo>
                  <a:lnTo>
                    <a:pt x="5693" y="1169"/>
                  </a:lnTo>
                  <a:lnTo>
                    <a:pt x="5489" y="946"/>
                  </a:lnTo>
                  <a:lnTo>
                    <a:pt x="5267" y="742"/>
                  </a:lnTo>
                  <a:lnTo>
                    <a:pt x="5007" y="557"/>
                  </a:lnTo>
                  <a:lnTo>
                    <a:pt x="4748" y="390"/>
                  </a:lnTo>
                  <a:lnTo>
                    <a:pt x="4469" y="260"/>
                  </a:lnTo>
                  <a:lnTo>
                    <a:pt x="4173" y="149"/>
                  </a:lnTo>
                  <a:lnTo>
                    <a:pt x="3857" y="56"/>
                  </a:lnTo>
                  <a:lnTo>
                    <a:pt x="3542" y="19"/>
                  </a:lnTo>
                  <a:lnTo>
                    <a:pt x="3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906186" y="2634367"/>
              <a:ext cx="432063" cy="430807"/>
            </a:xfrm>
            <a:custGeom>
              <a:avLst/>
              <a:gdLst/>
              <a:ahLst/>
              <a:cxnLst/>
              <a:rect l="l" t="t" r="r" b="b"/>
              <a:pathLst>
                <a:path w="6454" h="6435" extrusionOk="0">
                  <a:moveTo>
                    <a:pt x="3227" y="0"/>
                  </a:moveTo>
                  <a:lnTo>
                    <a:pt x="2893" y="19"/>
                  </a:lnTo>
                  <a:lnTo>
                    <a:pt x="2578" y="56"/>
                  </a:lnTo>
                  <a:lnTo>
                    <a:pt x="2263" y="148"/>
                  </a:lnTo>
                  <a:lnTo>
                    <a:pt x="1966" y="241"/>
                  </a:lnTo>
                  <a:lnTo>
                    <a:pt x="1688" y="389"/>
                  </a:lnTo>
                  <a:lnTo>
                    <a:pt x="1428" y="538"/>
                  </a:lnTo>
                  <a:lnTo>
                    <a:pt x="1187" y="723"/>
                  </a:lnTo>
                  <a:lnTo>
                    <a:pt x="946" y="946"/>
                  </a:lnTo>
                  <a:lnTo>
                    <a:pt x="742" y="1168"/>
                  </a:lnTo>
                  <a:lnTo>
                    <a:pt x="557" y="1409"/>
                  </a:lnTo>
                  <a:lnTo>
                    <a:pt x="390" y="1687"/>
                  </a:lnTo>
                  <a:lnTo>
                    <a:pt x="260" y="1966"/>
                  </a:lnTo>
                  <a:lnTo>
                    <a:pt x="149" y="2262"/>
                  </a:lnTo>
                  <a:lnTo>
                    <a:pt x="75" y="2559"/>
                  </a:lnTo>
                  <a:lnTo>
                    <a:pt x="19" y="2893"/>
                  </a:lnTo>
                  <a:lnTo>
                    <a:pt x="0" y="3208"/>
                  </a:lnTo>
                  <a:lnTo>
                    <a:pt x="19" y="3542"/>
                  </a:lnTo>
                  <a:lnTo>
                    <a:pt x="75" y="3857"/>
                  </a:lnTo>
                  <a:lnTo>
                    <a:pt x="149" y="4172"/>
                  </a:lnTo>
                  <a:lnTo>
                    <a:pt x="260" y="4469"/>
                  </a:lnTo>
                  <a:lnTo>
                    <a:pt x="390" y="4747"/>
                  </a:lnTo>
                  <a:lnTo>
                    <a:pt x="557" y="5025"/>
                  </a:lnTo>
                  <a:lnTo>
                    <a:pt x="742" y="5266"/>
                  </a:lnTo>
                  <a:lnTo>
                    <a:pt x="946" y="5489"/>
                  </a:lnTo>
                  <a:lnTo>
                    <a:pt x="1187" y="5711"/>
                  </a:lnTo>
                  <a:lnTo>
                    <a:pt x="1428" y="5897"/>
                  </a:lnTo>
                  <a:lnTo>
                    <a:pt x="1688" y="6045"/>
                  </a:lnTo>
                  <a:lnTo>
                    <a:pt x="1966" y="6193"/>
                  </a:lnTo>
                  <a:lnTo>
                    <a:pt x="2263" y="6286"/>
                  </a:lnTo>
                  <a:lnTo>
                    <a:pt x="2578" y="6379"/>
                  </a:lnTo>
                  <a:lnTo>
                    <a:pt x="2893" y="6416"/>
                  </a:lnTo>
                  <a:lnTo>
                    <a:pt x="3227" y="6434"/>
                  </a:lnTo>
                  <a:lnTo>
                    <a:pt x="3561" y="6416"/>
                  </a:lnTo>
                  <a:lnTo>
                    <a:pt x="3876" y="6379"/>
                  </a:lnTo>
                  <a:lnTo>
                    <a:pt x="4191" y="6286"/>
                  </a:lnTo>
                  <a:lnTo>
                    <a:pt x="4488" y="6193"/>
                  </a:lnTo>
                  <a:lnTo>
                    <a:pt x="4766" y="6045"/>
                  </a:lnTo>
                  <a:lnTo>
                    <a:pt x="5026" y="5897"/>
                  </a:lnTo>
                  <a:lnTo>
                    <a:pt x="5285" y="5711"/>
                  </a:lnTo>
                  <a:lnTo>
                    <a:pt x="5508" y="5489"/>
                  </a:lnTo>
                  <a:lnTo>
                    <a:pt x="5712" y="5266"/>
                  </a:lnTo>
                  <a:lnTo>
                    <a:pt x="5897" y="5025"/>
                  </a:lnTo>
                  <a:lnTo>
                    <a:pt x="6064" y="4747"/>
                  </a:lnTo>
                  <a:lnTo>
                    <a:pt x="6194" y="4469"/>
                  </a:lnTo>
                  <a:lnTo>
                    <a:pt x="6305" y="4172"/>
                  </a:lnTo>
                  <a:lnTo>
                    <a:pt x="6379" y="3857"/>
                  </a:lnTo>
                  <a:lnTo>
                    <a:pt x="6435" y="3542"/>
                  </a:lnTo>
                  <a:lnTo>
                    <a:pt x="6453" y="3208"/>
                  </a:lnTo>
                  <a:lnTo>
                    <a:pt x="6435" y="2893"/>
                  </a:lnTo>
                  <a:lnTo>
                    <a:pt x="6379" y="2559"/>
                  </a:lnTo>
                  <a:lnTo>
                    <a:pt x="6305" y="2262"/>
                  </a:lnTo>
                  <a:lnTo>
                    <a:pt x="6194" y="1966"/>
                  </a:lnTo>
                  <a:lnTo>
                    <a:pt x="6064" y="1687"/>
                  </a:lnTo>
                  <a:lnTo>
                    <a:pt x="5897" y="1409"/>
                  </a:lnTo>
                  <a:lnTo>
                    <a:pt x="5712" y="1168"/>
                  </a:lnTo>
                  <a:lnTo>
                    <a:pt x="5508" y="946"/>
                  </a:lnTo>
                  <a:lnTo>
                    <a:pt x="5285" y="723"/>
                  </a:lnTo>
                  <a:lnTo>
                    <a:pt x="5026" y="538"/>
                  </a:lnTo>
                  <a:lnTo>
                    <a:pt x="4766" y="389"/>
                  </a:lnTo>
                  <a:lnTo>
                    <a:pt x="4488" y="241"/>
                  </a:lnTo>
                  <a:lnTo>
                    <a:pt x="4191" y="148"/>
                  </a:lnTo>
                  <a:lnTo>
                    <a:pt x="3876" y="56"/>
                  </a:lnTo>
                  <a:lnTo>
                    <a:pt x="3561" y="19"/>
                  </a:lnTo>
                  <a:lnTo>
                    <a:pt x="3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019127" y="2960806"/>
              <a:ext cx="430858" cy="430874"/>
            </a:xfrm>
            <a:custGeom>
              <a:avLst/>
              <a:gdLst/>
              <a:ahLst/>
              <a:cxnLst/>
              <a:rect l="l" t="t" r="r" b="b"/>
              <a:pathLst>
                <a:path w="6436" h="6436" extrusionOk="0">
                  <a:moveTo>
                    <a:pt x="3227" y="1"/>
                  </a:moveTo>
                  <a:lnTo>
                    <a:pt x="2894" y="19"/>
                  </a:lnTo>
                  <a:lnTo>
                    <a:pt x="2578" y="56"/>
                  </a:lnTo>
                  <a:lnTo>
                    <a:pt x="2263" y="131"/>
                  </a:lnTo>
                  <a:lnTo>
                    <a:pt x="1966" y="242"/>
                  </a:lnTo>
                  <a:lnTo>
                    <a:pt x="1688" y="390"/>
                  </a:lnTo>
                  <a:lnTo>
                    <a:pt x="1429" y="539"/>
                  </a:lnTo>
                  <a:lnTo>
                    <a:pt x="1169" y="724"/>
                  </a:lnTo>
                  <a:lnTo>
                    <a:pt x="947" y="946"/>
                  </a:lnTo>
                  <a:lnTo>
                    <a:pt x="743" y="1169"/>
                  </a:lnTo>
                  <a:lnTo>
                    <a:pt x="557" y="1410"/>
                  </a:lnTo>
                  <a:lnTo>
                    <a:pt x="390" y="1688"/>
                  </a:lnTo>
                  <a:lnTo>
                    <a:pt x="260" y="1966"/>
                  </a:lnTo>
                  <a:lnTo>
                    <a:pt x="149" y="2263"/>
                  </a:lnTo>
                  <a:lnTo>
                    <a:pt x="56" y="2560"/>
                  </a:lnTo>
                  <a:lnTo>
                    <a:pt x="19" y="2893"/>
                  </a:lnTo>
                  <a:lnTo>
                    <a:pt x="1" y="3209"/>
                  </a:lnTo>
                  <a:lnTo>
                    <a:pt x="19" y="3542"/>
                  </a:lnTo>
                  <a:lnTo>
                    <a:pt x="56" y="3858"/>
                  </a:lnTo>
                  <a:lnTo>
                    <a:pt x="149" y="4173"/>
                  </a:lnTo>
                  <a:lnTo>
                    <a:pt x="260" y="4470"/>
                  </a:lnTo>
                  <a:lnTo>
                    <a:pt x="390" y="4748"/>
                  </a:lnTo>
                  <a:lnTo>
                    <a:pt x="557" y="5007"/>
                  </a:lnTo>
                  <a:lnTo>
                    <a:pt x="743" y="5267"/>
                  </a:lnTo>
                  <a:lnTo>
                    <a:pt x="947" y="5489"/>
                  </a:lnTo>
                  <a:lnTo>
                    <a:pt x="1169" y="5693"/>
                  </a:lnTo>
                  <a:lnTo>
                    <a:pt x="1429" y="5879"/>
                  </a:lnTo>
                  <a:lnTo>
                    <a:pt x="1688" y="6046"/>
                  </a:lnTo>
                  <a:lnTo>
                    <a:pt x="1966" y="6175"/>
                  </a:lnTo>
                  <a:lnTo>
                    <a:pt x="2263" y="6287"/>
                  </a:lnTo>
                  <a:lnTo>
                    <a:pt x="2578" y="6379"/>
                  </a:lnTo>
                  <a:lnTo>
                    <a:pt x="2894" y="6417"/>
                  </a:lnTo>
                  <a:lnTo>
                    <a:pt x="3227" y="6435"/>
                  </a:lnTo>
                  <a:lnTo>
                    <a:pt x="3542" y="6417"/>
                  </a:lnTo>
                  <a:lnTo>
                    <a:pt x="3876" y="6379"/>
                  </a:lnTo>
                  <a:lnTo>
                    <a:pt x="4173" y="6287"/>
                  </a:lnTo>
                  <a:lnTo>
                    <a:pt x="4470" y="6175"/>
                  </a:lnTo>
                  <a:lnTo>
                    <a:pt x="4748" y="6046"/>
                  </a:lnTo>
                  <a:lnTo>
                    <a:pt x="5026" y="5879"/>
                  </a:lnTo>
                  <a:lnTo>
                    <a:pt x="5267" y="5693"/>
                  </a:lnTo>
                  <a:lnTo>
                    <a:pt x="5489" y="5489"/>
                  </a:lnTo>
                  <a:lnTo>
                    <a:pt x="5712" y="5267"/>
                  </a:lnTo>
                  <a:lnTo>
                    <a:pt x="5897" y="5007"/>
                  </a:lnTo>
                  <a:lnTo>
                    <a:pt x="6046" y="4748"/>
                  </a:lnTo>
                  <a:lnTo>
                    <a:pt x="6194" y="4470"/>
                  </a:lnTo>
                  <a:lnTo>
                    <a:pt x="6305" y="4173"/>
                  </a:lnTo>
                  <a:lnTo>
                    <a:pt x="6380" y="3858"/>
                  </a:lnTo>
                  <a:lnTo>
                    <a:pt x="6417" y="3542"/>
                  </a:lnTo>
                  <a:lnTo>
                    <a:pt x="6435" y="3209"/>
                  </a:lnTo>
                  <a:lnTo>
                    <a:pt x="6417" y="2893"/>
                  </a:lnTo>
                  <a:lnTo>
                    <a:pt x="6380" y="2560"/>
                  </a:lnTo>
                  <a:lnTo>
                    <a:pt x="6305" y="2263"/>
                  </a:lnTo>
                  <a:lnTo>
                    <a:pt x="6194" y="1966"/>
                  </a:lnTo>
                  <a:lnTo>
                    <a:pt x="6046" y="1688"/>
                  </a:lnTo>
                  <a:lnTo>
                    <a:pt x="5897" y="1410"/>
                  </a:lnTo>
                  <a:lnTo>
                    <a:pt x="5712" y="1169"/>
                  </a:lnTo>
                  <a:lnTo>
                    <a:pt x="5489" y="946"/>
                  </a:lnTo>
                  <a:lnTo>
                    <a:pt x="5267" y="724"/>
                  </a:lnTo>
                  <a:lnTo>
                    <a:pt x="5026" y="539"/>
                  </a:lnTo>
                  <a:lnTo>
                    <a:pt x="4748" y="390"/>
                  </a:lnTo>
                  <a:lnTo>
                    <a:pt x="4470" y="242"/>
                  </a:lnTo>
                  <a:lnTo>
                    <a:pt x="4173" y="131"/>
                  </a:lnTo>
                  <a:lnTo>
                    <a:pt x="3876" y="56"/>
                  </a:lnTo>
                  <a:lnTo>
                    <a:pt x="3542" y="19"/>
                  </a:lnTo>
                  <a:lnTo>
                    <a:pt x="32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07195" y="1123551"/>
              <a:ext cx="1431351" cy="1746727"/>
            </a:xfrm>
            <a:custGeom>
              <a:avLst/>
              <a:gdLst/>
              <a:ahLst/>
              <a:cxnLst/>
              <a:rect l="l" t="t" r="r" b="b"/>
              <a:pathLst>
                <a:path w="21381" h="26091" extrusionOk="0">
                  <a:moveTo>
                    <a:pt x="6972" y="1"/>
                  </a:moveTo>
                  <a:lnTo>
                    <a:pt x="6750" y="19"/>
                  </a:lnTo>
                  <a:lnTo>
                    <a:pt x="6527" y="38"/>
                  </a:lnTo>
                  <a:lnTo>
                    <a:pt x="6305" y="75"/>
                  </a:lnTo>
                  <a:lnTo>
                    <a:pt x="5878" y="186"/>
                  </a:lnTo>
                  <a:lnTo>
                    <a:pt x="5471" y="334"/>
                  </a:lnTo>
                  <a:lnTo>
                    <a:pt x="5100" y="520"/>
                  </a:lnTo>
                  <a:lnTo>
                    <a:pt x="4729" y="742"/>
                  </a:lnTo>
                  <a:lnTo>
                    <a:pt x="4395" y="1002"/>
                  </a:lnTo>
                  <a:lnTo>
                    <a:pt x="4080" y="1280"/>
                  </a:lnTo>
                  <a:lnTo>
                    <a:pt x="3783" y="1595"/>
                  </a:lnTo>
                  <a:lnTo>
                    <a:pt x="3542" y="1948"/>
                  </a:lnTo>
                  <a:lnTo>
                    <a:pt x="3320" y="2300"/>
                  </a:lnTo>
                  <a:lnTo>
                    <a:pt x="3134" y="2689"/>
                  </a:lnTo>
                  <a:lnTo>
                    <a:pt x="2986" y="3097"/>
                  </a:lnTo>
                  <a:lnTo>
                    <a:pt x="2875" y="3524"/>
                  </a:lnTo>
                  <a:lnTo>
                    <a:pt x="2837" y="3746"/>
                  </a:lnTo>
                  <a:lnTo>
                    <a:pt x="2800" y="3969"/>
                  </a:lnTo>
                  <a:lnTo>
                    <a:pt x="2782" y="4191"/>
                  </a:lnTo>
                  <a:lnTo>
                    <a:pt x="2782" y="4414"/>
                  </a:lnTo>
                  <a:lnTo>
                    <a:pt x="2782" y="4692"/>
                  </a:lnTo>
                  <a:lnTo>
                    <a:pt x="2819" y="4970"/>
                  </a:lnTo>
                  <a:lnTo>
                    <a:pt x="2856" y="5230"/>
                  </a:lnTo>
                  <a:lnTo>
                    <a:pt x="2912" y="5489"/>
                  </a:lnTo>
                  <a:lnTo>
                    <a:pt x="2986" y="5749"/>
                  </a:lnTo>
                  <a:lnTo>
                    <a:pt x="3079" y="6009"/>
                  </a:lnTo>
                  <a:lnTo>
                    <a:pt x="3171" y="6250"/>
                  </a:lnTo>
                  <a:lnTo>
                    <a:pt x="3301" y="6472"/>
                  </a:lnTo>
                  <a:lnTo>
                    <a:pt x="2949" y="6583"/>
                  </a:lnTo>
                  <a:lnTo>
                    <a:pt x="2615" y="6713"/>
                  </a:lnTo>
                  <a:lnTo>
                    <a:pt x="2281" y="6880"/>
                  </a:lnTo>
                  <a:lnTo>
                    <a:pt x="1985" y="7065"/>
                  </a:lnTo>
                  <a:lnTo>
                    <a:pt x="1688" y="7269"/>
                  </a:lnTo>
                  <a:lnTo>
                    <a:pt x="1410" y="7510"/>
                  </a:lnTo>
                  <a:lnTo>
                    <a:pt x="1169" y="7752"/>
                  </a:lnTo>
                  <a:lnTo>
                    <a:pt x="928" y="8030"/>
                  </a:lnTo>
                  <a:lnTo>
                    <a:pt x="724" y="8326"/>
                  </a:lnTo>
                  <a:lnTo>
                    <a:pt x="538" y="8623"/>
                  </a:lnTo>
                  <a:lnTo>
                    <a:pt x="371" y="8957"/>
                  </a:lnTo>
                  <a:lnTo>
                    <a:pt x="242" y="9291"/>
                  </a:lnTo>
                  <a:lnTo>
                    <a:pt x="130" y="9643"/>
                  </a:lnTo>
                  <a:lnTo>
                    <a:pt x="56" y="9995"/>
                  </a:lnTo>
                  <a:lnTo>
                    <a:pt x="19" y="10366"/>
                  </a:lnTo>
                  <a:lnTo>
                    <a:pt x="0" y="10755"/>
                  </a:lnTo>
                  <a:lnTo>
                    <a:pt x="0" y="11108"/>
                  </a:lnTo>
                  <a:lnTo>
                    <a:pt x="56" y="11479"/>
                  </a:lnTo>
                  <a:lnTo>
                    <a:pt x="130" y="11812"/>
                  </a:lnTo>
                  <a:lnTo>
                    <a:pt x="223" y="12165"/>
                  </a:lnTo>
                  <a:lnTo>
                    <a:pt x="353" y="12480"/>
                  </a:lnTo>
                  <a:lnTo>
                    <a:pt x="501" y="12795"/>
                  </a:lnTo>
                  <a:lnTo>
                    <a:pt x="668" y="13092"/>
                  </a:lnTo>
                  <a:lnTo>
                    <a:pt x="853" y="13370"/>
                  </a:lnTo>
                  <a:lnTo>
                    <a:pt x="1076" y="13648"/>
                  </a:lnTo>
                  <a:lnTo>
                    <a:pt x="1317" y="13889"/>
                  </a:lnTo>
                  <a:lnTo>
                    <a:pt x="1558" y="14130"/>
                  </a:lnTo>
                  <a:lnTo>
                    <a:pt x="1836" y="14334"/>
                  </a:lnTo>
                  <a:lnTo>
                    <a:pt x="2114" y="14520"/>
                  </a:lnTo>
                  <a:lnTo>
                    <a:pt x="2411" y="14686"/>
                  </a:lnTo>
                  <a:lnTo>
                    <a:pt x="2726" y="14835"/>
                  </a:lnTo>
                  <a:lnTo>
                    <a:pt x="3060" y="14946"/>
                  </a:lnTo>
                  <a:lnTo>
                    <a:pt x="2893" y="15224"/>
                  </a:lnTo>
                  <a:lnTo>
                    <a:pt x="2745" y="15502"/>
                  </a:lnTo>
                  <a:lnTo>
                    <a:pt x="2615" y="15799"/>
                  </a:lnTo>
                  <a:lnTo>
                    <a:pt x="2504" y="16114"/>
                  </a:lnTo>
                  <a:lnTo>
                    <a:pt x="2411" y="16429"/>
                  </a:lnTo>
                  <a:lnTo>
                    <a:pt x="2355" y="16763"/>
                  </a:lnTo>
                  <a:lnTo>
                    <a:pt x="2318" y="17097"/>
                  </a:lnTo>
                  <a:lnTo>
                    <a:pt x="2300" y="17431"/>
                  </a:lnTo>
                  <a:lnTo>
                    <a:pt x="2300" y="17653"/>
                  </a:lnTo>
                  <a:lnTo>
                    <a:pt x="2318" y="17894"/>
                  </a:lnTo>
                  <a:lnTo>
                    <a:pt x="2355" y="18098"/>
                  </a:lnTo>
                  <a:lnTo>
                    <a:pt x="2392" y="18321"/>
                  </a:lnTo>
                  <a:lnTo>
                    <a:pt x="2504" y="18747"/>
                  </a:lnTo>
                  <a:lnTo>
                    <a:pt x="2652" y="19155"/>
                  </a:lnTo>
                  <a:lnTo>
                    <a:pt x="2837" y="19545"/>
                  </a:lnTo>
                  <a:lnTo>
                    <a:pt x="3060" y="19897"/>
                  </a:lnTo>
                  <a:lnTo>
                    <a:pt x="3301" y="20249"/>
                  </a:lnTo>
                  <a:lnTo>
                    <a:pt x="3598" y="20564"/>
                  </a:lnTo>
                  <a:lnTo>
                    <a:pt x="3913" y="20843"/>
                  </a:lnTo>
                  <a:lnTo>
                    <a:pt x="4247" y="21102"/>
                  </a:lnTo>
                  <a:lnTo>
                    <a:pt x="4618" y="21325"/>
                  </a:lnTo>
                  <a:lnTo>
                    <a:pt x="4988" y="21510"/>
                  </a:lnTo>
                  <a:lnTo>
                    <a:pt x="5396" y="21658"/>
                  </a:lnTo>
                  <a:lnTo>
                    <a:pt x="5823" y="21770"/>
                  </a:lnTo>
                  <a:lnTo>
                    <a:pt x="6045" y="21807"/>
                  </a:lnTo>
                  <a:lnTo>
                    <a:pt x="6268" y="21825"/>
                  </a:lnTo>
                  <a:lnTo>
                    <a:pt x="6490" y="21844"/>
                  </a:lnTo>
                  <a:lnTo>
                    <a:pt x="6954" y="21844"/>
                  </a:lnTo>
                  <a:lnTo>
                    <a:pt x="7195" y="21825"/>
                  </a:lnTo>
                  <a:lnTo>
                    <a:pt x="7418" y="21788"/>
                  </a:lnTo>
                  <a:lnTo>
                    <a:pt x="7659" y="21751"/>
                  </a:lnTo>
                  <a:lnTo>
                    <a:pt x="7900" y="21862"/>
                  </a:lnTo>
                  <a:lnTo>
                    <a:pt x="8159" y="21955"/>
                  </a:lnTo>
                  <a:lnTo>
                    <a:pt x="8419" y="22029"/>
                  </a:lnTo>
                  <a:lnTo>
                    <a:pt x="8697" y="22103"/>
                  </a:lnTo>
                  <a:lnTo>
                    <a:pt x="8957" y="22178"/>
                  </a:lnTo>
                  <a:lnTo>
                    <a:pt x="9235" y="22215"/>
                  </a:lnTo>
                  <a:lnTo>
                    <a:pt x="9513" y="22252"/>
                  </a:lnTo>
                  <a:lnTo>
                    <a:pt x="9809" y="22289"/>
                  </a:lnTo>
                  <a:lnTo>
                    <a:pt x="9865" y="22678"/>
                  </a:lnTo>
                  <a:lnTo>
                    <a:pt x="9976" y="23068"/>
                  </a:lnTo>
                  <a:lnTo>
                    <a:pt x="10125" y="23439"/>
                  </a:lnTo>
                  <a:lnTo>
                    <a:pt x="10292" y="23791"/>
                  </a:lnTo>
                  <a:lnTo>
                    <a:pt x="10496" y="24125"/>
                  </a:lnTo>
                  <a:lnTo>
                    <a:pt x="10718" y="24440"/>
                  </a:lnTo>
                  <a:lnTo>
                    <a:pt x="10978" y="24737"/>
                  </a:lnTo>
                  <a:lnTo>
                    <a:pt x="11256" y="24996"/>
                  </a:lnTo>
                  <a:lnTo>
                    <a:pt x="11552" y="25237"/>
                  </a:lnTo>
                  <a:lnTo>
                    <a:pt x="11886" y="25460"/>
                  </a:lnTo>
                  <a:lnTo>
                    <a:pt x="12220" y="25645"/>
                  </a:lnTo>
                  <a:lnTo>
                    <a:pt x="12591" y="25812"/>
                  </a:lnTo>
                  <a:lnTo>
                    <a:pt x="12962" y="25923"/>
                  </a:lnTo>
                  <a:lnTo>
                    <a:pt x="13351" y="26016"/>
                  </a:lnTo>
                  <a:lnTo>
                    <a:pt x="13759" y="26072"/>
                  </a:lnTo>
                  <a:lnTo>
                    <a:pt x="14167" y="26090"/>
                  </a:lnTo>
                  <a:lnTo>
                    <a:pt x="14408" y="26090"/>
                  </a:lnTo>
                  <a:lnTo>
                    <a:pt x="14631" y="26072"/>
                  </a:lnTo>
                  <a:lnTo>
                    <a:pt x="14853" y="26053"/>
                  </a:lnTo>
                  <a:lnTo>
                    <a:pt x="15057" y="25997"/>
                  </a:lnTo>
                  <a:lnTo>
                    <a:pt x="15484" y="25905"/>
                  </a:lnTo>
                  <a:lnTo>
                    <a:pt x="15891" y="25756"/>
                  </a:lnTo>
                  <a:lnTo>
                    <a:pt x="16281" y="25571"/>
                  </a:lnTo>
                  <a:lnTo>
                    <a:pt x="16633" y="25348"/>
                  </a:lnTo>
                  <a:lnTo>
                    <a:pt x="16985" y="25089"/>
                  </a:lnTo>
                  <a:lnTo>
                    <a:pt x="17301" y="24811"/>
                  </a:lnTo>
                  <a:lnTo>
                    <a:pt x="17579" y="24495"/>
                  </a:lnTo>
                  <a:lnTo>
                    <a:pt x="17838" y="24143"/>
                  </a:lnTo>
                  <a:lnTo>
                    <a:pt x="18061" y="23791"/>
                  </a:lnTo>
                  <a:lnTo>
                    <a:pt x="18246" y="23401"/>
                  </a:lnTo>
                  <a:lnTo>
                    <a:pt x="18395" y="22994"/>
                  </a:lnTo>
                  <a:lnTo>
                    <a:pt x="18506" y="22567"/>
                  </a:lnTo>
                  <a:lnTo>
                    <a:pt x="18543" y="22345"/>
                  </a:lnTo>
                  <a:lnTo>
                    <a:pt x="18562" y="22122"/>
                  </a:lnTo>
                  <a:lnTo>
                    <a:pt x="18580" y="21900"/>
                  </a:lnTo>
                  <a:lnTo>
                    <a:pt x="18599" y="21677"/>
                  </a:lnTo>
                  <a:lnTo>
                    <a:pt x="18580" y="21399"/>
                  </a:lnTo>
                  <a:lnTo>
                    <a:pt x="18562" y="21121"/>
                  </a:lnTo>
                  <a:lnTo>
                    <a:pt x="18506" y="20861"/>
                  </a:lnTo>
                  <a:lnTo>
                    <a:pt x="18450" y="20602"/>
                  </a:lnTo>
                  <a:lnTo>
                    <a:pt x="18376" y="20342"/>
                  </a:lnTo>
                  <a:lnTo>
                    <a:pt x="18302" y="20082"/>
                  </a:lnTo>
                  <a:lnTo>
                    <a:pt x="18191" y="19841"/>
                  </a:lnTo>
                  <a:lnTo>
                    <a:pt x="18079" y="19619"/>
                  </a:lnTo>
                  <a:lnTo>
                    <a:pt x="18432" y="19508"/>
                  </a:lnTo>
                  <a:lnTo>
                    <a:pt x="18766" y="19359"/>
                  </a:lnTo>
                  <a:lnTo>
                    <a:pt x="19081" y="19211"/>
                  </a:lnTo>
                  <a:lnTo>
                    <a:pt x="19396" y="19025"/>
                  </a:lnTo>
                  <a:lnTo>
                    <a:pt x="19674" y="18821"/>
                  </a:lnTo>
                  <a:lnTo>
                    <a:pt x="19952" y="18580"/>
                  </a:lnTo>
                  <a:lnTo>
                    <a:pt x="20212" y="18339"/>
                  </a:lnTo>
                  <a:lnTo>
                    <a:pt x="20434" y="18061"/>
                  </a:lnTo>
                  <a:lnTo>
                    <a:pt x="20638" y="17765"/>
                  </a:lnTo>
                  <a:lnTo>
                    <a:pt x="20824" y="17468"/>
                  </a:lnTo>
                  <a:lnTo>
                    <a:pt x="20991" y="17134"/>
                  </a:lnTo>
                  <a:lnTo>
                    <a:pt x="21120" y="16800"/>
                  </a:lnTo>
                  <a:lnTo>
                    <a:pt x="21232" y="16448"/>
                  </a:lnTo>
                  <a:lnTo>
                    <a:pt x="21306" y="16096"/>
                  </a:lnTo>
                  <a:lnTo>
                    <a:pt x="21361" y="15725"/>
                  </a:lnTo>
                  <a:lnTo>
                    <a:pt x="21380" y="15335"/>
                  </a:lnTo>
                  <a:lnTo>
                    <a:pt x="21361" y="14983"/>
                  </a:lnTo>
                  <a:lnTo>
                    <a:pt x="21324" y="14612"/>
                  </a:lnTo>
                  <a:lnTo>
                    <a:pt x="21250" y="14279"/>
                  </a:lnTo>
                  <a:lnTo>
                    <a:pt x="21139" y="13926"/>
                  </a:lnTo>
                  <a:lnTo>
                    <a:pt x="21028" y="13611"/>
                  </a:lnTo>
                  <a:lnTo>
                    <a:pt x="20879" y="13296"/>
                  </a:lnTo>
                  <a:lnTo>
                    <a:pt x="20694" y="12999"/>
                  </a:lnTo>
                  <a:lnTo>
                    <a:pt x="20509" y="12721"/>
                  </a:lnTo>
                  <a:lnTo>
                    <a:pt x="20286" y="12443"/>
                  </a:lnTo>
                  <a:lnTo>
                    <a:pt x="20064" y="12202"/>
                  </a:lnTo>
                  <a:lnTo>
                    <a:pt x="19804" y="11961"/>
                  </a:lnTo>
                  <a:lnTo>
                    <a:pt x="19544" y="11757"/>
                  </a:lnTo>
                  <a:lnTo>
                    <a:pt x="19248" y="11571"/>
                  </a:lnTo>
                  <a:lnTo>
                    <a:pt x="18951" y="11404"/>
                  </a:lnTo>
                  <a:lnTo>
                    <a:pt x="18636" y="11256"/>
                  </a:lnTo>
                  <a:lnTo>
                    <a:pt x="18302" y="11126"/>
                  </a:lnTo>
                  <a:lnTo>
                    <a:pt x="18487" y="10867"/>
                  </a:lnTo>
                  <a:lnTo>
                    <a:pt x="18636" y="10570"/>
                  </a:lnTo>
                  <a:lnTo>
                    <a:pt x="18766" y="10273"/>
                  </a:lnTo>
                  <a:lnTo>
                    <a:pt x="18877" y="9977"/>
                  </a:lnTo>
                  <a:lnTo>
                    <a:pt x="18951" y="9661"/>
                  </a:lnTo>
                  <a:lnTo>
                    <a:pt x="19025" y="9328"/>
                  </a:lnTo>
                  <a:lnTo>
                    <a:pt x="19062" y="8994"/>
                  </a:lnTo>
                  <a:lnTo>
                    <a:pt x="19062" y="8660"/>
                  </a:lnTo>
                  <a:lnTo>
                    <a:pt x="19062" y="8419"/>
                  </a:lnTo>
                  <a:lnTo>
                    <a:pt x="19044" y="8197"/>
                  </a:lnTo>
                  <a:lnTo>
                    <a:pt x="19025" y="7974"/>
                  </a:lnTo>
                  <a:lnTo>
                    <a:pt x="18988" y="7770"/>
                  </a:lnTo>
                  <a:lnTo>
                    <a:pt x="18877" y="7344"/>
                  </a:lnTo>
                  <a:lnTo>
                    <a:pt x="18728" y="6936"/>
                  </a:lnTo>
                  <a:lnTo>
                    <a:pt x="18543" y="6546"/>
                  </a:lnTo>
                  <a:lnTo>
                    <a:pt x="18321" y="6194"/>
                  </a:lnTo>
                  <a:lnTo>
                    <a:pt x="18061" y="5842"/>
                  </a:lnTo>
                  <a:lnTo>
                    <a:pt x="17783" y="5526"/>
                  </a:lnTo>
                  <a:lnTo>
                    <a:pt x="17468" y="5248"/>
                  </a:lnTo>
                  <a:lnTo>
                    <a:pt x="17115" y="4989"/>
                  </a:lnTo>
                  <a:lnTo>
                    <a:pt x="16763" y="4766"/>
                  </a:lnTo>
                  <a:lnTo>
                    <a:pt x="16374" y="4581"/>
                  </a:lnTo>
                  <a:lnTo>
                    <a:pt x="15966" y="4432"/>
                  </a:lnTo>
                  <a:lnTo>
                    <a:pt x="15539" y="4321"/>
                  </a:lnTo>
                  <a:lnTo>
                    <a:pt x="15317" y="4284"/>
                  </a:lnTo>
                  <a:lnTo>
                    <a:pt x="15113" y="4266"/>
                  </a:lnTo>
                  <a:lnTo>
                    <a:pt x="14872" y="4247"/>
                  </a:lnTo>
                  <a:lnTo>
                    <a:pt x="14408" y="4247"/>
                  </a:lnTo>
                  <a:lnTo>
                    <a:pt x="14167" y="4266"/>
                  </a:lnTo>
                  <a:lnTo>
                    <a:pt x="13944" y="4303"/>
                  </a:lnTo>
                  <a:lnTo>
                    <a:pt x="13722" y="4340"/>
                  </a:lnTo>
                  <a:lnTo>
                    <a:pt x="13462" y="4228"/>
                  </a:lnTo>
                  <a:lnTo>
                    <a:pt x="13203" y="4136"/>
                  </a:lnTo>
                  <a:lnTo>
                    <a:pt x="12943" y="4062"/>
                  </a:lnTo>
                  <a:lnTo>
                    <a:pt x="12684" y="3987"/>
                  </a:lnTo>
                  <a:lnTo>
                    <a:pt x="12405" y="3913"/>
                  </a:lnTo>
                  <a:lnTo>
                    <a:pt x="12127" y="3876"/>
                  </a:lnTo>
                  <a:lnTo>
                    <a:pt x="11849" y="3839"/>
                  </a:lnTo>
                  <a:lnTo>
                    <a:pt x="11571" y="3802"/>
                  </a:lnTo>
                  <a:lnTo>
                    <a:pt x="11497" y="3413"/>
                  </a:lnTo>
                  <a:lnTo>
                    <a:pt x="11386" y="3023"/>
                  </a:lnTo>
                  <a:lnTo>
                    <a:pt x="11256" y="2652"/>
                  </a:lnTo>
                  <a:lnTo>
                    <a:pt x="11070" y="2300"/>
                  </a:lnTo>
                  <a:lnTo>
                    <a:pt x="10866" y="1966"/>
                  </a:lnTo>
                  <a:lnTo>
                    <a:pt x="10644" y="1651"/>
                  </a:lnTo>
                  <a:lnTo>
                    <a:pt x="10384" y="1354"/>
                  </a:lnTo>
                  <a:lnTo>
                    <a:pt x="10106" y="1095"/>
                  </a:lnTo>
                  <a:lnTo>
                    <a:pt x="9809" y="854"/>
                  </a:lnTo>
                  <a:lnTo>
                    <a:pt x="9476" y="631"/>
                  </a:lnTo>
                  <a:lnTo>
                    <a:pt x="9142" y="446"/>
                  </a:lnTo>
                  <a:lnTo>
                    <a:pt x="8790" y="279"/>
                  </a:lnTo>
                  <a:lnTo>
                    <a:pt x="8400" y="168"/>
                  </a:lnTo>
                  <a:lnTo>
                    <a:pt x="8011" y="75"/>
                  </a:lnTo>
                  <a:lnTo>
                    <a:pt x="7603" y="19"/>
                  </a:lnTo>
                  <a:lnTo>
                    <a:pt x="7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98653" y="1416515"/>
              <a:ext cx="1013012" cy="1096198"/>
            </a:xfrm>
            <a:custGeom>
              <a:avLst/>
              <a:gdLst/>
              <a:ahLst/>
              <a:cxnLst/>
              <a:rect l="l" t="t" r="r" b="b"/>
              <a:pathLst>
                <a:path w="15132" h="16374" extrusionOk="0">
                  <a:moveTo>
                    <a:pt x="7195" y="1"/>
                  </a:moveTo>
                  <a:lnTo>
                    <a:pt x="6936" y="19"/>
                  </a:lnTo>
                  <a:lnTo>
                    <a:pt x="6694" y="56"/>
                  </a:lnTo>
                  <a:lnTo>
                    <a:pt x="6453" y="93"/>
                  </a:lnTo>
                  <a:lnTo>
                    <a:pt x="6212" y="149"/>
                  </a:lnTo>
                  <a:lnTo>
                    <a:pt x="5990" y="223"/>
                  </a:lnTo>
                  <a:lnTo>
                    <a:pt x="5767" y="297"/>
                  </a:lnTo>
                  <a:lnTo>
                    <a:pt x="5545" y="390"/>
                  </a:lnTo>
                  <a:lnTo>
                    <a:pt x="5322" y="483"/>
                  </a:lnTo>
                  <a:lnTo>
                    <a:pt x="5118" y="594"/>
                  </a:lnTo>
                  <a:lnTo>
                    <a:pt x="4914" y="705"/>
                  </a:lnTo>
                  <a:lnTo>
                    <a:pt x="4710" y="835"/>
                  </a:lnTo>
                  <a:lnTo>
                    <a:pt x="4525" y="965"/>
                  </a:lnTo>
                  <a:lnTo>
                    <a:pt x="4340" y="1113"/>
                  </a:lnTo>
                  <a:lnTo>
                    <a:pt x="4154" y="1262"/>
                  </a:lnTo>
                  <a:lnTo>
                    <a:pt x="3987" y="1429"/>
                  </a:lnTo>
                  <a:lnTo>
                    <a:pt x="3839" y="1595"/>
                  </a:lnTo>
                  <a:lnTo>
                    <a:pt x="3672" y="1781"/>
                  </a:lnTo>
                  <a:lnTo>
                    <a:pt x="3542" y="1966"/>
                  </a:lnTo>
                  <a:lnTo>
                    <a:pt x="3394" y="2152"/>
                  </a:lnTo>
                  <a:lnTo>
                    <a:pt x="3264" y="2356"/>
                  </a:lnTo>
                  <a:lnTo>
                    <a:pt x="3153" y="2560"/>
                  </a:lnTo>
                  <a:lnTo>
                    <a:pt x="3042" y="2764"/>
                  </a:lnTo>
                  <a:lnTo>
                    <a:pt x="2949" y="2968"/>
                  </a:lnTo>
                  <a:lnTo>
                    <a:pt x="2856" y="3190"/>
                  </a:lnTo>
                  <a:lnTo>
                    <a:pt x="2782" y="3431"/>
                  </a:lnTo>
                  <a:lnTo>
                    <a:pt x="2726" y="3654"/>
                  </a:lnTo>
                  <a:lnTo>
                    <a:pt x="2671" y="3895"/>
                  </a:lnTo>
                  <a:lnTo>
                    <a:pt x="2615" y="4136"/>
                  </a:lnTo>
                  <a:lnTo>
                    <a:pt x="2597" y="4377"/>
                  </a:lnTo>
                  <a:lnTo>
                    <a:pt x="2578" y="4618"/>
                  </a:lnTo>
                  <a:lnTo>
                    <a:pt x="2560" y="4877"/>
                  </a:lnTo>
                  <a:lnTo>
                    <a:pt x="2578" y="5137"/>
                  </a:lnTo>
                  <a:lnTo>
                    <a:pt x="2597" y="5415"/>
                  </a:lnTo>
                  <a:lnTo>
                    <a:pt x="2634" y="5675"/>
                  </a:lnTo>
                  <a:lnTo>
                    <a:pt x="2689" y="5934"/>
                  </a:lnTo>
                  <a:lnTo>
                    <a:pt x="2745" y="6194"/>
                  </a:lnTo>
                  <a:lnTo>
                    <a:pt x="2819" y="6435"/>
                  </a:lnTo>
                  <a:lnTo>
                    <a:pt x="2912" y="6676"/>
                  </a:lnTo>
                  <a:lnTo>
                    <a:pt x="3023" y="6917"/>
                  </a:lnTo>
                  <a:lnTo>
                    <a:pt x="2689" y="7065"/>
                  </a:lnTo>
                  <a:lnTo>
                    <a:pt x="2374" y="7232"/>
                  </a:lnTo>
                  <a:lnTo>
                    <a:pt x="2077" y="7418"/>
                  </a:lnTo>
                  <a:lnTo>
                    <a:pt x="1799" y="7640"/>
                  </a:lnTo>
                  <a:lnTo>
                    <a:pt x="1540" y="7863"/>
                  </a:lnTo>
                  <a:lnTo>
                    <a:pt x="1280" y="8122"/>
                  </a:lnTo>
                  <a:lnTo>
                    <a:pt x="1058" y="8401"/>
                  </a:lnTo>
                  <a:lnTo>
                    <a:pt x="854" y="8679"/>
                  </a:lnTo>
                  <a:lnTo>
                    <a:pt x="650" y="8975"/>
                  </a:lnTo>
                  <a:lnTo>
                    <a:pt x="483" y="9291"/>
                  </a:lnTo>
                  <a:lnTo>
                    <a:pt x="334" y="9624"/>
                  </a:lnTo>
                  <a:lnTo>
                    <a:pt x="223" y="9958"/>
                  </a:lnTo>
                  <a:lnTo>
                    <a:pt x="130" y="10310"/>
                  </a:lnTo>
                  <a:lnTo>
                    <a:pt x="56" y="10663"/>
                  </a:lnTo>
                  <a:lnTo>
                    <a:pt x="19" y="11034"/>
                  </a:lnTo>
                  <a:lnTo>
                    <a:pt x="1" y="11423"/>
                  </a:lnTo>
                  <a:lnTo>
                    <a:pt x="1" y="11664"/>
                  </a:lnTo>
                  <a:lnTo>
                    <a:pt x="19" y="11924"/>
                  </a:lnTo>
                  <a:lnTo>
                    <a:pt x="56" y="12165"/>
                  </a:lnTo>
                  <a:lnTo>
                    <a:pt x="93" y="12406"/>
                  </a:lnTo>
                  <a:lnTo>
                    <a:pt x="149" y="12628"/>
                  </a:lnTo>
                  <a:lnTo>
                    <a:pt x="223" y="12869"/>
                  </a:lnTo>
                  <a:lnTo>
                    <a:pt x="297" y="13092"/>
                  </a:lnTo>
                  <a:lnTo>
                    <a:pt x="390" y="13314"/>
                  </a:lnTo>
                  <a:lnTo>
                    <a:pt x="483" y="13537"/>
                  </a:lnTo>
                  <a:lnTo>
                    <a:pt x="594" y="13741"/>
                  </a:lnTo>
                  <a:lnTo>
                    <a:pt x="705" y="13945"/>
                  </a:lnTo>
                  <a:lnTo>
                    <a:pt x="835" y="14149"/>
                  </a:lnTo>
                  <a:lnTo>
                    <a:pt x="965" y="14334"/>
                  </a:lnTo>
                  <a:lnTo>
                    <a:pt x="1113" y="14520"/>
                  </a:lnTo>
                  <a:lnTo>
                    <a:pt x="1262" y="14687"/>
                  </a:lnTo>
                  <a:lnTo>
                    <a:pt x="1428" y="14872"/>
                  </a:lnTo>
                  <a:lnTo>
                    <a:pt x="1595" y="15020"/>
                  </a:lnTo>
                  <a:lnTo>
                    <a:pt x="1762" y="15169"/>
                  </a:lnTo>
                  <a:lnTo>
                    <a:pt x="1948" y="15317"/>
                  </a:lnTo>
                  <a:lnTo>
                    <a:pt x="2152" y="15465"/>
                  </a:lnTo>
                  <a:lnTo>
                    <a:pt x="2337" y="15577"/>
                  </a:lnTo>
                  <a:lnTo>
                    <a:pt x="2541" y="15706"/>
                  </a:lnTo>
                  <a:lnTo>
                    <a:pt x="2763" y="15818"/>
                  </a:lnTo>
                  <a:lnTo>
                    <a:pt x="2967" y="15910"/>
                  </a:lnTo>
                  <a:lnTo>
                    <a:pt x="3190" y="16003"/>
                  </a:lnTo>
                  <a:lnTo>
                    <a:pt x="3412" y="16077"/>
                  </a:lnTo>
                  <a:lnTo>
                    <a:pt x="3654" y="16133"/>
                  </a:lnTo>
                  <a:lnTo>
                    <a:pt x="3895" y="16188"/>
                  </a:lnTo>
                  <a:lnTo>
                    <a:pt x="4136" y="16226"/>
                  </a:lnTo>
                  <a:lnTo>
                    <a:pt x="4377" y="16263"/>
                  </a:lnTo>
                  <a:lnTo>
                    <a:pt x="4618" y="16281"/>
                  </a:lnTo>
                  <a:lnTo>
                    <a:pt x="5230" y="16281"/>
                  </a:lnTo>
                  <a:lnTo>
                    <a:pt x="5582" y="16244"/>
                  </a:lnTo>
                  <a:lnTo>
                    <a:pt x="5934" y="16170"/>
                  </a:lnTo>
                  <a:lnTo>
                    <a:pt x="6268" y="16077"/>
                  </a:lnTo>
                  <a:lnTo>
                    <a:pt x="6602" y="15966"/>
                  </a:lnTo>
                  <a:lnTo>
                    <a:pt x="6917" y="15836"/>
                  </a:lnTo>
                  <a:lnTo>
                    <a:pt x="7214" y="15688"/>
                  </a:lnTo>
                  <a:lnTo>
                    <a:pt x="7510" y="15502"/>
                  </a:lnTo>
                  <a:lnTo>
                    <a:pt x="7807" y="15706"/>
                  </a:lnTo>
                  <a:lnTo>
                    <a:pt x="8122" y="15873"/>
                  </a:lnTo>
                  <a:lnTo>
                    <a:pt x="8456" y="16022"/>
                  </a:lnTo>
                  <a:lnTo>
                    <a:pt x="8808" y="16133"/>
                  </a:lnTo>
                  <a:lnTo>
                    <a:pt x="9161" y="16244"/>
                  </a:lnTo>
                  <a:lnTo>
                    <a:pt x="9513" y="16300"/>
                  </a:lnTo>
                  <a:lnTo>
                    <a:pt x="9884" y="16355"/>
                  </a:lnTo>
                  <a:lnTo>
                    <a:pt x="10273" y="16374"/>
                  </a:lnTo>
                  <a:lnTo>
                    <a:pt x="10514" y="16355"/>
                  </a:lnTo>
                  <a:lnTo>
                    <a:pt x="10774" y="16337"/>
                  </a:lnTo>
                  <a:lnTo>
                    <a:pt x="11015" y="16300"/>
                  </a:lnTo>
                  <a:lnTo>
                    <a:pt x="11256" y="16263"/>
                  </a:lnTo>
                  <a:lnTo>
                    <a:pt x="11478" y="16207"/>
                  </a:lnTo>
                  <a:lnTo>
                    <a:pt x="11720" y="16151"/>
                  </a:lnTo>
                  <a:lnTo>
                    <a:pt x="11942" y="16077"/>
                  </a:lnTo>
                  <a:lnTo>
                    <a:pt x="12165" y="15984"/>
                  </a:lnTo>
                  <a:lnTo>
                    <a:pt x="12387" y="15892"/>
                  </a:lnTo>
                  <a:lnTo>
                    <a:pt x="12591" y="15781"/>
                  </a:lnTo>
                  <a:lnTo>
                    <a:pt x="12795" y="15651"/>
                  </a:lnTo>
                  <a:lnTo>
                    <a:pt x="12999" y="15539"/>
                  </a:lnTo>
                  <a:lnTo>
                    <a:pt x="13184" y="15391"/>
                  </a:lnTo>
                  <a:lnTo>
                    <a:pt x="13370" y="15261"/>
                  </a:lnTo>
                  <a:lnTo>
                    <a:pt x="13537" y="15094"/>
                  </a:lnTo>
                  <a:lnTo>
                    <a:pt x="13722" y="14946"/>
                  </a:lnTo>
                  <a:lnTo>
                    <a:pt x="13870" y="14761"/>
                  </a:lnTo>
                  <a:lnTo>
                    <a:pt x="14019" y="14594"/>
                  </a:lnTo>
                  <a:lnTo>
                    <a:pt x="14167" y="14408"/>
                  </a:lnTo>
                  <a:lnTo>
                    <a:pt x="14315" y="14223"/>
                  </a:lnTo>
                  <a:lnTo>
                    <a:pt x="14427" y="14019"/>
                  </a:lnTo>
                  <a:lnTo>
                    <a:pt x="14557" y="13815"/>
                  </a:lnTo>
                  <a:lnTo>
                    <a:pt x="14668" y="13611"/>
                  </a:lnTo>
                  <a:lnTo>
                    <a:pt x="14761" y="13389"/>
                  </a:lnTo>
                  <a:lnTo>
                    <a:pt x="14853" y="13166"/>
                  </a:lnTo>
                  <a:lnTo>
                    <a:pt x="14927" y="12944"/>
                  </a:lnTo>
                  <a:lnTo>
                    <a:pt x="14983" y="12702"/>
                  </a:lnTo>
                  <a:lnTo>
                    <a:pt x="15039" y="12480"/>
                  </a:lnTo>
                  <a:lnTo>
                    <a:pt x="15076" y="12239"/>
                  </a:lnTo>
                  <a:lnTo>
                    <a:pt x="15113" y="11998"/>
                  </a:lnTo>
                  <a:lnTo>
                    <a:pt x="15131" y="11738"/>
                  </a:lnTo>
                  <a:lnTo>
                    <a:pt x="15131" y="11497"/>
                  </a:lnTo>
                  <a:lnTo>
                    <a:pt x="15131" y="11089"/>
                  </a:lnTo>
                  <a:lnTo>
                    <a:pt x="15076" y="10718"/>
                  </a:lnTo>
                  <a:lnTo>
                    <a:pt x="15002" y="10329"/>
                  </a:lnTo>
                  <a:lnTo>
                    <a:pt x="14890" y="9977"/>
                  </a:lnTo>
                  <a:lnTo>
                    <a:pt x="14761" y="9624"/>
                  </a:lnTo>
                  <a:lnTo>
                    <a:pt x="14612" y="9272"/>
                  </a:lnTo>
                  <a:lnTo>
                    <a:pt x="14427" y="8957"/>
                  </a:lnTo>
                  <a:lnTo>
                    <a:pt x="14223" y="8642"/>
                  </a:lnTo>
                  <a:lnTo>
                    <a:pt x="13982" y="8345"/>
                  </a:lnTo>
                  <a:lnTo>
                    <a:pt x="13741" y="8085"/>
                  </a:lnTo>
                  <a:lnTo>
                    <a:pt x="13463" y="7826"/>
                  </a:lnTo>
                  <a:lnTo>
                    <a:pt x="13184" y="7585"/>
                  </a:lnTo>
                  <a:lnTo>
                    <a:pt x="12869" y="7381"/>
                  </a:lnTo>
                  <a:lnTo>
                    <a:pt x="12554" y="7195"/>
                  </a:lnTo>
                  <a:lnTo>
                    <a:pt x="12220" y="7028"/>
                  </a:lnTo>
                  <a:lnTo>
                    <a:pt x="11868" y="6899"/>
                  </a:lnTo>
                  <a:lnTo>
                    <a:pt x="11961" y="6658"/>
                  </a:lnTo>
                  <a:lnTo>
                    <a:pt x="12053" y="6417"/>
                  </a:lnTo>
                  <a:lnTo>
                    <a:pt x="12127" y="6175"/>
                  </a:lnTo>
                  <a:lnTo>
                    <a:pt x="12183" y="5916"/>
                  </a:lnTo>
                  <a:lnTo>
                    <a:pt x="12239" y="5675"/>
                  </a:lnTo>
                  <a:lnTo>
                    <a:pt x="12276" y="5415"/>
                  </a:lnTo>
                  <a:lnTo>
                    <a:pt x="12294" y="5137"/>
                  </a:lnTo>
                  <a:lnTo>
                    <a:pt x="12313" y="4877"/>
                  </a:lnTo>
                  <a:lnTo>
                    <a:pt x="12294" y="4618"/>
                  </a:lnTo>
                  <a:lnTo>
                    <a:pt x="12276" y="4377"/>
                  </a:lnTo>
                  <a:lnTo>
                    <a:pt x="12257" y="4136"/>
                  </a:lnTo>
                  <a:lnTo>
                    <a:pt x="12202" y="3895"/>
                  </a:lnTo>
                  <a:lnTo>
                    <a:pt x="12146" y="3654"/>
                  </a:lnTo>
                  <a:lnTo>
                    <a:pt x="12090" y="3431"/>
                  </a:lnTo>
                  <a:lnTo>
                    <a:pt x="12016" y="3190"/>
                  </a:lnTo>
                  <a:lnTo>
                    <a:pt x="11923" y="2968"/>
                  </a:lnTo>
                  <a:lnTo>
                    <a:pt x="11831" y="2764"/>
                  </a:lnTo>
                  <a:lnTo>
                    <a:pt x="11720" y="2560"/>
                  </a:lnTo>
                  <a:lnTo>
                    <a:pt x="11608" y="2356"/>
                  </a:lnTo>
                  <a:lnTo>
                    <a:pt x="11478" y="2152"/>
                  </a:lnTo>
                  <a:lnTo>
                    <a:pt x="11349" y="1966"/>
                  </a:lnTo>
                  <a:lnTo>
                    <a:pt x="11200" y="1781"/>
                  </a:lnTo>
                  <a:lnTo>
                    <a:pt x="11052" y="1595"/>
                  </a:lnTo>
                  <a:lnTo>
                    <a:pt x="10885" y="1429"/>
                  </a:lnTo>
                  <a:lnTo>
                    <a:pt x="10718" y="1262"/>
                  </a:lnTo>
                  <a:lnTo>
                    <a:pt x="10533" y="1113"/>
                  </a:lnTo>
                  <a:lnTo>
                    <a:pt x="10347" y="965"/>
                  </a:lnTo>
                  <a:lnTo>
                    <a:pt x="10162" y="835"/>
                  </a:lnTo>
                  <a:lnTo>
                    <a:pt x="9958" y="705"/>
                  </a:lnTo>
                  <a:lnTo>
                    <a:pt x="9754" y="594"/>
                  </a:lnTo>
                  <a:lnTo>
                    <a:pt x="9550" y="483"/>
                  </a:lnTo>
                  <a:lnTo>
                    <a:pt x="9328" y="390"/>
                  </a:lnTo>
                  <a:lnTo>
                    <a:pt x="9105" y="297"/>
                  </a:lnTo>
                  <a:lnTo>
                    <a:pt x="8883" y="223"/>
                  </a:lnTo>
                  <a:lnTo>
                    <a:pt x="8660" y="149"/>
                  </a:lnTo>
                  <a:lnTo>
                    <a:pt x="8419" y="93"/>
                  </a:lnTo>
                  <a:lnTo>
                    <a:pt x="8178" y="56"/>
                  </a:lnTo>
                  <a:lnTo>
                    <a:pt x="7937" y="19"/>
                  </a:lnTo>
                  <a:lnTo>
                    <a:pt x="7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11199" y="1693345"/>
              <a:ext cx="543794" cy="2775844"/>
            </a:xfrm>
            <a:custGeom>
              <a:avLst/>
              <a:gdLst/>
              <a:ahLst/>
              <a:cxnLst/>
              <a:rect l="l" t="t" r="r" b="b"/>
              <a:pathLst>
                <a:path w="8123" h="41463" extrusionOk="0">
                  <a:moveTo>
                    <a:pt x="1818" y="1"/>
                  </a:moveTo>
                  <a:lnTo>
                    <a:pt x="2022" y="613"/>
                  </a:lnTo>
                  <a:lnTo>
                    <a:pt x="2189" y="1243"/>
                  </a:lnTo>
                  <a:lnTo>
                    <a:pt x="2355" y="1874"/>
                  </a:lnTo>
                  <a:lnTo>
                    <a:pt x="2522" y="2541"/>
                  </a:lnTo>
                  <a:lnTo>
                    <a:pt x="2652" y="3209"/>
                  </a:lnTo>
                  <a:lnTo>
                    <a:pt x="2782" y="3876"/>
                  </a:lnTo>
                  <a:lnTo>
                    <a:pt x="2893" y="4581"/>
                  </a:lnTo>
                  <a:lnTo>
                    <a:pt x="3004" y="5285"/>
                  </a:lnTo>
                  <a:lnTo>
                    <a:pt x="3097" y="5990"/>
                  </a:lnTo>
                  <a:lnTo>
                    <a:pt x="3190" y="6713"/>
                  </a:lnTo>
                  <a:lnTo>
                    <a:pt x="3320" y="8197"/>
                  </a:lnTo>
                  <a:lnTo>
                    <a:pt x="3412" y="9699"/>
                  </a:lnTo>
                  <a:lnTo>
                    <a:pt x="3487" y="11219"/>
                  </a:lnTo>
                  <a:lnTo>
                    <a:pt x="3505" y="12777"/>
                  </a:lnTo>
                  <a:lnTo>
                    <a:pt x="3505" y="14334"/>
                  </a:lnTo>
                  <a:lnTo>
                    <a:pt x="3468" y="15910"/>
                  </a:lnTo>
                  <a:lnTo>
                    <a:pt x="3394" y="17486"/>
                  </a:lnTo>
                  <a:lnTo>
                    <a:pt x="3301" y="19063"/>
                  </a:lnTo>
                  <a:lnTo>
                    <a:pt x="3190" y="20639"/>
                  </a:lnTo>
                  <a:lnTo>
                    <a:pt x="3060" y="22196"/>
                  </a:lnTo>
                  <a:lnTo>
                    <a:pt x="2912" y="23735"/>
                  </a:lnTo>
                  <a:lnTo>
                    <a:pt x="2745" y="25237"/>
                  </a:lnTo>
                  <a:lnTo>
                    <a:pt x="2578" y="26721"/>
                  </a:lnTo>
                  <a:lnTo>
                    <a:pt x="2374" y="28186"/>
                  </a:lnTo>
                  <a:lnTo>
                    <a:pt x="2189" y="29595"/>
                  </a:lnTo>
                  <a:lnTo>
                    <a:pt x="1985" y="30948"/>
                  </a:lnTo>
                  <a:lnTo>
                    <a:pt x="1762" y="32265"/>
                  </a:lnTo>
                  <a:lnTo>
                    <a:pt x="1354" y="34731"/>
                  </a:lnTo>
                  <a:lnTo>
                    <a:pt x="946" y="36919"/>
                  </a:lnTo>
                  <a:lnTo>
                    <a:pt x="575" y="38810"/>
                  </a:lnTo>
                  <a:lnTo>
                    <a:pt x="260" y="40331"/>
                  </a:lnTo>
                  <a:lnTo>
                    <a:pt x="1" y="41462"/>
                  </a:lnTo>
                  <a:lnTo>
                    <a:pt x="7844" y="41462"/>
                  </a:lnTo>
                  <a:lnTo>
                    <a:pt x="7955" y="40516"/>
                  </a:lnTo>
                  <a:lnTo>
                    <a:pt x="8048" y="39497"/>
                  </a:lnTo>
                  <a:lnTo>
                    <a:pt x="8104" y="38365"/>
                  </a:lnTo>
                  <a:lnTo>
                    <a:pt x="8122" y="37160"/>
                  </a:lnTo>
                  <a:lnTo>
                    <a:pt x="8122" y="35899"/>
                  </a:lnTo>
                  <a:lnTo>
                    <a:pt x="8104" y="34564"/>
                  </a:lnTo>
                  <a:lnTo>
                    <a:pt x="8048" y="33155"/>
                  </a:lnTo>
                  <a:lnTo>
                    <a:pt x="7974" y="31709"/>
                  </a:lnTo>
                  <a:lnTo>
                    <a:pt x="7881" y="30225"/>
                  </a:lnTo>
                  <a:lnTo>
                    <a:pt x="7770" y="28686"/>
                  </a:lnTo>
                  <a:lnTo>
                    <a:pt x="7622" y="27129"/>
                  </a:lnTo>
                  <a:lnTo>
                    <a:pt x="7473" y="25552"/>
                  </a:lnTo>
                  <a:lnTo>
                    <a:pt x="7288" y="23958"/>
                  </a:lnTo>
                  <a:lnTo>
                    <a:pt x="7102" y="22345"/>
                  </a:lnTo>
                  <a:lnTo>
                    <a:pt x="6880" y="20731"/>
                  </a:lnTo>
                  <a:lnTo>
                    <a:pt x="6657" y="19137"/>
                  </a:lnTo>
                  <a:lnTo>
                    <a:pt x="6416" y="17542"/>
                  </a:lnTo>
                  <a:lnTo>
                    <a:pt x="6175" y="15966"/>
                  </a:lnTo>
                  <a:lnTo>
                    <a:pt x="5897" y="14427"/>
                  </a:lnTo>
                  <a:lnTo>
                    <a:pt x="5619" y="12906"/>
                  </a:lnTo>
                  <a:lnTo>
                    <a:pt x="5341" y="11442"/>
                  </a:lnTo>
                  <a:lnTo>
                    <a:pt x="5044" y="10014"/>
                  </a:lnTo>
                  <a:lnTo>
                    <a:pt x="4747" y="8660"/>
                  </a:lnTo>
                  <a:lnTo>
                    <a:pt x="4432" y="7344"/>
                  </a:lnTo>
                  <a:lnTo>
                    <a:pt x="4117" y="6120"/>
                  </a:lnTo>
                  <a:lnTo>
                    <a:pt x="3802" y="4952"/>
                  </a:lnTo>
                  <a:lnTo>
                    <a:pt x="3468" y="3876"/>
                  </a:lnTo>
                  <a:lnTo>
                    <a:pt x="3134" y="2893"/>
                  </a:lnTo>
                  <a:lnTo>
                    <a:pt x="2819" y="2003"/>
                  </a:lnTo>
                  <a:lnTo>
                    <a:pt x="2485" y="1225"/>
                  </a:lnTo>
                  <a:lnTo>
                    <a:pt x="2318" y="872"/>
                  </a:lnTo>
                  <a:lnTo>
                    <a:pt x="2151" y="557"/>
                  </a:lnTo>
                  <a:lnTo>
                    <a:pt x="1985" y="260"/>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38155" y="2934763"/>
              <a:ext cx="618304" cy="1036615"/>
            </a:xfrm>
            <a:custGeom>
              <a:avLst/>
              <a:gdLst/>
              <a:ahLst/>
              <a:cxnLst/>
              <a:rect l="l" t="t" r="r" b="b"/>
              <a:pathLst>
                <a:path w="9236" h="15484" extrusionOk="0">
                  <a:moveTo>
                    <a:pt x="9235" y="0"/>
                  </a:moveTo>
                  <a:lnTo>
                    <a:pt x="9031" y="631"/>
                  </a:lnTo>
                  <a:lnTo>
                    <a:pt x="8790" y="1317"/>
                  </a:lnTo>
                  <a:lnTo>
                    <a:pt x="8531" y="2040"/>
                  </a:lnTo>
                  <a:lnTo>
                    <a:pt x="8215" y="2800"/>
                  </a:lnTo>
                  <a:lnTo>
                    <a:pt x="7882" y="3579"/>
                  </a:lnTo>
                  <a:lnTo>
                    <a:pt x="7511" y="4395"/>
                  </a:lnTo>
                  <a:lnTo>
                    <a:pt x="7066" y="5229"/>
                  </a:lnTo>
                  <a:lnTo>
                    <a:pt x="6584" y="6082"/>
                  </a:lnTo>
                  <a:lnTo>
                    <a:pt x="6324" y="6509"/>
                  </a:lnTo>
                  <a:lnTo>
                    <a:pt x="6046" y="6935"/>
                  </a:lnTo>
                  <a:lnTo>
                    <a:pt x="5768" y="7380"/>
                  </a:lnTo>
                  <a:lnTo>
                    <a:pt x="5452" y="7807"/>
                  </a:lnTo>
                  <a:lnTo>
                    <a:pt x="5137" y="8233"/>
                  </a:lnTo>
                  <a:lnTo>
                    <a:pt x="4785" y="8660"/>
                  </a:lnTo>
                  <a:lnTo>
                    <a:pt x="4433" y="9086"/>
                  </a:lnTo>
                  <a:lnTo>
                    <a:pt x="4062" y="9513"/>
                  </a:lnTo>
                  <a:lnTo>
                    <a:pt x="3672" y="9921"/>
                  </a:lnTo>
                  <a:lnTo>
                    <a:pt x="3264" y="10347"/>
                  </a:lnTo>
                  <a:lnTo>
                    <a:pt x="2838" y="10755"/>
                  </a:lnTo>
                  <a:lnTo>
                    <a:pt x="2374" y="11163"/>
                  </a:lnTo>
                  <a:lnTo>
                    <a:pt x="1911" y="11552"/>
                  </a:lnTo>
                  <a:lnTo>
                    <a:pt x="1410" y="11942"/>
                  </a:lnTo>
                  <a:lnTo>
                    <a:pt x="910" y="12331"/>
                  </a:lnTo>
                  <a:lnTo>
                    <a:pt x="372" y="12702"/>
                  </a:lnTo>
                  <a:lnTo>
                    <a:pt x="242" y="13314"/>
                  </a:lnTo>
                  <a:lnTo>
                    <a:pt x="131" y="13833"/>
                  </a:lnTo>
                  <a:lnTo>
                    <a:pt x="57" y="14260"/>
                  </a:lnTo>
                  <a:lnTo>
                    <a:pt x="20" y="14612"/>
                  </a:lnTo>
                  <a:lnTo>
                    <a:pt x="1" y="14890"/>
                  </a:lnTo>
                  <a:lnTo>
                    <a:pt x="1" y="15113"/>
                  </a:lnTo>
                  <a:lnTo>
                    <a:pt x="20" y="15261"/>
                  </a:lnTo>
                  <a:lnTo>
                    <a:pt x="57" y="15372"/>
                  </a:lnTo>
                  <a:lnTo>
                    <a:pt x="112" y="15446"/>
                  </a:lnTo>
                  <a:lnTo>
                    <a:pt x="149" y="15483"/>
                  </a:lnTo>
                  <a:lnTo>
                    <a:pt x="261" y="15483"/>
                  </a:lnTo>
                  <a:lnTo>
                    <a:pt x="335" y="15428"/>
                  </a:lnTo>
                  <a:lnTo>
                    <a:pt x="372" y="15409"/>
                  </a:lnTo>
                  <a:lnTo>
                    <a:pt x="724" y="15113"/>
                  </a:lnTo>
                  <a:lnTo>
                    <a:pt x="1132" y="14742"/>
                  </a:lnTo>
                  <a:lnTo>
                    <a:pt x="1670" y="14260"/>
                  </a:lnTo>
                  <a:lnTo>
                    <a:pt x="2300" y="13629"/>
                  </a:lnTo>
                  <a:lnTo>
                    <a:pt x="3005" y="12887"/>
                  </a:lnTo>
                  <a:lnTo>
                    <a:pt x="3376" y="12480"/>
                  </a:lnTo>
                  <a:lnTo>
                    <a:pt x="3765" y="12035"/>
                  </a:lnTo>
                  <a:lnTo>
                    <a:pt x="4154" y="11552"/>
                  </a:lnTo>
                  <a:lnTo>
                    <a:pt x="4544" y="11052"/>
                  </a:lnTo>
                  <a:lnTo>
                    <a:pt x="4952" y="10533"/>
                  </a:lnTo>
                  <a:lnTo>
                    <a:pt x="5341" y="9976"/>
                  </a:lnTo>
                  <a:lnTo>
                    <a:pt x="5749" y="9401"/>
                  </a:lnTo>
                  <a:lnTo>
                    <a:pt x="6139" y="8808"/>
                  </a:lnTo>
                  <a:lnTo>
                    <a:pt x="6509" y="8178"/>
                  </a:lnTo>
                  <a:lnTo>
                    <a:pt x="6880" y="7547"/>
                  </a:lnTo>
                  <a:lnTo>
                    <a:pt x="7233" y="6880"/>
                  </a:lnTo>
                  <a:lnTo>
                    <a:pt x="7566" y="6175"/>
                  </a:lnTo>
                  <a:lnTo>
                    <a:pt x="7882" y="5470"/>
                  </a:lnTo>
                  <a:lnTo>
                    <a:pt x="8160" y="4747"/>
                  </a:lnTo>
                  <a:lnTo>
                    <a:pt x="8419" y="4006"/>
                  </a:lnTo>
                  <a:lnTo>
                    <a:pt x="8660" y="3227"/>
                  </a:lnTo>
                  <a:lnTo>
                    <a:pt x="8864" y="2448"/>
                  </a:lnTo>
                  <a:lnTo>
                    <a:pt x="9031" y="1651"/>
                  </a:lnTo>
                  <a:lnTo>
                    <a:pt x="9142" y="835"/>
                  </a:lnTo>
                  <a:lnTo>
                    <a:pt x="92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6486" y="2880133"/>
              <a:ext cx="70828" cy="468097"/>
            </a:xfrm>
            <a:custGeom>
              <a:avLst/>
              <a:gdLst/>
              <a:ahLst/>
              <a:cxnLst/>
              <a:rect l="l" t="t" r="r" b="b"/>
              <a:pathLst>
                <a:path w="1058" h="6992" extrusionOk="0">
                  <a:moveTo>
                    <a:pt x="427" y="0"/>
                  </a:moveTo>
                  <a:lnTo>
                    <a:pt x="334" y="279"/>
                  </a:lnTo>
                  <a:lnTo>
                    <a:pt x="297" y="427"/>
                  </a:lnTo>
                  <a:lnTo>
                    <a:pt x="241" y="612"/>
                  </a:lnTo>
                  <a:lnTo>
                    <a:pt x="148" y="1057"/>
                  </a:lnTo>
                  <a:lnTo>
                    <a:pt x="74" y="1577"/>
                  </a:lnTo>
                  <a:lnTo>
                    <a:pt x="19" y="2170"/>
                  </a:lnTo>
                  <a:lnTo>
                    <a:pt x="19" y="2485"/>
                  </a:lnTo>
                  <a:lnTo>
                    <a:pt x="0" y="2819"/>
                  </a:lnTo>
                  <a:lnTo>
                    <a:pt x="0" y="3153"/>
                  </a:lnTo>
                  <a:lnTo>
                    <a:pt x="19" y="3468"/>
                  </a:lnTo>
                  <a:lnTo>
                    <a:pt x="37" y="4136"/>
                  </a:lnTo>
                  <a:lnTo>
                    <a:pt x="93" y="4766"/>
                  </a:lnTo>
                  <a:lnTo>
                    <a:pt x="148" y="5359"/>
                  </a:lnTo>
                  <a:lnTo>
                    <a:pt x="223" y="5897"/>
                  </a:lnTo>
                  <a:lnTo>
                    <a:pt x="352" y="6694"/>
                  </a:lnTo>
                  <a:lnTo>
                    <a:pt x="408" y="6991"/>
                  </a:lnTo>
                  <a:lnTo>
                    <a:pt x="1057" y="6824"/>
                  </a:lnTo>
                  <a:lnTo>
                    <a:pt x="983" y="6546"/>
                  </a:lnTo>
                  <a:lnTo>
                    <a:pt x="779" y="5786"/>
                  </a:lnTo>
                  <a:lnTo>
                    <a:pt x="668" y="5285"/>
                  </a:lnTo>
                  <a:lnTo>
                    <a:pt x="556" y="4710"/>
                  </a:lnTo>
                  <a:lnTo>
                    <a:pt x="445" y="4080"/>
                  </a:lnTo>
                  <a:lnTo>
                    <a:pt x="352" y="3449"/>
                  </a:lnTo>
                  <a:lnTo>
                    <a:pt x="315" y="3134"/>
                  </a:lnTo>
                  <a:lnTo>
                    <a:pt x="278" y="2800"/>
                  </a:lnTo>
                  <a:lnTo>
                    <a:pt x="260" y="2485"/>
                  </a:lnTo>
                  <a:lnTo>
                    <a:pt x="241" y="2189"/>
                  </a:lnTo>
                  <a:lnTo>
                    <a:pt x="223" y="1595"/>
                  </a:lnTo>
                  <a:lnTo>
                    <a:pt x="260" y="1076"/>
                  </a:lnTo>
                  <a:lnTo>
                    <a:pt x="315" y="631"/>
                  </a:lnTo>
                  <a:lnTo>
                    <a:pt x="334" y="446"/>
                  </a:lnTo>
                  <a:lnTo>
                    <a:pt x="371" y="297"/>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07911" y="2475432"/>
              <a:ext cx="618304" cy="1036615"/>
            </a:xfrm>
            <a:custGeom>
              <a:avLst/>
              <a:gdLst/>
              <a:ahLst/>
              <a:cxnLst/>
              <a:rect l="l" t="t" r="r" b="b"/>
              <a:pathLst>
                <a:path w="9236" h="15484" extrusionOk="0">
                  <a:moveTo>
                    <a:pt x="1" y="1"/>
                  </a:moveTo>
                  <a:lnTo>
                    <a:pt x="94" y="835"/>
                  </a:lnTo>
                  <a:lnTo>
                    <a:pt x="223" y="1651"/>
                  </a:lnTo>
                  <a:lnTo>
                    <a:pt x="390" y="2448"/>
                  </a:lnTo>
                  <a:lnTo>
                    <a:pt x="576" y="3227"/>
                  </a:lnTo>
                  <a:lnTo>
                    <a:pt x="817" y="4006"/>
                  </a:lnTo>
                  <a:lnTo>
                    <a:pt x="1076" y="4748"/>
                  </a:lnTo>
                  <a:lnTo>
                    <a:pt x="1373" y="5471"/>
                  </a:lnTo>
                  <a:lnTo>
                    <a:pt x="1670" y="6175"/>
                  </a:lnTo>
                  <a:lnTo>
                    <a:pt x="2003" y="6861"/>
                  </a:lnTo>
                  <a:lnTo>
                    <a:pt x="2356" y="7529"/>
                  </a:lnTo>
                  <a:lnTo>
                    <a:pt x="2727" y="8178"/>
                  </a:lnTo>
                  <a:lnTo>
                    <a:pt x="3116" y="8808"/>
                  </a:lnTo>
                  <a:lnTo>
                    <a:pt x="3505" y="9402"/>
                  </a:lnTo>
                  <a:lnTo>
                    <a:pt x="3895" y="9977"/>
                  </a:lnTo>
                  <a:lnTo>
                    <a:pt x="4284" y="10533"/>
                  </a:lnTo>
                  <a:lnTo>
                    <a:pt x="4692" y="11052"/>
                  </a:lnTo>
                  <a:lnTo>
                    <a:pt x="5082" y="11553"/>
                  </a:lnTo>
                  <a:lnTo>
                    <a:pt x="5489" y="12035"/>
                  </a:lnTo>
                  <a:lnTo>
                    <a:pt x="5860" y="12480"/>
                  </a:lnTo>
                  <a:lnTo>
                    <a:pt x="6250" y="12888"/>
                  </a:lnTo>
                  <a:lnTo>
                    <a:pt x="6954" y="13629"/>
                  </a:lnTo>
                  <a:lnTo>
                    <a:pt x="7585" y="14260"/>
                  </a:lnTo>
                  <a:lnTo>
                    <a:pt x="8104" y="14742"/>
                  </a:lnTo>
                  <a:lnTo>
                    <a:pt x="8512" y="15113"/>
                  </a:lnTo>
                  <a:lnTo>
                    <a:pt x="8864" y="15410"/>
                  </a:lnTo>
                  <a:lnTo>
                    <a:pt x="8901" y="15428"/>
                  </a:lnTo>
                  <a:lnTo>
                    <a:pt x="8994" y="15484"/>
                  </a:lnTo>
                  <a:lnTo>
                    <a:pt x="9087" y="15484"/>
                  </a:lnTo>
                  <a:lnTo>
                    <a:pt x="9142" y="15447"/>
                  </a:lnTo>
                  <a:lnTo>
                    <a:pt x="9179" y="15372"/>
                  </a:lnTo>
                  <a:lnTo>
                    <a:pt x="9217" y="15261"/>
                  </a:lnTo>
                  <a:lnTo>
                    <a:pt x="9235" y="15113"/>
                  </a:lnTo>
                  <a:lnTo>
                    <a:pt x="9235" y="14890"/>
                  </a:lnTo>
                  <a:lnTo>
                    <a:pt x="9217" y="14612"/>
                  </a:lnTo>
                  <a:lnTo>
                    <a:pt x="9179" y="14260"/>
                  </a:lnTo>
                  <a:lnTo>
                    <a:pt x="9105" y="13833"/>
                  </a:lnTo>
                  <a:lnTo>
                    <a:pt x="9013" y="13314"/>
                  </a:lnTo>
                  <a:lnTo>
                    <a:pt x="8864" y="12702"/>
                  </a:lnTo>
                  <a:lnTo>
                    <a:pt x="8326" y="12331"/>
                  </a:lnTo>
                  <a:lnTo>
                    <a:pt x="7826" y="11942"/>
                  </a:lnTo>
                  <a:lnTo>
                    <a:pt x="7325" y="11553"/>
                  </a:lnTo>
                  <a:lnTo>
                    <a:pt x="6862" y="11145"/>
                  </a:lnTo>
                  <a:lnTo>
                    <a:pt x="6417" y="10755"/>
                  </a:lnTo>
                  <a:lnTo>
                    <a:pt x="5990" y="10329"/>
                  </a:lnTo>
                  <a:lnTo>
                    <a:pt x="5564" y="9921"/>
                  </a:lnTo>
                  <a:lnTo>
                    <a:pt x="5174" y="9494"/>
                  </a:lnTo>
                  <a:lnTo>
                    <a:pt x="4803" y="9086"/>
                  </a:lnTo>
                  <a:lnTo>
                    <a:pt x="4451" y="8660"/>
                  </a:lnTo>
                  <a:lnTo>
                    <a:pt x="4117" y="8234"/>
                  </a:lnTo>
                  <a:lnTo>
                    <a:pt x="3784" y="7807"/>
                  </a:lnTo>
                  <a:lnTo>
                    <a:pt x="3487" y="7362"/>
                  </a:lnTo>
                  <a:lnTo>
                    <a:pt x="3190" y="6936"/>
                  </a:lnTo>
                  <a:lnTo>
                    <a:pt x="2912" y="6509"/>
                  </a:lnTo>
                  <a:lnTo>
                    <a:pt x="2652" y="6083"/>
                  </a:lnTo>
                  <a:lnTo>
                    <a:pt x="2170" y="5230"/>
                  </a:lnTo>
                  <a:lnTo>
                    <a:pt x="1744" y="4395"/>
                  </a:lnTo>
                  <a:lnTo>
                    <a:pt x="1354" y="3579"/>
                  </a:lnTo>
                  <a:lnTo>
                    <a:pt x="1021" y="2801"/>
                  </a:lnTo>
                  <a:lnTo>
                    <a:pt x="724" y="2040"/>
                  </a:lnTo>
                  <a:lnTo>
                    <a:pt x="446" y="1317"/>
                  </a:lnTo>
                  <a:lnTo>
                    <a:pt x="223" y="63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88744" y="2420803"/>
              <a:ext cx="70828" cy="468097"/>
            </a:xfrm>
            <a:custGeom>
              <a:avLst/>
              <a:gdLst/>
              <a:ahLst/>
              <a:cxnLst/>
              <a:rect l="l" t="t" r="r" b="b"/>
              <a:pathLst>
                <a:path w="1058" h="6992" extrusionOk="0">
                  <a:moveTo>
                    <a:pt x="631" y="1"/>
                  </a:moveTo>
                  <a:lnTo>
                    <a:pt x="687" y="279"/>
                  </a:lnTo>
                  <a:lnTo>
                    <a:pt x="724" y="446"/>
                  </a:lnTo>
                  <a:lnTo>
                    <a:pt x="761" y="631"/>
                  </a:lnTo>
                  <a:lnTo>
                    <a:pt x="817" y="1058"/>
                  </a:lnTo>
                  <a:lnTo>
                    <a:pt x="835" y="1595"/>
                  </a:lnTo>
                  <a:lnTo>
                    <a:pt x="817" y="2170"/>
                  </a:lnTo>
                  <a:lnTo>
                    <a:pt x="798" y="2485"/>
                  </a:lnTo>
                  <a:lnTo>
                    <a:pt x="780" y="2801"/>
                  </a:lnTo>
                  <a:lnTo>
                    <a:pt x="761" y="3116"/>
                  </a:lnTo>
                  <a:lnTo>
                    <a:pt x="706" y="3450"/>
                  </a:lnTo>
                  <a:lnTo>
                    <a:pt x="613" y="4080"/>
                  </a:lnTo>
                  <a:lnTo>
                    <a:pt x="520" y="4692"/>
                  </a:lnTo>
                  <a:lnTo>
                    <a:pt x="390" y="5267"/>
                  </a:lnTo>
                  <a:lnTo>
                    <a:pt x="279" y="5786"/>
                  </a:lnTo>
                  <a:lnTo>
                    <a:pt x="75" y="6546"/>
                  </a:lnTo>
                  <a:lnTo>
                    <a:pt x="1" y="6824"/>
                  </a:lnTo>
                  <a:lnTo>
                    <a:pt x="650" y="6991"/>
                  </a:lnTo>
                  <a:lnTo>
                    <a:pt x="706" y="6676"/>
                  </a:lnTo>
                  <a:lnTo>
                    <a:pt x="835" y="5897"/>
                  </a:lnTo>
                  <a:lnTo>
                    <a:pt x="910" y="5360"/>
                  </a:lnTo>
                  <a:lnTo>
                    <a:pt x="965" y="4766"/>
                  </a:lnTo>
                  <a:lnTo>
                    <a:pt x="1021" y="4136"/>
                  </a:lnTo>
                  <a:lnTo>
                    <a:pt x="1058" y="3468"/>
                  </a:lnTo>
                  <a:lnTo>
                    <a:pt x="1058" y="3134"/>
                  </a:lnTo>
                  <a:lnTo>
                    <a:pt x="1058" y="2819"/>
                  </a:lnTo>
                  <a:lnTo>
                    <a:pt x="1058" y="2485"/>
                  </a:lnTo>
                  <a:lnTo>
                    <a:pt x="1039" y="2170"/>
                  </a:lnTo>
                  <a:lnTo>
                    <a:pt x="984" y="1577"/>
                  </a:lnTo>
                  <a:lnTo>
                    <a:pt x="910" y="1058"/>
                  </a:lnTo>
                  <a:lnTo>
                    <a:pt x="817" y="613"/>
                  </a:lnTo>
                  <a:lnTo>
                    <a:pt x="780" y="427"/>
                  </a:lnTo>
                  <a:lnTo>
                    <a:pt x="724" y="279"/>
                  </a:lnTo>
                  <a:lnTo>
                    <a:pt x="63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54450" y="1682165"/>
              <a:ext cx="288064" cy="793328"/>
            </a:xfrm>
            <a:custGeom>
              <a:avLst/>
              <a:gdLst/>
              <a:ahLst/>
              <a:cxnLst/>
              <a:rect l="l" t="t" r="r" b="b"/>
              <a:pathLst>
                <a:path w="4303" h="11850" extrusionOk="0">
                  <a:moveTo>
                    <a:pt x="4303" y="1"/>
                  </a:moveTo>
                  <a:lnTo>
                    <a:pt x="4099" y="1002"/>
                  </a:lnTo>
                  <a:lnTo>
                    <a:pt x="3839" y="2133"/>
                  </a:lnTo>
                  <a:lnTo>
                    <a:pt x="3672" y="2745"/>
                  </a:lnTo>
                  <a:lnTo>
                    <a:pt x="3505" y="3376"/>
                  </a:lnTo>
                  <a:lnTo>
                    <a:pt x="3301" y="4006"/>
                  </a:lnTo>
                  <a:lnTo>
                    <a:pt x="3079" y="4655"/>
                  </a:lnTo>
                  <a:lnTo>
                    <a:pt x="2819" y="5304"/>
                  </a:lnTo>
                  <a:lnTo>
                    <a:pt x="2541" y="5972"/>
                  </a:lnTo>
                  <a:lnTo>
                    <a:pt x="2226" y="6621"/>
                  </a:lnTo>
                  <a:lnTo>
                    <a:pt x="1892" y="7270"/>
                  </a:lnTo>
                  <a:lnTo>
                    <a:pt x="1521" y="7919"/>
                  </a:lnTo>
                  <a:lnTo>
                    <a:pt x="1113" y="8530"/>
                  </a:lnTo>
                  <a:lnTo>
                    <a:pt x="891" y="8846"/>
                  </a:lnTo>
                  <a:lnTo>
                    <a:pt x="650" y="9142"/>
                  </a:lnTo>
                  <a:lnTo>
                    <a:pt x="409" y="9439"/>
                  </a:lnTo>
                  <a:lnTo>
                    <a:pt x="168" y="9717"/>
                  </a:lnTo>
                  <a:lnTo>
                    <a:pt x="56" y="10589"/>
                  </a:lnTo>
                  <a:lnTo>
                    <a:pt x="1" y="11182"/>
                  </a:lnTo>
                  <a:lnTo>
                    <a:pt x="1" y="11553"/>
                  </a:lnTo>
                  <a:lnTo>
                    <a:pt x="1" y="11683"/>
                  </a:lnTo>
                  <a:lnTo>
                    <a:pt x="19" y="11775"/>
                  </a:lnTo>
                  <a:lnTo>
                    <a:pt x="38" y="11813"/>
                  </a:lnTo>
                  <a:lnTo>
                    <a:pt x="56" y="11850"/>
                  </a:lnTo>
                  <a:lnTo>
                    <a:pt x="112" y="11850"/>
                  </a:lnTo>
                  <a:lnTo>
                    <a:pt x="149" y="11813"/>
                  </a:lnTo>
                  <a:lnTo>
                    <a:pt x="168" y="11794"/>
                  </a:lnTo>
                  <a:lnTo>
                    <a:pt x="334" y="11571"/>
                  </a:lnTo>
                  <a:lnTo>
                    <a:pt x="520" y="11293"/>
                  </a:lnTo>
                  <a:lnTo>
                    <a:pt x="761" y="10904"/>
                  </a:lnTo>
                  <a:lnTo>
                    <a:pt x="1058" y="10440"/>
                  </a:lnTo>
                  <a:lnTo>
                    <a:pt x="1391" y="9866"/>
                  </a:lnTo>
                  <a:lnTo>
                    <a:pt x="1744" y="9198"/>
                  </a:lnTo>
                  <a:lnTo>
                    <a:pt x="2115" y="8456"/>
                  </a:lnTo>
                  <a:lnTo>
                    <a:pt x="2485" y="7640"/>
                  </a:lnTo>
                  <a:lnTo>
                    <a:pt x="2856" y="6732"/>
                  </a:lnTo>
                  <a:lnTo>
                    <a:pt x="3042" y="6268"/>
                  </a:lnTo>
                  <a:lnTo>
                    <a:pt x="3209" y="5768"/>
                  </a:lnTo>
                  <a:lnTo>
                    <a:pt x="3375" y="5267"/>
                  </a:lnTo>
                  <a:lnTo>
                    <a:pt x="3524" y="4729"/>
                  </a:lnTo>
                  <a:lnTo>
                    <a:pt x="3672" y="4192"/>
                  </a:lnTo>
                  <a:lnTo>
                    <a:pt x="3802" y="3635"/>
                  </a:lnTo>
                  <a:lnTo>
                    <a:pt x="3932" y="3060"/>
                  </a:lnTo>
                  <a:lnTo>
                    <a:pt x="4043" y="2486"/>
                  </a:lnTo>
                  <a:lnTo>
                    <a:pt x="4136" y="1874"/>
                  </a:lnTo>
                  <a:lnTo>
                    <a:pt x="4210" y="1262"/>
                  </a:lnTo>
                  <a:lnTo>
                    <a:pt x="4265" y="650"/>
                  </a:lnTo>
                  <a:lnTo>
                    <a:pt x="4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51812" y="1639988"/>
              <a:ext cx="39832" cy="356362"/>
            </a:xfrm>
            <a:custGeom>
              <a:avLst/>
              <a:gdLst/>
              <a:ahLst/>
              <a:cxnLst/>
              <a:rect l="l" t="t" r="r" b="b"/>
              <a:pathLst>
                <a:path w="595" h="5323" extrusionOk="0">
                  <a:moveTo>
                    <a:pt x="242" y="0"/>
                  </a:moveTo>
                  <a:lnTo>
                    <a:pt x="205" y="223"/>
                  </a:lnTo>
                  <a:lnTo>
                    <a:pt x="149" y="483"/>
                  </a:lnTo>
                  <a:lnTo>
                    <a:pt x="131" y="649"/>
                  </a:lnTo>
                  <a:lnTo>
                    <a:pt x="94" y="816"/>
                  </a:lnTo>
                  <a:lnTo>
                    <a:pt x="19" y="1669"/>
                  </a:lnTo>
                  <a:lnTo>
                    <a:pt x="19" y="2151"/>
                  </a:lnTo>
                  <a:lnTo>
                    <a:pt x="1" y="2411"/>
                  </a:lnTo>
                  <a:lnTo>
                    <a:pt x="1" y="2652"/>
                  </a:lnTo>
                  <a:lnTo>
                    <a:pt x="19" y="3153"/>
                  </a:lnTo>
                  <a:lnTo>
                    <a:pt x="38" y="3635"/>
                  </a:lnTo>
                  <a:lnTo>
                    <a:pt x="75" y="4488"/>
                  </a:lnTo>
                  <a:lnTo>
                    <a:pt x="131" y="5100"/>
                  </a:lnTo>
                  <a:lnTo>
                    <a:pt x="149" y="5322"/>
                  </a:lnTo>
                  <a:lnTo>
                    <a:pt x="594" y="5267"/>
                  </a:lnTo>
                  <a:lnTo>
                    <a:pt x="557" y="5044"/>
                  </a:lnTo>
                  <a:lnTo>
                    <a:pt x="464" y="4451"/>
                  </a:lnTo>
                  <a:lnTo>
                    <a:pt x="335" y="3616"/>
                  </a:lnTo>
                  <a:lnTo>
                    <a:pt x="279" y="3134"/>
                  </a:lnTo>
                  <a:lnTo>
                    <a:pt x="242" y="2652"/>
                  </a:lnTo>
                  <a:lnTo>
                    <a:pt x="205" y="2392"/>
                  </a:lnTo>
                  <a:lnTo>
                    <a:pt x="205" y="2151"/>
                  </a:lnTo>
                  <a:lnTo>
                    <a:pt x="168" y="1669"/>
                  </a:lnTo>
                  <a:lnTo>
                    <a:pt x="168" y="835"/>
                  </a:lnTo>
                  <a:lnTo>
                    <a:pt x="186" y="649"/>
                  </a:lnTo>
                  <a:lnTo>
                    <a:pt x="186" y="501"/>
                  </a:lnTo>
                  <a:lnTo>
                    <a:pt x="223" y="241"/>
                  </a:lnTo>
                  <a:lnTo>
                    <a:pt x="24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07911" y="3341941"/>
              <a:ext cx="618304" cy="667935"/>
            </a:xfrm>
            <a:custGeom>
              <a:avLst/>
              <a:gdLst/>
              <a:ahLst/>
              <a:cxnLst/>
              <a:rect l="l" t="t" r="r" b="b"/>
              <a:pathLst>
                <a:path w="9236" h="9977" extrusionOk="0">
                  <a:moveTo>
                    <a:pt x="4544" y="0"/>
                  </a:moveTo>
                  <a:lnTo>
                    <a:pt x="4229" y="19"/>
                  </a:lnTo>
                  <a:lnTo>
                    <a:pt x="3950" y="56"/>
                  </a:lnTo>
                  <a:lnTo>
                    <a:pt x="3654" y="130"/>
                  </a:lnTo>
                  <a:lnTo>
                    <a:pt x="3394" y="241"/>
                  </a:lnTo>
                  <a:lnTo>
                    <a:pt x="3135" y="353"/>
                  </a:lnTo>
                  <a:lnTo>
                    <a:pt x="2875" y="501"/>
                  </a:lnTo>
                  <a:lnTo>
                    <a:pt x="2652" y="686"/>
                  </a:lnTo>
                  <a:lnTo>
                    <a:pt x="2449" y="872"/>
                  </a:lnTo>
                  <a:lnTo>
                    <a:pt x="2245" y="1076"/>
                  </a:lnTo>
                  <a:lnTo>
                    <a:pt x="2078" y="1317"/>
                  </a:lnTo>
                  <a:lnTo>
                    <a:pt x="1929" y="1558"/>
                  </a:lnTo>
                  <a:lnTo>
                    <a:pt x="1800" y="1818"/>
                  </a:lnTo>
                  <a:lnTo>
                    <a:pt x="1707" y="2077"/>
                  </a:lnTo>
                  <a:lnTo>
                    <a:pt x="1633" y="2374"/>
                  </a:lnTo>
                  <a:lnTo>
                    <a:pt x="1596" y="2670"/>
                  </a:lnTo>
                  <a:lnTo>
                    <a:pt x="1577" y="2967"/>
                  </a:lnTo>
                  <a:lnTo>
                    <a:pt x="1596" y="3301"/>
                  </a:lnTo>
                  <a:lnTo>
                    <a:pt x="1651" y="3616"/>
                  </a:lnTo>
                  <a:lnTo>
                    <a:pt x="1725" y="3913"/>
                  </a:lnTo>
                  <a:lnTo>
                    <a:pt x="1855" y="4210"/>
                  </a:lnTo>
                  <a:lnTo>
                    <a:pt x="1651" y="4302"/>
                  </a:lnTo>
                  <a:lnTo>
                    <a:pt x="1466" y="4413"/>
                  </a:lnTo>
                  <a:lnTo>
                    <a:pt x="1280" y="4525"/>
                  </a:lnTo>
                  <a:lnTo>
                    <a:pt x="1113" y="4655"/>
                  </a:lnTo>
                  <a:lnTo>
                    <a:pt x="947" y="4803"/>
                  </a:lnTo>
                  <a:lnTo>
                    <a:pt x="798" y="4951"/>
                  </a:lnTo>
                  <a:lnTo>
                    <a:pt x="650" y="5118"/>
                  </a:lnTo>
                  <a:lnTo>
                    <a:pt x="520" y="5285"/>
                  </a:lnTo>
                  <a:lnTo>
                    <a:pt x="409" y="5470"/>
                  </a:lnTo>
                  <a:lnTo>
                    <a:pt x="298" y="5656"/>
                  </a:lnTo>
                  <a:lnTo>
                    <a:pt x="223" y="5860"/>
                  </a:lnTo>
                  <a:lnTo>
                    <a:pt x="149" y="6064"/>
                  </a:lnTo>
                  <a:lnTo>
                    <a:pt x="94" y="6286"/>
                  </a:lnTo>
                  <a:lnTo>
                    <a:pt x="38" y="6509"/>
                  </a:lnTo>
                  <a:lnTo>
                    <a:pt x="19" y="6731"/>
                  </a:lnTo>
                  <a:lnTo>
                    <a:pt x="1" y="6954"/>
                  </a:lnTo>
                  <a:lnTo>
                    <a:pt x="19" y="7269"/>
                  </a:lnTo>
                  <a:lnTo>
                    <a:pt x="75" y="7547"/>
                  </a:lnTo>
                  <a:lnTo>
                    <a:pt x="149" y="7844"/>
                  </a:lnTo>
                  <a:lnTo>
                    <a:pt x="242" y="8122"/>
                  </a:lnTo>
                  <a:lnTo>
                    <a:pt x="372" y="8382"/>
                  </a:lnTo>
                  <a:lnTo>
                    <a:pt x="520" y="8623"/>
                  </a:lnTo>
                  <a:lnTo>
                    <a:pt x="687" y="8845"/>
                  </a:lnTo>
                  <a:lnTo>
                    <a:pt x="872" y="9049"/>
                  </a:lnTo>
                  <a:lnTo>
                    <a:pt x="1095" y="9253"/>
                  </a:lnTo>
                  <a:lnTo>
                    <a:pt x="1317" y="9420"/>
                  </a:lnTo>
                  <a:lnTo>
                    <a:pt x="1558" y="9568"/>
                  </a:lnTo>
                  <a:lnTo>
                    <a:pt x="1818" y="9698"/>
                  </a:lnTo>
                  <a:lnTo>
                    <a:pt x="2096" y="9791"/>
                  </a:lnTo>
                  <a:lnTo>
                    <a:pt x="2374" y="9865"/>
                  </a:lnTo>
                  <a:lnTo>
                    <a:pt x="2671" y="9902"/>
                  </a:lnTo>
                  <a:lnTo>
                    <a:pt x="2968" y="9921"/>
                  </a:lnTo>
                  <a:lnTo>
                    <a:pt x="3190" y="9921"/>
                  </a:lnTo>
                  <a:lnTo>
                    <a:pt x="3413" y="9902"/>
                  </a:lnTo>
                  <a:lnTo>
                    <a:pt x="3617" y="9846"/>
                  </a:lnTo>
                  <a:lnTo>
                    <a:pt x="3839" y="9809"/>
                  </a:lnTo>
                  <a:lnTo>
                    <a:pt x="4025" y="9735"/>
                  </a:lnTo>
                  <a:lnTo>
                    <a:pt x="4229" y="9643"/>
                  </a:lnTo>
                  <a:lnTo>
                    <a:pt x="4414" y="9550"/>
                  </a:lnTo>
                  <a:lnTo>
                    <a:pt x="4581" y="9457"/>
                  </a:lnTo>
                  <a:lnTo>
                    <a:pt x="4766" y="9568"/>
                  </a:lnTo>
                  <a:lnTo>
                    <a:pt x="4970" y="9661"/>
                  </a:lnTo>
                  <a:lnTo>
                    <a:pt x="5156" y="9754"/>
                  </a:lnTo>
                  <a:lnTo>
                    <a:pt x="5378" y="9828"/>
                  </a:lnTo>
                  <a:lnTo>
                    <a:pt x="5582" y="9902"/>
                  </a:lnTo>
                  <a:lnTo>
                    <a:pt x="5805" y="9939"/>
                  </a:lnTo>
                  <a:lnTo>
                    <a:pt x="6027" y="9958"/>
                  </a:lnTo>
                  <a:lnTo>
                    <a:pt x="6268" y="9976"/>
                  </a:lnTo>
                  <a:lnTo>
                    <a:pt x="6565" y="9958"/>
                  </a:lnTo>
                  <a:lnTo>
                    <a:pt x="6862" y="9921"/>
                  </a:lnTo>
                  <a:lnTo>
                    <a:pt x="7158" y="9846"/>
                  </a:lnTo>
                  <a:lnTo>
                    <a:pt x="7418" y="9735"/>
                  </a:lnTo>
                  <a:lnTo>
                    <a:pt x="7678" y="9605"/>
                  </a:lnTo>
                  <a:lnTo>
                    <a:pt x="7919" y="9457"/>
                  </a:lnTo>
                  <a:lnTo>
                    <a:pt x="8160" y="9290"/>
                  </a:lnTo>
                  <a:lnTo>
                    <a:pt x="8364" y="9105"/>
                  </a:lnTo>
                  <a:lnTo>
                    <a:pt x="8549" y="8901"/>
                  </a:lnTo>
                  <a:lnTo>
                    <a:pt x="8734" y="8660"/>
                  </a:lnTo>
                  <a:lnTo>
                    <a:pt x="8883" y="8419"/>
                  </a:lnTo>
                  <a:lnTo>
                    <a:pt x="8994" y="8159"/>
                  </a:lnTo>
                  <a:lnTo>
                    <a:pt x="9105" y="7881"/>
                  </a:lnTo>
                  <a:lnTo>
                    <a:pt x="9179" y="7603"/>
                  </a:lnTo>
                  <a:lnTo>
                    <a:pt x="9217" y="7306"/>
                  </a:lnTo>
                  <a:lnTo>
                    <a:pt x="9235" y="7009"/>
                  </a:lnTo>
                  <a:lnTo>
                    <a:pt x="9217" y="6768"/>
                  </a:lnTo>
                  <a:lnTo>
                    <a:pt x="9198" y="6527"/>
                  </a:lnTo>
                  <a:lnTo>
                    <a:pt x="9142" y="6305"/>
                  </a:lnTo>
                  <a:lnTo>
                    <a:pt x="9087" y="6082"/>
                  </a:lnTo>
                  <a:lnTo>
                    <a:pt x="9013" y="5860"/>
                  </a:lnTo>
                  <a:lnTo>
                    <a:pt x="8901" y="5656"/>
                  </a:lnTo>
                  <a:lnTo>
                    <a:pt x="8790" y="5452"/>
                  </a:lnTo>
                  <a:lnTo>
                    <a:pt x="8679" y="5266"/>
                  </a:lnTo>
                  <a:lnTo>
                    <a:pt x="8530" y="5081"/>
                  </a:lnTo>
                  <a:lnTo>
                    <a:pt x="8382" y="4914"/>
                  </a:lnTo>
                  <a:lnTo>
                    <a:pt x="8215" y="4766"/>
                  </a:lnTo>
                  <a:lnTo>
                    <a:pt x="8048" y="4636"/>
                  </a:lnTo>
                  <a:lnTo>
                    <a:pt x="7863" y="4506"/>
                  </a:lnTo>
                  <a:lnTo>
                    <a:pt x="7659" y="4376"/>
                  </a:lnTo>
                  <a:lnTo>
                    <a:pt x="7455" y="4284"/>
                  </a:lnTo>
                  <a:lnTo>
                    <a:pt x="7232" y="4210"/>
                  </a:lnTo>
                  <a:lnTo>
                    <a:pt x="7362" y="3913"/>
                  </a:lnTo>
                  <a:lnTo>
                    <a:pt x="7436" y="3616"/>
                  </a:lnTo>
                  <a:lnTo>
                    <a:pt x="7492" y="3301"/>
                  </a:lnTo>
                  <a:lnTo>
                    <a:pt x="7511" y="2967"/>
                  </a:lnTo>
                  <a:lnTo>
                    <a:pt x="7492" y="2670"/>
                  </a:lnTo>
                  <a:lnTo>
                    <a:pt x="7455" y="2374"/>
                  </a:lnTo>
                  <a:lnTo>
                    <a:pt x="7381" y="2077"/>
                  </a:lnTo>
                  <a:lnTo>
                    <a:pt x="7270" y="1818"/>
                  </a:lnTo>
                  <a:lnTo>
                    <a:pt x="7158" y="1558"/>
                  </a:lnTo>
                  <a:lnTo>
                    <a:pt x="7010" y="1317"/>
                  </a:lnTo>
                  <a:lnTo>
                    <a:pt x="6825" y="1076"/>
                  </a:lnTo>
                  <a:lnTo>
                    <a:pt x="6639" y="872"/>
                  </a:lnTo>
                  <a:lnTo>
                    <a:pt x="6435" y="686"/>
                  </a:lnTo>
                  <a:lnTo>
                    <a:pt x="6194" y="501"/>
                  </a:lnTo>
                  <a:lnTo>
                    <a:pt x="5953" y="353"/>
                  </a:lnTo>
                  <a:lnTo>
                    <a:pt x="5693" y="241"/>
                  </a:lnTo>
                  <a:lnTo>
                    <a:pt x="5415" y="130"/>
                  </a:lnTo>
                  <a:lnTo>
                    <a:pt x="5137" y="56"/>
                  </a:lnTo>
                  <a:lnTo>
                    <a:pt x="4840" y="19"/>
                  </a:lnTo>
                  <a:lnTo>
                    <a:pt x="4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29094" y="3436271"/>
              <a:ext cx="497803" cy="514023"/>
            </a:xfrm>
            <a:custGeom>
              <a:avLst/>
              <a:gdLst/>
              <a:ahLst/>
              <a:cxnLst/>
              <a:rect l="l" t="t" r="r" b="b"/>
              <a:pathLst>
                <a:path w="7436" h="7678" extrusionOk="0">
                  <a:moveTo>
                    <a:pt x="4191" y="1"/>
                  </a:moveTo>
                  <a:lnTo>
                    <a:pt x="3968" y="19"/>
                  </a:lnTo>
                  <a:lnTo>
                    <a:pt x="3764" y="75"/>
                  </a:lnTo>
                  <a:lnTo>
                    <a:pt x="3542" y="130"/>
                  </a:lnTo>
                  <a:lnTo>
                    <a:pt x="3338" y="223"/>
                  </a:lnTo>
                  <a:lnTo>
                    <a:pt x="3134" y="316"/>
                  </a:lnTo>
                  <a:lnTo>
                    <a:pt x="2948" y="446"/>
                  </a:lnTo>
                  <a:lnTo>
                    <a:pt x="2818" y="557"/>
                  </a:lnTo>
                  <a:lnTo>
                    <a:pt x="2689" y="668"/>
                  </a:lnTo>
                  <a:lnTo>
                    <a:pt x="2577" y="798"/>
                  </a:lnTo>
                  <a:lnTo>
                    <a:pt x="2485" y="928"/>
                  </a:lnTo>
                  <a:lnTo>
                    <a:pt x="2392" y="1058"/>
                  </a:lnTo>
                  <a:lnTo>
                    <a:pt x="2318" y="1187"/>
                  </a:lnTo>
                  <a:lnTo>
                    <a:pt x="2188" y="1484"/>
                  </a:lnTo>
                  <a:lnTo>
                    <a:pt x="2021" y="1503"/>
                  </a:lnTo>
                  <a:lnTo>
                    <a:pt x="1854" y="1521"/>
                  </a:lnTo>
                  <a:lnTo>
                    <a:pt x="1687" y="1558"/>
                  </a:lnTo>
                  <a:lnTo>
                    <a:pt x="1521" y="1614"/>
                  </a:lnTo>
                  <a:lnTo>
                    <a:pt x="1372" y="1669"/>
                  </a:lnTo>
                  <a:lnTo>
                    <a:pt x="1205" y="1744"/>
                  </a:lnTo>
                  <a:lnTo>
                    <a:pt x="1057" y="1836"/>
                  </a:lnTo>
                  <a:lnTo>
                    <a:pt x="909" y="1929"/>
                  </a:lnTo>
                  <a:lnTo>
                    <a:pt x="742" y="2077"/>
                  </a:lnTo>
                  <a:lnTo>
                    <a:pt x="575" y="2244"/>
                  </a:lnTo>
                  <a:lnTo>
                    <a:pt x="426" y="2411"/>
                  </a:lnTo>
                  <a:lnTo>
                    <a:pt x="315" y="2597"/>
                  </a:lnTo>
                  <a:lnTo>
                    <a:pt x="204" y="2801"/>
                  </a:lnTo>
                  <a:lnTo>
                    <a:pt x="130" y="3004"/>
                  </a:lnTo>
                  <a:lnTo>
                    <a:pt x="74" y="3208"/>
                  </a:lnTo>
                  <a:lnTo>
                    <a:pt x="37" y="3412"/>
                  </a:lnTo>
                  <a:lnTo>
                    <a:pt x="0" y="3635"/>
                  </a:lnTo>
                  <a:lnTo>
                    <a:pt x="0" y="3857"/>
                  </a:lnTo>
                  <a:lnTo>
                    <a:pt x="37" y="4080"/>
                  </a:lnTo>
                  <a:lnTo>
                    <a:pt x="74" y="4284"/>
                  </a:lnTo>
                  <a:lnTo>
                    <a:pt x="130" y="4506"/>
                  </a:lnTo>
                  <a:lnTo>
                    <a:pt x="223" y="4710"/>
                  </a:lnTo>
                  <a:lnTo>
                    <a:pt x="334" y="4914"/>
                  </a:lnTo>
                  <a:lnTo>
                    <a:pt x="464" y="5100"/>
                  </a:lnTo>
                  <a:lnTo>
                    <a:pt x="575" y="5248"/>
                  </a:lnTo>
                  <a:lnTo>
                    <a:pt x="705" y="5378"/>
                  </a:lnTo>
                  <a:lnTo>
                    <a:pt x="834" y="5489"/>
                  </a:lnTo>
                  <a:lnTo>
                    <a:pt x="964" y="5600"/>
                  </a:lnTo>
                  <a:lnTo>
                    <a:pt x="1113" y="5693"/>
                  </a:lnTo>
                  <a:lnTo>
                    <a:pt x="1279" y="5786"/>
                  </a:lnTo>
                  <a:lnTo>
                    <a:pt x="1428" y="5842"/>
                  </a:lnTo>
                  <a:lnTo>
                    <a:pt x="1595" y="5897"/>
                  </a:lnTo>
                  <a:lnTo>
                    <a:pt x="1762" y="5953"/>
                  </a:lnTo>
                  <a:lnTo>
                    <a:pt x="1928" y="5990"/>
                  </a:lnTo>
                  <a:lnTo>
                    <a:pt x="2095" y="6008"/>
                  </a:lnTo>
                  <a:lnTo>
                    <a:pt x="2448" y="6008"/>
                  </a:lnTo>
                  <a:lnTo>
                    <a:pt x="2615" y="5990"/>
                  </a:lnTo>
                  <a:lnTo>
                    <a:pt x="2781" y="5953"/>
                  </a:lnTo>
                  <a:lnTo>
                    <a:pt x="2948" y="5897"/>
                  </a:lnTo>
                  <a:lnTo>
                    <a:pt x="3022" y="6138"/>
                  </a:lnTo>
                  <a:lnTo>
                    <a:pt x="3115" y="6361"/>
                  </a:lnTo>
                  <a:lnTo>
                    <a:pt x="3226" y="6565"/>
                  </a:lnTo>
                  <a:lnTo>
                    <a:pt x="3356" y="6787"/>
                  </a:lnTo>
                  <a:lnTo>
                    <a:pt x="3505" y="6954"/>
                  </a:lnTo>
                  <a:lnTo>
                    <a:pt x="3671" y="7121"/>
                  </a:lnTo>
                  <a:lnTo>
                    <a:pt x="3838" y="7251"/>
                  </a:lnTo>
                  <a:lnTo>
                    <a:pt x="4024" y="7381"/>
                  </a:lnTo>
                  <a:lnTo>
                    <a:pt x="4228" y="7473"/>
                  </a:lnTo>
                  <a:lnTo>
                    <a:pt x="4432" y="7566"/>
                  </a:lnTo>
                  <a:lnTo>
                    <a:pt x="4636" y="7622"/>
                  </a:lnTo>
                  <a:lnTo>
                    <a:pt x="4840" y="7659"/>
                  </a:lnTo>
                  <a:lnTo>
                    <a:pt x="5062" y="7677"/>
                  </a:lnTo>
                  <a:lnTo>
                    <a:pt x="5285" y="7677"/>
                  </a:lnTo>
                  <a:lnTo>
                    <a:pt x="5507" y="7659"/>
                  </a:lnTo>
                  <a:lnTo>
                    <a:pt x="5711" y="7622"/>
                  </a:lnTo>
                  <a:lnTo>
                    <a:pt x="5934" y="7566"/>
                  </a:lnTo>
                  <a:lnTo>
                    <a:pt x="6138" y="7473"/>
                  </a:lnTo>
                  <a:lnTo>
                    <a:pt x="6342" y="7362"/>
                  </a:lnTo>
                  <a:lnTo>
                    <a:pt x="6527" y="7232"/>
                  </a:lnTo>
                  <a:lnTo>
                    <a:pt x="6712" y="7084"/>
                  </a:lnTo>
                  <a:lnTo>
                    <a:pt x="6861" y="6917"/>
                  </a:lnTo>
                  <a:lnTo>
                    <a:pt x="7009" y="6750"/>
                  </a:lnTo>
                  <a:lnTo>
                    <a:pt x="7120" y="6565"/>
                  </a:lnTo>
                  <a:lnTo>
                    <a:pt x="7232" y="6379"/>
                  </a:lnTo>
                  <a:lnTo>
                    <a:pt x="7306" y="6175"/>
                  </a:lnTo>
                  <a:lnTo>
                    <a:pt x="7361" y="5953"/>
                  </a:lnTo>
                  <a:lnTo>
                    <a:pt x="7417" y="5749"/>
                  </a:lnTo>
                  <a:lnTo>
                    <a:pt x="7436" y="5526"/>
                  </a:lnTo>
                  <a:lnTo>
                    <a:pt x="7436" y="5304"/>
                  </a:lnTo>
                  <a:lnTo>
                    <a:pt x="7417" y="5100"/>
                  </a:lnTo>
                  <a:lnTo>
                    <a:pt x="7361" y="4877"/>
                  </a:lnTo>
                  <a:lnTo>
                    <a:pt x="7306" y="4673"/>
                  </a:lnTo>
                  <a:lnTo>
                    <a:pt x="7213" y="4451"/>
                  </a:lnTo>
                  <a:lnTo>
                    <a:pt x="7120" y="4265"/>
                  </a:lnTo>
                  <a:lnTo>
                    <a:pt x="6991" y="4061"/>
                  </a:lnTo>
                  <a:lnTo>
                    <a:pt x="6824" y="3876"/>
                  </a:lnTo>
                  <a:lnTo>
                    <a:pt x="6638" y="3709"/>
                  </a:lnTo>
                  <a:lnTo>
                    <a:pt x="6453" y="3561"/>
                  </a:lnTo>
                  <a:lnTo>
                    <a:pt x="6249" y="3431"/>
                  </a:lnTo>
                  <a:lnTo>
                    <a:pt x="6323" y="3283"/>
                  </a:lnTo>
                  <a:lnTo>
                    <a:pt x="6397" y="3134"/>
                  </a:lnTo>
                  <a:lnTo>
                    <a:pt x="6453" y="2986"/>
                  </a:lnTo>
                  <a:lnTo>
                    <a:pt x="6490" y="2819"/>
                  </a:lnTo>
                  <a:lnTo>
                    <a:pt x="6527" y="2652"/>
                  </a:lnTo>
                  <a:lnTo>
                    <a:pt x="6564" y="2504"/>
                  </a:lnTo>
                  <a:lnTo>
                    <a:pt x="6564" y="2337"/>
                  </a:lnTo>
                  <a:lnTo>
                    <a:pt x="6564" y="2170"/>
                  </a:lnTo>
                  <a:lnTo>
                    <a:pt x="6546" y="2003"/>
                  </a:lnTo>
                  <a:lnTo>
                    <a:pt x="6527" y="1836"/>
                  </a:lnTo>
                  <a:lnTo>
                    <a:pt x="6490" y="1669"/>
                  </a:lnTo>
                  <a:lnTo>
                    <a:pt x="6434" y="1521"/>
                  </a:lnTo>
                  <a:lnTo>
                    <a:pt x="6379" y="1354"/>
                  </a:lnTo>
                  <a:lnTo>
                    <a:pt x="6304" y="1206"/>
                  </a:lnTo>
                  <a:lnTo>
                    <a:pt x="6212" y="1058"/>
                  </a:lnTo>
                  <a:lnTo>
                    <a:pt x="6119" y="909"/>
                  </a:lnTo>
                  <a:lnTo>
                    <a:pt x="5971" y="742"/>
                  </a:lnTo>
                  <a:lnTo>
                    <a:pt x="5804" y="575"/>
                  </a:lnTo>
                  <a:lnTo>
                    <a:pt x="5637" y="427"/>
                  </a:lnTo>
                  <a:lnTo>
                    <a:pt x="5452" y="316"/>
                  </a:lnTo>
                  <a:lnTo>
                    <a:pt x="5248" y="205"/>
                  </a:lnTo>
                  <a:lnTo>
                    <a:pt x="5044" y="130"/>
                  </a:lnTo>
                  <a:lnTo>
                    <a:pt x="4840" y="75"/>
                  </a:lnTo>
                  <a:lnTo>
                    <a:pt x="4617" y="19"/>
                  </a:lnTo>
                  <a:lnTo>
                    <a:pt x="4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42657" y="4131459"/>
              <a:ext cx="793298" cy="415945"/>
            </a:xfrm>
            <a:custGeom>
              <a:avLst/>
              <a:gdLst/>
              <a:ahLst/>
              <a:cxnLst/>
              <a:rect l="l" t="t" r="r" b="b"/>
              <a:pathLst>
                <a:path w="11850" h="6213" extrusionOk="0">
                  <a:moveTo>
                    <a:pt x="11219" y="2244"/>
                  </a:moveTo>
                  <a:lnTo>
                    <a:pt x="11219" y="2244"/>
                  </a:lnTo>
                  <a:lnTo>
                    <a:pt x="11219" y="2244"/>
                  </a:lnTo>
                  <a:close/>
                  <a:moveTo>
                    <a:pt x="2745" y="2244"/>
                  </a:moveTo>
                  <a:lnTo>
                    <a:pt x="2789" y="2300"/>
                  </a:lnTo>
                  <a:lnTo>
                    <a:pt x="2782" y="2281"/>
                  </a:lnTo>
                  <a:lnTo>
                    <a:pt x="2745" y="2244"/>
                  </a:lnTo>
                  <a:close/>
                  <a:moveTo>
                    <a:pt x="7826" y="0"/>
                  </a:moveTo>
                  <a:lnTo>
                    <a:pt x="7844" y="93"/>
                  </a:lnTo>
                  <a:lnTo>
                    <a:pt x="7863" y="204"/>
                  </a:lnTo>
                  <a:lnTo>
                    <a:pt x="7863" y="483"/>
                  </a:lnTo>
                  <a:lnTo>
                    <a:pt x="7807" y="835"/>
                  </a:lnTo>
                  <a:lnTo>
                    <a:pt x="7714" y="1206"/>
                  </a:lnTo>
                  <a:lnTo>
                    <a:pt x="7585" y="1577"/>
                  </a:lnTo>
                  <a:lnTo>
                    <a:pt x="7436" y="1929"/>
                  </a:lnTo>
                  <a:lnTo>
                    <a:pt x="7344" y="2096"/>
                  </a:lnTo>
                  <a:lnTo>
                    <a:pt x="7232" y="2244"/>
                  </a:lnTo>
                  <a:lnTo>
                    <a:pt x="7140" y="2374"/>
                  </a:lnTo>
                  <a:lnTo>
                    <a:pt x="7028" y="2485"/>
                  </a:lnTo>
                  <a:lnTo>
                    <a:pt x="7084" y="2318"/>
                  </a:lnTo>
                  <a:lnTo>
                    <a:pt x="7121" y="2096"/>
                  </a:lnTo>
                  <a:lnTo>
                    <a:pt x="7158" y="1836"/>
                  </a:lnTo>
                  <a:lnTo>
                    <a:pt x="7177" y="1558"/>
                  </a:lnTo>
                  <a:lnTo>
                    <a:pt x="7177" y="1298"/>
                  </a:lnTo>
                  <a:lnTo>
                    <a:pt x="7140" y="1057"/>
                  </a:lnTo>
                  <a:lnTo>
                    <a:pt x="7084" y="872"/>
                  </a:lnTo>
                  <a:lnTo>
                    <a:pt x="7047" y="798"/>
                  </a:lnTo>
                  <a:lnTo>
                    <a:pt x="7010" y="742"/>
                  </a:lnTo>
                  <a:lnTo>
                    <a:pt x="7028" y="890"/>
                  </a:lnTo>
                  <a:lnTo>
                    <a:pt x="7010" y="1057"/>
                  </a:lnTo>
                  <a:lnTo>
                    <a:pt x="6973" y="1224"/>
                  </a:lnTo>
                  <a:lnTo>
                    <a:pt x="6899" y="1391"/>
                  </a:lnTo>
                  <a:lnTo>
                    <a:pt x="6824" y="1558"/>
                  </a:lnTo>
                  <a:lnTo>
                    <a:pt x="6750" y="1706"/>
                  </a:lnTo>
                  <a:lnTo>
                    <a:pt x="6639" y="1873"/>
                  </a:lnTo>
                  <a:lnTo>
                    <a:pt x="6528" y="2022"/>
                  </a:lnTo>
                  <a:lnTo>
                    <a:pt x="6398" y="2170"/>
                  </a:lnTo>
                  <a:lnTo>
                    <a:pt x="6250" y="2318"/>
                  </a:lnTo>
                  <a:lnTo>
                    <a:pt x="6101" y="2448"/>
                  </a:lnTo>
                  <a:lnTo>
                    <a:pt x="5953" y="2559"/>
                  </a:lnTo>
                  <a:lnTo>
                    <a:pt x="5786" y="2652"/>
                  </a:lnTo>
                  <a:lnTo>
                    <a:pt x="5638" y="2745"/>
                  </a:lnTo>
                  <a:lnTo>
                    <a:pt x="5471" y="2819"/>
                  </a:lnTo>
                  <a:lnTo>
                    <a:pt x="5304" y="2875"/>
                  </a:lnTo>
                  <a:lnTo>
                    <a:pt x="5304" y="2485"/>
                  </a:lnTo>
                  <a:lnTo>
                    <a:pt x="5267" y="1929"/>
                  </a:lnTo>
                  <a:lnTo>
                    <a:pt x="5248" y="1669"/>
                  </a:lnTo>
                  <a:lnTo>
                    <a:pt x="5211" y="1428"/>
                  </a:lnTo>
                  <a:lnTo>
                    <a:pt x="5174" y="1261"/>
                  </a:lnTo>
                  <a:lnTo>
                    <a:pt x="5137" y="1206"/>
                  </a:lnTo>
                  <a:lnTo>
                    <a:pt x="5118" y="1169"/>
                  </a:lnTo>
                  <a:lnTo>
                    <a:pt x="5137" y="1243"/>
                  </a:lnTo>
                  <a:lnTo>
                    <a:pt x="5137" y="1354"/>
                  </a:lnTo>
                  <a:lnTo>
                    <a:pt x="5100" y="1595"/>
                  </a:lnTo>
                  <a:lnTo>
                    <a:pt x="5026" y="1873"/>
                  </a:lnTo>
                  <a:lnTo>
                    <a:pt x="4914" y="2207"/>
                  </a:lnTo>
                  <a:lnTo>
                    <a:pt x="4785" y="2541"/>
                  </a:lnTo>
                  <a:lnTo>
                    <a:pt x="4636" y="2893"/>
                  </a:lnTo>
                  <a:lnTo>
                    <a:pt x="4469" y="3227"/>
                  </a:lnTo>
                  <a:lnTo>
                    <a:pt x="4303" y="3524"/>
                  </a:lnTo>
                  <a:lnTo>
                    <a:pt x="4321" y="3394"/>
                  </a:lnTo>
                  <a:lnTo>
                    <a:pt x="4321" y="3245"/>
                  </a:lnTo>
                  <a:lnTo>
                    <a:pt x="4303" y="3079"/>
                  </a:lnTo>
                  <a:lnTo>
                    <a:pt x="4284" y="2912"/>
                  </a:lnTo>
                  <a:lnTo>
                    <a:pt x="4191" y="2541"/>
                  </a:lnTo>
                  <a:lnTo>
                    <a:pt x="4062" y="2151"/>
                  </a:lnTo>
                  <a:lnTo>
                    <a:pt x="3895" y="1781"/>
                  </a:lnTo>
                  <a:lnTo>
                    <a:pt x="3691" y="1428"/>
                  </a:lnTo>
                  <a:lnTo>
                    <a:pt x="3487" y="1113"/>
                  </a:lnTo>
                  <a:lnTo>
                    <a:pt x="3375" y="983"/>
                  </a:lnTo>
                  <a:lnTo>
                    <a:pt x="3283" y="890"/>
                  </a:lnTo>
                  <a:lnTo>
                    <a:pt x="3338" y="1002"/>
                  </a:lnTo>
                  <a:lnTo>
                    <a:pt x="3394" y="1132"/>
                  </a:lnTo>
                  <a:lnTo>
                    <a:pt x="3487" y="1447"/>
                  </a:lnTo>
                  <a:lnTo>
                    <a:pt x="3561" y="1818"/>
                  </a:lnTo>
                  <a:lnTo>
                    <a:pt x="3616" y="2226"/>
                  </a:lnTo>
                  <a:lnTo>
                    <a:pt x="3635" y="2633"/>
                  </a:lnTo>
                  <a:lnTo>
                    <a:pt x="3654" y="3041"/>
                  </a:lnTo>
                  <a:lnTo>
                    <a:pt x="3635" y="3394"/>
                  </a:lnTo>
                  <a:lnTo>
                    <a:pt x="3579" y="3690"/>
                  </a:lnTo>
                  <a:lnTo>
                    <a:pt x="3542" y="3561"/>
                  </a:lnTo>
                  <a:lnTo>
                    <a:pt x="3487" y="3412"/>
                  </a:lnTo>
                  <a:lnTo>
                    <a:pt x="3413" y="3227"/>
                  </a:lnTo>
                  <a:lnTo>
                    <a:pt x="3301" y="3023"/>
                  </a:lnTo>
                  <a:lnTo>
                    <a:pt x="3042" y="2615"/>
                  </a:lnTo>
                  <a:lnTo>
                    <a:pt x="2893" y="2430"/>
                  </a:lnTo>
                  <a:lnTo>
                    <a:pt x="2789" y="2300"/>
                  </a:lnTo>
                  <a:lnTo>
                    <a:pt x="2819" y="2374"/>
                  </a:lnTo>
                  <a:lnTo>
                    <a:pt x="2875" y="2596"/>
                  </a:lnTo>
                  <a:lnTo>
                    <a:pt x="2912" y="2875"/>
                  </a:lnTo>
                  <a:lnTo>
                    <a:pt x="2949" y="3208"/>
                  </a:lnTo>
                  <a:lnTo>
                    <a:pt x="2968" y="3579"/>
                  </a:lnTo>
                  <a:lnTo>
                    <a:pt x="2968" y="3931"/>
                  </a:lnTo>
                  <a:lnTo>
                    <a:pt x="2930" y="4284"/>
                  </a:lnTo>
                  <a:lnTo>
                    <a:pt x="2875" y="4580"/>
                  </a:lnTo>
                  <a:lnTo>
                    <a:pt x="2838" y="4321"/>
                  </a:lnTo>
                  <a:lnTo>
                    <a:pt x="2782" y="4080"/>
                  </a:lnTo>
                  <a:lnTo>
                    <a:pt x="2726" y="3839"/>
                  </a:lnTo>
                  <a:lnTo>
                    <a:pt x="2634" y="3635"/>
                  </a:lnTo>
                  <a:lnTo>
                    <a:pt x="2522" y="3431"/>
                  </a:lnTo>
                  <a:lnTo>
                    <a:pt x="2411" y="3245"/>
                  </a:lnTo>
                  <a:lnTo>
                    <a:pt x="2281" y="3060"/>
                  </a:lnTo>
                  <a:lnTo>
                    <a:pt x="2133" y="2912"/>
                  </a:lnTo>
                  <a:lnTo>
                    <a:pt x="1985" y="2763"/>
                  </a:lnTo>
                  <a:lnTo>
                    <a:pt x="1818" y="2633"/>
                  </a:lnTo>
                  <a:lnTo>
                    <a:pt x="1632" y="2504"/>
                  </a:lnTo>
                  <a:lnTo>
                    <a:pt x="1447" y="2411"/>
                  </a:lnTo>
                  <a:lnTo>
                    <a:pt x="1262" y="2318"/>
                  </a:lnTo>
                  <a:lnTo>
                    <a:pt x="1039" y="2244"/>
                  </a:lnTo>
                  <a:lnTo>
                    <a:pt x="835" y="2170"/>
                  </a:lnTo>
                  <a:lnTo>
                    <a:pt x="613" y="2133"/>
                  </a:lnTo>
                  <a:lnTo>
                    <a:pt x="872" y="2226"/>
                  </a:lnTo>
                  <a:lnTo>
                    <a:pt x="1113" y="2337"/>
                  </a:lnTo>
                  <a:lnTo>
                    <a:pt x="1336" y="2485"/>
                  </a:lnTo>
                  <a:lnTo>
                    <a:pt x="1521" y="2652"/>
                  </a:lnTo>
                  <a:lnTo>
                    <a:pt x="1670" y="2819"/>
                  </a:lnTo>
                  <a:lnTo>
                    <a:pt x="1799" y="3004"/>
                  </a:lnTo>
                  <a:lnTo>
                    <a:pt x="1929" y="3208"/>
                  </a:lnTo>
                  <a:lnTo>
                    <a:pt x="2022" y="3412"/>
                  </a:lnTo>
                  <a:lnTo>
                    <a:pt x="2096" y="3616"/>
                  </a:lnTo>
                  <a:lnTo>
                    <a:pt x="2152" y="3839"/>
                  </a:lnTo>
                  <a:lnTo>
                    <a:pt x="2189" y="4043"/>
                  </a:lnTo>
                  <a:lnTo>
                    <a:pt x="2226" y="4265"/>
                  </a:lnTo>
                  <a:lnTo>
                    <a:pt x="2263" y="4673"/>
                  </a:lnTo>
                  <a:lnTo>
                    <a:pt x="2263" y="5044"/>
                  </a:lnTo>
                  <a:lnTo>
                    <a:pt x="2189" y="4896"/>
                  </a:lnTo>
                  <a:lnTo>
                    <a:pt x="2115" y="4784"/>
                  </a:lnTo>
                  <a:lnTo>
                    <a:pt x="2003" y="4673"/>
                  </a:lnTo>
                  <a:lnTo>
                    <a:pt x="1873" y="4580"/>
                  </a:lnTo>
                  <a:lnTo>
                    <a:pt x="1744" y="4488"/>
                  </a:lnTo>
                  <a:lnTo>
                    <a:pt x="1595" y="4432"/>
                  </a:lnTo>
                  <a:lnTo>
                    <a:pt x="1428" y="4377"/>
                  </a:lnTo>
                  <a:lnTo>
                    <a:pt x="1262" y="4321"/>
                  </a:lnTo>
                  <a:lnTo>
                    <a:pt x="1095" y="4284"/>
                  </a:lnTo>
                  <a:lnTo>
                    <a:pt x="928" y="4265"/>
                  </a:lnTo>
                  <a:lnTo>
                    <a:pt x="594" y="4265"/>
                  </a:lnTo>
                  <a:lnTo>
                    <a:pt x="427" y="4284"/>
                  </a:lnTo>
                  <a:lnTo>
                    <a:pt x="279" y="4321"/>
                  </a:lnTo>
                  <a:lnTo>
                    <a:pt x="149" y="4358"/>
                  </a:lnTo>
                  <a:lnTo>
                    <a:pt x="1" y="4414"/>
                  </a:lnTo>
                  <a:lnTo>
                    <a:pt x="279" y="4432"/>
                  </a:lnTo>
                  <a:lnTo>
                    <a:pt x="520" y="4488"/>
                  </a:lnTo>
                  <a:lnTo>
                    <a:pt x="742" y="4543"/>
                  </a:lnTo>
                  <a:lnTo>
                    <a:pt x="946" y="4636"/>
                  </a:lnTo>
                  <a:lnTo>
                    <a:pt x="1132" y="4747"/>
                  </a:lnTo>
                  <a:lnTo>
                    <a:pt x="1280" y="4859"/>
                  </a:lnTo>
                  <a:lnTo>
                    <a:pt x="1428" y="4988"/>
                  </a:lnTo>
                  <a:lnTo>
                    <a:pt x="1558" y="5118"/>
                  </a:lnTo>
                  <a:lnTo>
                    <a:pt x="1651" y="5248"/>
                  </a:lnTo>
                  <a:lnTo>
                    <a:pt x="1744" y="5396"/>
                  </a:lnTo>
                  <a:lnTo>
                    <a:pt x="1818" y="5545"/>
                  </a:lnTo>
                  <a:lnTo>
                    <a:pt x="1892" y="5693"/>
                  </a:lnTo>
                  <a:lnTo>
                    <a:pt x="1985" y="5971"/>
                  </a:lnTo>
                  <a:lnTo>
                    <a:pt x="2040" y="6212"/>
                  </a:lnTo>
                  <a:lnTo>
                    <a:pt x="11497" y="6212"/>
                  </a:lnTo>
                  <a:lnTo>
                    <a:pt x="11849" y="4043"/>
                  </a:lnTo>
                  <a:lnTo>
                    <a:pt x="11664" y="3598"/>
                  </a:lnTo>
                  <a:lnTo>
                    <a:pt x="11516" y="3041"/>
                  </a:lnTo>
                  <a:lnTo>
                    <a:pt x="11386" y="2578"/>
                  </a:lnTo>
                  <a:lnTo>
                    <a:pt x="11293" y="2392"/>
                  </a:lnTo>
                  <a:lnTo>
                    <a:pt x="11219" y="2244"/>
                  </a:lnTo>
                  <a:lnTo>
                    <a:pt x="11182" y="2411"/>
                  </a:lnTo>
                  <a:lnTo>
                    <a:pt x="11145" y="2559"/>
                  </a:lnTo>
                  <a:lnTo>
                    <a:pt x="11071" y="2689"/>
                  </a:lnTo>
                  <a:lnTo>
                    <a:pt x="10996" y="2800"/>
                  </a:lnTo>
                  <a:lnTo>
                    <a:pt x="10885" y="2893"/>
                  </a:lnTo>
                  <a:lnTo>
                    <a:pt x="10792" y="2949"/>
                  </a:lnTo>
                  <a:lnTo>
                    <a:pt x="10681" y="3004"/>
                  </a:lnTo>
                  <a:lnTo>
                    <a:pt x="10570" y="3041"/>
                  </a:lnTo>
                  <a:lnTo>
                    <a:pt x="10477" y="3060"/>
                  </a:lnTo>
                  <a:lnTo>
                    <a:pt x="10273" y="3060"/>
                  </a:lnTo>
                  <a:lnTo>
                    <a:pt x="10199" y="3041"/>
                  </a:lnTo>
                  <a:lnTo>
                    <a:pt x="10143" y="3004"/>
                  </a:lnTo>
                  <a:lnTo>
                    <a:pt x="10106" y="2967"/>
                  </a:lnTo>
                  <a:lnTo>
                    <a:pt x="10088" y="2912"/>
                  </a:lnTo>
                  <a:lnTo>
                    <a:pt x="10088" y="2875"/>
                  </a:lnTo>
                  <a:lnTo>
                    <a:pt x="10125" y="2745"/>
                  </a:lnTo>
                  <a:lnTo>
                    <a:pt x="10162" y="2578"/>
                  </a:lnTo>
                  <a:lnTo>
                    <a:pt x="10162" y="2411"/>
                  </a:lnTo>
                  <a:lnTo>
                    <a:pt x="10143" y="2244"/>
                  </a:lnTo>
                  <a:lnTo>
                    <a:pt x="10106" y="2077"/>
                  </a:lnTo>
                  <a:lnTo>
                    <a:pt x="10051" y="1910"/>
                  </a:lnTo>
                  <a:lnTo>
                    <a:pt x="9977" y="1781"/>
                  </a:lnTo>
                  <a:lnTo>
                    <a:pt x="9921" y="1725"/>
                  </a:lnTo>
                  <a:lnTo>
                    <a:pt x="9865" y="1669"/>
                  </a:lnTo>
                  <a:lnTo>
                    <a:pt x="9884" y="1781"/>
                  </a:lnTo>
                  <a:lnTo>
                    <a:pt x="9884" y="1873"/>
                  </a:lnTo>
                  <a:lnTo>
                    <a:pt x="9847" y="2077"/>
                  </a:lnTo>
                  <a:lnTo>
                    <a:pt x="9773" y="2281"/>
                  </a:lnTo>
                  <a:lnTo>
                    <a:pt x="9680" y="2467"/>
                  </a:lnTo>
                  <a:lnTo>
                    <a:pt x="9550" y="2633"/>
                  </a:lnTo>
                  <a:lnTo>
                    <a:pt x="9439" y="2745"/>
                  </a:lnTo>
                  <a:lnTo>
                    <a:pt x="9365" y="2782"/>
                  </a:lnTo>
                  <a:lnTo>
                    <a:pt x="9291" y="2800"/>
                  </a:lnTo>
                  <a:lnTo>
                    <a:pt x="9235" y="2800"/>
                  </a:lnTo>
                  <a:lnTo>
                    <a:pt x="9179" y="2782"/>
                  </a:lnTo>
                  <a:lnTo>
                    <a:pt x="9124" y="2745"/>
                  </a:lnTo>
                  <a:lnTo>
                    <a:pt x="9087" y="2671"/>
                  </a:lnTo>
                  <a:lnTo>
                    <a:pt x="9049" y="2578"/>
                  </a:lnTo>
                  <a:lnTo>
                    <a:pt x="9031" y="2467"/>
                  </a:lnTo>
                  <a:lnTo>
                    <a:pt x="9012" y="2188"/>
                  </a:lnTo>
                  <a:lnTo>
                    <a:pt x="9049" y="1873"/>
                  </a:lnTo>
                  <a:lnTo>
                    <a:pt x="9087" y="1577"/>
                  </a:lnTo>
                  <a:lnTo>
                    <a:pt x="9161" y="1298"/>
                  </a:lnTo>
                  <a:lnTo>
                    <a:pt x="9235" y="1076"/>
                  </a:lnTo>
                  <a:lnTo>
                    <a:pt x="9272" y="1002"/>
                  </a:lnTo>
                  <a:lnTo>
                    <a:pt x="9309" y="965"/>
                  </a:lnTo>
                  <a:lnTo>
                    <a:pt x="9179" y="1002"/>
                  </a:lnTo>
                  <a:lnTo>
                    <a:pt x="9087" y="1039"/>
                  </a:lnTo>
                  <a:lnTo>
                    <a:pt x="8994" y="1113"/>
                  </a:lnTo>
                  <a:lnTo>
                    <a:pt x="8901" y="1187"/>
                  </a:lnTo>
                  <a:lnTo>
                    <a:pt x="8827" y="1280"/>
                  </a:lnTo>
                  <a:lnTo>
                    <a:pt x="8753" y="1373"/>
                  </a:lnTo>
                  <a:lnTo>
                    <a:pt x="8642" y="1595"/>
                  </a:lnTo>
                  <a:lnTo>
                    <a:pt x="8512" y="1818"/>
                  </a:lnTo>
                  <a:lnTo>
                    <a:pt x="8400" y="2040"/>
                  </a:lnTo>
                  <a:lnTo>
                    <a:pt x="8271" y="2226"/>
                  </a:lnTo>
                  <a:lnTo>
                    <a:pt x="8178" y="2318"/>
                  </a:lnTo>
                  <a:lnTo>
                    <a:pt x="8104" y="2392"/>
                  </a:lnTo>
                  <a:lnTo>
                    <a:pt x="8141" y="2151"/>
                  </a:lnTo>
                  <a:lnTo>
                    <a:pt x="8141" y="1855"/>
                  </a:lnTo>
                  <a:lnTo>
                    <a:pt x="8141" y="1484"/>
                  </a:lnTo>
                  <a:lnTo>
                    <a:pt x="8104" y="1113"/>
                  </a:lnTo>
                  <a:lnTo>
                    <a:pt x="8048" y="742"/>
                  </a:lnTo>
                  <a:lnTo>
                    <a:pt x="7993" y="408"/>
                  </a:lnTo>
                  <a:lnTo>
                    <a:pt x="7918" y="149"/>
                  </a:lnTo>
                  <a:lnTo>
                    <a:pt x="7881" y="56"/>
                  </a:lnTo>
                  <a:lnTo>
                    <a:pt x="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77366" y="4270510"/>
              <a:ext cx="381118" cy="276895"/>
            </a:xfrm>
            <a:custGeom>
              <a:avLst/>
              <a:gdLst/>
              <a:ahLst/>
              <a:cxnLst/>
              <a:rect l="l" t="t" r="r" b="b"/>
              <a:pathLst>
                <a:path w="5693" h="4136" extrusionOk="0">
                  <a:moveTo>
                    <a:pt x="2708" y="0"/>
                  </a:moveTo>
                  <a:lnTo>
                    <a:pt x="2596" y="74"/>
                  </a:lnTo>
                  <a:lnTo>
                    <a:pt x="2504" y="186"/>
                  </a:lnTo>
                  <a:lnTo>
                    <a:pt x="2318" y="427"/>
                  </a:lnTo>
                  <a:lnTo>
                    <a:pt x="2133" y="705"/>
                  </a:lnTo>
                  <a:lnTo>
                    <a:pt x="1984" y="1002"/>
                  </a:lnTo>
                  <a:lnTo>
                    <a:pt x="1873" y="1317"/>
                  </a:lnTo>
                  <a:lnTo>
                    <a:pt x="1780" y="1613"/>
                  </a:lnTo>
                  <a:lnTo>
                    <a:pt x="1743" y="1743"/>
                  </a:lnTo>
                  <a:lnTo>
                    <a:pt x="1743" y="1873"/>
                  </a:lnTo>
                  <a:lnTo>
                    <a:pt x="1743" y="1984"/>
                  </a:lnTo>
                  <a:lnTo>
                    <a:pt x="1762" y="2096"/>
                  </a:lnTo>
                  <a:lnTo>
                    <a:pt x="1614" y="1854"/>
                  </a:lnTo>
                  <a:lnTo>
                    <a:pt x="1465" y="1595"/>
                  </a:lnTo>
                  <a:lnTo>
                    <a:pt x="1317" y="1317"/>
                  </a:lnTo>
                  <a:lnTo>
                    <a:pt x="1206" y="1057"/>
                  </a:lnTo>
                  <a:lnTo>
                    <a:pt x="1094" y="798"/>
                  </a:lnTo>
                  <a:lnTo>
                    <a:pt x="1020" y="556"/>
                  </a:lnTo>
                  <a:lnTo>
                    <a:pt x="1002" y="371"/>
                  </a:lnTo>
                  <a:lnTo>
                    <a:pt x="1002" y="278"/>
                  </a:lnTo>
                  <a:lnTo>
                    <a:pt x="1020" y="223"/>
                  </a:lnTo>
                  <a:lnTo>
                    <a:pt x="983" y="241"/>
                  </a:lnTo>
                  <a:lnTo>
                    <a:pt x="965" y="297"/>
                  </a:lnTo>
                  <a:lnTo>
                    <a:pt x="928" y="427"/>
                  </a:lnTo>
                  <a:lnTo>
                    <a:pt x="890" y="612"/>
                  </a:lnTo>
                  <a:lnTo>
                    <a:pt x="872" y="835"/>
                  </a:lnTo>
                  <a:lnTo>
                    <a:pt x="835" y="1261"/>
                  </a:lnTo>
                  <a:lnTo>
                    <a:pt x="835" y="1576"/>
                  </a:lnTo>
                  <a:lnTo>
                    <a:pt x="631" y="1502"/>
                  </a:lnTo>
                  <a:lnTo>
                    <a:pt x="408" y="1409"/>
                  </a:lnTo>
                  <a:lnTo>
                    <a:pt x="204" y="1298"/>
                  </a:lnTo>
                  <a:lnTo>
                    <a:pt x="0" y="1150"/>
                  </a:lnTo>
                  <a:lnTo>
                    <a:pt x="0" y="4135"/>
                  </a:lnTo>
                  <a:lnTo>
                    <a:pt x="3857" y="4135"/>
                  </a:lnTo>
                  <a:lnTo>
                    <a:pt x="3931" y="3931"/>
                  </a:lnTo>
                  <a:lnTo>
                    <a:pt x="4024" y="3727"/>
                  </a:lnTo>
                  <a:lnTo>
                    <a:pt x="4154" y="3505"/>
                  </a:lnTo>
                  <a:lnTo>
                    <a:pt x="4247" y="3412"/>
                  </a:lnTo>
                  <a:lnTo>
                    <a:pt x="4339" y="3301"/>
                  </a:lnTo>
                  <a:lnTo>
                    <a:pt x="4451" y="3208"/>
                  </a:lnTo>
                  <a:lnTo>
                    <a:pt x="4580" y="3115"/>
                  </a:lnTo>
                  <a:lnTo>
                    <a:pt x="4729" y="3041"/>
                  </a:lnTo>
                  <a:lnTo>
                    <a:pt x="4877" y="2967"/>
                  </a:lnTo>
                  <a:lnTo>
                    <a:pt x="5062" y="2911"/>
                  </a:lnTo>
                  <a:lnTo>
                    <a:pt x="5248" y="2856"/>
                  </a:lnTo>
                  <a:lnTo>
                    <a:pt x="5452" y="2819"/>
                  </a:lnTo>
                  <a:lnTo>
                    <a:pt x="5693" y="2800"/>
                  </a:lnTo>
                  <a:lnTo>
                    <a:pt x="5582" y="2763"/>
                  </a:lnTo>
                  <a:lnTo>
                    <a:pt x="5433" y="2726"/>
                  </a:lnTo>
                  <a:lnTo>
                    <a:pt x="5155" y="2689"/>
                  </a:lnTo>
                  <a:lnTo>
                    <a:pt x="4840" y="2689"/>
                  </a:lnTo>
                  <a:lnTo>
                    <a:pt x="4543" y="2726"/>
                  </a:lnTo>
                  <a:lnTo>
                    <a:pt x="4395" y="2763"/>
                  </a:lnTo>
                  <a:lnTo>
                    <a:pt x="4247" y="2819"/>
                  </a:lnTo>
                  <a:lnTo>
                    <a:pt x="4117" y="2874"/>
                  </a:lnTo>
                  <a:lnTo>
                    <a:pt x="3987" y="2930"/>
                  </a:lnTo>
                  <a:lnTo>
                    <a:pt x="3876" y="3004"/>
                  </a:lnTo>
                  <a:lnTo>
                    <a:pt x="3765" y="3097"/>
                  </a:lnTo>
                  <a:lnTo>
                    <a:pt x="3690" y="3190"/>
                  </a:lnTo>
                  <a:lnTo>
                    <a:pt x="3635" y="3301"/>
                  </a:lnTo>
                  <a:lnTo>
                    <a:pt x="3635" y="3004"/>
                  </a:lnTo>
                  <a:lnTo>
                    <a:pt x="3653" y="2689"/>
                  </a:lnTo>
                  <a:lnTo>
                    <a:pt x="3690" y="2522"/>
                  </a:lnTo>
                  <a:lnTo>
                    <a:pt x="3727" y="2337"/>
                  </a:lnTo>
                  <a:lnTo>
                    <a:pt x="3783" y="2170"/>
                  </a:lnTo>
                  <a:lnTo>
                    <a:pt x="3857" y="2003"/>
                  </a:lnTo>
                  <a:lnTo>
                    <a:pt x="3950" y="1836"/>
                  </a:lnTo>
                  <a:lnTo>
                    <a:pt x="4043" y="1688"/>
                  </a:lnTo>
                  <a:lnTo>
                    <a:pt x="4172" y="1539"/>
                  </a:lnTo>
                  <a:lnTo>
                    <a:pt x="4321" y="1391"/>
                  </a:lnTo>
                  <a:lnTo>
                    <a:pt x="4488" y="1261"/>
                  </a:lnTo>
                  <a:lnTo>
                    <a:pt x="4673" y="1150"/>
                  </a:lnTo>
                  <a:lnTo>
                    <a:pt x="4896" y="1057"/>
                  </a:lnTo>
                  <a:lnTo>
                    <a:pt x="5137" y="983"/>
                  </a:lnTo>
                  <a:lnTo>
                    <a:pt x="4933" y="1020"/>
                  </a:lnTo>
                  <a:lnTo>
                    <a:pt x="4747" y="1076"/>
                  </a:lnTo>
                  <a:lnTo>
                    <a:pt x="4562" y="1131"/>
                  </a:lnTo>
                  <a:lnTo>
                    <a:pt x="4376" y="1205"/>
                  </a:lnTo>
                  <a:lnTo>
                    <a:pt x="4191" y="1280"/>
                  </a:lnTo>
                  <a:lnTo>
                    <a:pt x="4043" y="1391"/>
                  </a:lnTo>
                  <a:lnTo>
                    <a:pt x="3876" y="1484"/>
                  </a:lnTo>
                  <a:lnTo>
                    <a:pt x="3746" y="1595"/>
                  </a:lnTo>
                  <a:lnTo>
                    <a:pt x="3616" y="1725"/>
                  </a:lnTo>
                  <a:lnTo>
                    <a:pt x="3486" y="1873"/>
                  </a:lnTo>
                  <a:lnTo>
                    <a:pt x="3375" y="2021"/>
                  </a:lnTo>
                  <a:lnTo>
                    <a:pt x="3282" y="2188"/>
                  </a:lnTo>
                  <a:lnTo>
                    <a:pt x="3208" y="2355"/>
                  </a:lnTo>
                  <a:lnTo>
                    <a:pt x="3153" y="2541"/>
                  </a:lnTo>
                  <a:lnTo>
                    <a:pt x="3097" y="2726"/>
                  </a:lnTo>
                  <a:lnTo>
                    <a:pt x="3060" y="2948"/>
                  </a:lnTo>
                  <a:lnTo>
                    <a:pt x="3004" y="2707"/>
                  </a:lnTo>
                  <a:lnTo>
                    <a:pt x="2986" y="2429"/>
                  </a:lnTo>
                  <a:lnTo>
                    <a:pt x="2986" y="2133"/>
                  </a:lnTo>
                  <a:lnTo>
                    <a:pt x="3004" y="1854"/>
                  </a:lnTo>
                  <a:lnTo>
                    <a:pt x="3023" y="1576"/>
                  </a:lnTo>
                  <a:lnTo>
                    <a:pt x="3078" y="1354"/>
                  </a:lnTo>
                  <a:lnTo>
                    <a:pt x="3116" y="1168"/>
                  </a:lnTo>
                  <a:lnTo>
                    <a:pt x="3190" y="1076"/>
                  </a:lnTo>
                  <a:lnTo>
                    <a:pt x="2912" y="1372"/>
                  </a:lnTo>
                  <a:lnTo>
                    <a:pt x="2689" y="1706"/>
                  </a:lnTo>
                  <a:lnTo>
                    <a:pt x="2504" y="2003"/>
                  </a:lnTo>
                  <a:lnTo>
                    <a:pt x="2448" y="2133"/>
                  </a:lnTo>
                  <a:lnTo>
                    <a:pt x="2429" y="2225"/>
                  </a:lnTo>
                  <a:lnTo>
                    <a:pt x="2374" y="1984"/>
                  </a:lnTo>
                  <a:lnTo>
                    <a:pt x="2355" y="1706"/>
                  </a:lnTo>
                  <a:lnTo>
                    <a:pt x="2374" y="1391"/>
                  </a:lnTo>
                  <a:lnTo>
                    <a:pt x="2392" y="1057"/>
                  </a:lnTo>
                  <a:lnTo>
                    <a:pt x="2448" y="742"/>
                  </a:lnTo>
                  <a:lnTo>
                    <a:pt x="2504" y="445"/>
                  </a:lnTo>
                  <a:lnTo>
                    <a:pt x="2596" y="186"/>
                  </a:lnTo>
                  <a:lnTo>
                    <a:pt x="2652" y="93"/>
                  </a:lnTo>
                  <a:lnTo>
                    <a:pt x="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3"/>
          <p:cNvSpPr/>
          <p:nvPr/>
        </p:nvSpPr>
        <p:spPr>
          <a:xfrm flipH="1">
            <a:off x="7851834" y="3587200"/>
            <a:ext cx="1291228" cy="996382"/>
          </a:xfrm>
          <a:custGeom>
            <a:avLst/>
            <a:gdLst/>
            <a:ahLst/>
            <a:cxnLst/>
            <a:rect l="l" t="t" r="r" b="b"/>
            <a:pathLst>
              <a:path w="46264" h="28075" extrusionOk="0">
                <a:moveTo>
                  <a:pt x="16039" y="1"/>
                </a:moveTo>
                <a:lnTo>
                  <a:pt x="15687" y="19"/>
                </a:lnTo>
                <a:lnTo>
                  <a:pt x="15353" y="75"/>
                </a:lnTo>
                <a:lnTo>
                  <a:pt x="14982" y="168"/>
                </a:lnTo>
                <a:lnTo>
                  <a:pt x="14630" y="260"/>
                </a:lnTo>
                <a:lnTo>
                  <a:pt x="14296" y="390"/>
                </a:lnTo>
                <a:lnTo>
                  <a:pt x="13981" y="520"/>
                </a:lnTo>
                <a:lnTo>
                  <a:pt x="13666" y="668"/>
                </a:lnTo>
                <a:lnTo>
                  <a:pt x="13388" y="835"/>
                </a:lnTo>
                <a:lnTo>
                  <a:pt x="13110" y="1021"/>
                </a:lnTo>
                <a:lnTo>
                  <a:pt x="12832" y="1225"/>
                </a:lnTo>
                <a:lnTo>
                  <a:pt x="12590" y="1429"/>
                </a:lnTo>
                <a:lnTo>
                  <a:pt x="12349" y="1651"/>
                </a:lnTo>
                <a:lnTo>
                  <a:pt x="12127" y="1874"/>
                </a:lnTo>
                <a:lnTo>
                  <a:pt x="11923" y="2115"/>
                </a:lnTo>
                <a:lnTo>
                  <a:pt x="11719" y="2356"/>
                </a:lnTo>
                <a:lnTo>
                  <a:pt x="11534" y="2634"/>
                </a:lnTo>
                <a:lnTo>
                  <a:pt x="11348" y="2894"/>
                </a:lnTo>
                <a:lnTo>
                  <a:pt x="11181" y="3172"/>
                </a:lnTo>
                <a:lnTo>
                  <a:pt x="11033" y="3468"/>
                </a:lnTo>
                <a:lnTo>
                  <a:pt x="10885" y="3746"/>
                </a:lnTo>
                <a:lnTo>
                  <a:pt x="10755" y="4062"/>
                </a:lnTo>
                <a:lnTo>
                  <a:pt x="10644" y="4358"/>
                </a:lnTo>
                <a:lnTo>
                  <a:pt x="10514" y="4674"/>
                </a:lnTo>
                <a:lnTo>
                  <a:pt x="10328" y="5323"/>
                </a:lnTo>
                <a:lnTo>
                  <a:pt x="10161" y="5972"/>
                </a:lnTo>
                <a:lnTo>
                  <a:pt x="10032" y="6639"/>
                </a:lnTo>
                <a:lnTo>
                  <a:pt x="9939" y="7325"/>
                </a:lnTo>
                <a:lnTo>
                  <a:pt x="9865" y="8011"/>
                </a:lnTo>
                <a:lnTo>
                  <a:pt x="9809" y="8679"/>
                </a:lnTo>
                <a:lnTo>
                  <a:pt x="9791" y="9365"/>
                </a:lnTo>
                <a:lnTo>
                  <a:pt x="9772" y="10014"/>
                </a:lnTo>
                <a:lnTo>
                  <a:pt x="9791" y="10663"/>
                </a:lnTo>
                <a:lnTo>
                  <a:pt x="9828" y="11293"/>
                </a:lnTo>
                <a:lnTo>
                  <a:pt x="9865" y="11887"/>
                </a:lnTo>
                <a:lnTo>
                  <a:pt x="9902" y="12462"/>
                </a:lnTo>
                <a:lnTo>
                  <a:pt x="10032" y="13518"/>
                </a:lnTo>
                <a:lnTo>
                  <a:pt x="10161" y="14390"/>
                </a:lnTo>
                <a:lnTo>
                  <a:pt x="10273" y="15057"/>
                </a:lnTo>
                <a:lnTo>
                  <a:pt x="10384" y="15632"/>
                </a:lnTo>
                <a:lnTo>
                  <a:pt x="10254" y="15428"/>
                </a:lnTo>
                <a:lnTo>
                  <a:pt x="10087" y="15187"/>
                </a:lnTo>
                <a:lnTo>
                  <a:pt x="9865" y="14891"/>
                </a:lnTo>
                <a:lnTo>
                  <a:pt x="9568" y="14538"/>
                </a:lnTo>
                <a:lnTo>
                  <a:pt x="9234" y="14167"/>
                </a:lnTo>
                <a:lnTo>
                  <a:pt x="8826" y="13797"/>
                </a:lnTo>
                <a:lnTo>
                  <a:pt x="8604" y="13611"/>
                </a:lnTo>
                <a:lnTo>
                  <a:pt x="8381" y="13426"/>
                </a:lnTo>
                <a:lnTo>
                  <a:pt x="8140" y="13240"/>
                </a:lnTo>
                <a:lnTo>
                  <a:pt x="7881" y="13073"/>
                </a:lnTo>
                <a:lnTo>
                  <a:pt x="7603" y="12925"/>
                </a:lnTo>
                <a:lnTo>
                  <a:pt x="7324" y="12777"/>
                </a:lnTo>
                <a:lnTo>
                  <a:pt x="7028" y="12665"/>
                </a:lnTo>
                <a:lnTo>
                  <a:pt x="6731" y="12554"/>
                </a:lnTo>
                <a:lnTo>
                  <a:pt x="6416" y="12462"/>
                </a:lnTo>
                <a:lnTo>
                  <a:pt x="6082" y="12406"/>
                </a:lnTo>
                <a:lnTo>
                  <a:pt x="5748" y="12369"/>
                </a:lnTo>
                <a:lnTo>
                  <a:pt x="5415" y="12350"/>
                </a:lnTo>
                <a:lnTo>
                  <a:pt x="5044" y="12369"/>
                </a:lnTo>
                <a:lnTo>
                  <a:pt x="4691" y="12424"/>
                </a:lnTo>
                <a:lnTo>
                  <a:pt x="4320" y="12499"/>
                </a:lnTo>
                <a:lnTo>
                  <a:pt x="3931" y="12628"/>
                </a:lnTo>
                <a:lnTo>
                  <a:pt x="3542" y="12795"/>
                </a:lnTo>
                <a:lnTo>
                  <a:pt x="3134" y="12981"/>
                </a:lnTo>
                <a:lnTo>
                  <a:pt x="2930" y="13111"/>
                </a:lnTo>
                <a:lnTo>
                  <a:pt x="2744" y="13240"/>
                </a:lnTo>
                <a:lnTo>
                  <a:pt x="2559" y="13389"/>
                </a:lnTo>
                <a:lnTo>
                  <a:pt x="2392" y="13556"/>
                </a:lnTo>
                <a:lnTo>
                  <a:pt x="2225" y="13722"/>
                </a:lnTo>
                <a:lnTo>
                  <a:pt x="2058" y="13908"/>
                </a:lnTo>
                <a:lnTo>
                  <a:pt x="1910" y="14112"/>
                </a:lnTo>
                <a:lnTo>
                  <a:pt x="1762" y="14316"/>
                </a:lnTo>
                <a:lnTo>
                  <a:pt x="1632" y="14538"/>
                </a:lnTo>
                <a:lnTo>
                  <a:pt x="1502" y="14761"/>
                </a:lnTo>
                <a:lnTo>
                  <a:pt x="1261" y="15261"/>
                </a:lnTo>
                <a:lnTo>
                  <a:pt x="1038" y="15781"/>
                </a:lnTo>
                <a:lnTo>
                  <a:pt x="853" y="16337"/>
                </a:lnTo>
                <a:lnTo>
                  <a:pt x="686" y="16930"/>
                </a:lnTo>
                <a:lnTo>
                  <a:pt x="538" y="17542"/>
                </a:lnTo>
                <a:lnTo>
                  <a:pt x="408" y="18173"/>
                </a:lnTo>
                <a:lnTo>
                  <a:pt x="315" y="18803"/>
                </a:lnTo>
                <a:lnTo>
                  <a:pt x="223" y="19452"/>
                </a:lnTo>
                <a:lnTo>
                  <a:pt x="148" y="20101"/>
                </a:lnTo>
                <a:lnTo>
                  <a:pt x="93" y="20769"/>
                </a:lnTo>
                <a:lnTo>
                  <a:pt x="56" y="21418"/>
                </a:lnTo>
                <a:lnTo>
                  <a:pt x="19" y="22067"/>
                </a:lnTo>
                <a:lnTo>
                  <a:pt x="0" y="22697"/>
                </a:lnTo>
                <a:lnTo>
                  <a:pt x="0" y="23921"/>
                </a:lnTo>
                <a:lnTo>
                  <a:pt x="19" y="25052"/>
                </a:lnTo>
                <a:lnTo>
                  <a:pt x="56" y="26053"/>
                </a:lnTo>
                <a:lnTo>
                  <a:pt x="111" y="26888"/>
                </a:lnTo>
                <a:lnTo>
                  <a:pt x="148" y="27518"/>
                </a:lnTo>
                <a:lnTo>
                  <a:pt x="204" y="28074"/>
                </a:lnTo>
                <a:lnTo>
                  <a:pt x="46264" y="28074"/>
                </a:lnTo>
                <a:lnTo>
                  <a:pt x="46245" y="27555"/>
                </a:lnTo>
                <a:lnTo>
                  <a:pt x="46208" y="27036"/>
                </a:lnTo>
                <a:lnTo>
                  <a:pt x="46152" y="26554"/>
                </a:lnTo>
                <a:lnTo>
                  <a:pt x="46097" y="26090"/>
                </a:lnTo>
                <a:lnTo>
                  <a:pt x="46041" y="25645"/>
                </a:lnTo>
                <a:lnTo>
                  <a:pt x="45967" y="25200"/>
                </a:lnTo>
                <a:lnTo>
                  <a:pt x="45874" y="24792"/>
                </a:lnTo>
                <a:lnTo>
                  <a:pt x="45782" y="24403"/>
                </a:lnTo>
                <a:lnTo>
                  <a:pt x="45670" y="24014"/>
                </a:lnTo>
                <a:lnTo>
                  <a:pt x="45559" y="23661"/>
                </a:lnTo>
                <a:lnTo>
                  <a:pt x="45448" y="23309"/>
                </a:lnTo>
                <a:lnTo>
                  <a:pt x="45318" y="22975"/>
                </a:lnTo>
                <a:lnTo>
                  <a:pt x="45170" y="22660"/>
                </a:lnTo>
                <a:lnTo>
                  <a:pt x="45040" y="22363"/>
                </a:lnTo>
                <a:lnTo>
                  <a:pt x="44873" y="22085"/>
                </a:lnTo>
                <a:lnTo>
                  <a:pt x="44725" y="21807"/>
                </a:lnTo>
                <a:lnTo>
                  <a:pt x="44558" y="21566"/>
                </a:lnTo>
                <a:lnTo>
                  <a:pt x="44391" y="21325"/>
                </a:lnTo>
                <a:lnTo>
                  <a:pt x="44224" y="21084"/>
                </a:lnTo>
                <a:lnTo>
                  <a:pt x="44057" y="20880"/>
                </a:lnTo>
                <a:lnTo>
                  <a:pt x="43872" y="20676"/>
                </a:lnTo>
                <a:lnTo>
                  <a:pt x="43686" y="20490"/>
                </a:lnTo>
                <a:lnTo>
                  <a:pt x="43315" y="20138"/>
                </a:lnTo>
                <a:lnTo>
                  <a:pt x="42908" y="19841"/>
                </a:lnTo>
                <a:lnTo>
                  <a:pt x="42518" y="19582"/>
                </a:lnTo>
                <a:lnTo>
                  <a:pt x="42110" y="19359"/>
                </a:lnTo>
                <a:lnTo>
                  <a:pt x="41702" y="19174"/>
                </a:lnTo>
                <a:lnTo>
                  <a:pt x="41313" y="19026"/>
                </a:lnTo>
                <a:lnTo>
                  <a:pt x="40905" y="18914"/>
                </a:lnTo>
                <a:lnTo>
                  <a:pt x="40516" y="18822"/>
                </a:lnTo>
                <a:lnTo>
                  <a:pt x="40126" y="18747"/>
                </a:lnTo>
                <a:lnTo>
                  <a:pt x="39755" y="18710"/>
                </a:lnTo>
                <a:lnTo>
                  <a:pt x="39403" y="18692"/>
                </a:lnTo>
                <a:lnTo>
                  <a:pt x="39069" y="18673"/>
                </a:lnTo>
                <a:lnTo>
                  <a:pt x="38773" y="18692"/>
                </a:lnTo>
                <a:lnTo>
                  <a:pt x="38216" y="18729"/>
                </a:lnTo>
                <a:lnTo>
                  <a:pt x="37808" y="18766"/>
                </a:lnTo>
                <a:lnTo>
                  <a:pt x="37530" y="18822"/>
                </a:lnTo>
                <a:lnTo>
                  <a:pt x="37437" y="18840"/>
                </a:lnTo>
                <a:lnTo>
                  <a:pt x="37437" y="18840"/>
                </a:lnTo>
                <a:lnTo>
                  <a:pt x="37549" y="18340"/>
                </a:lnTo>
                <a:lnTo>
                  <a:pt x="37660" y="17765"/>
                </a:lnTo>
                <a:lnTo>
                  <a:pt x="37790" y="17004"/>
                </a:lnTo>
                <a:lnTo>
                  <a:pt x="37920" y="16114"/>
                </a:lnTo>
                <a:lnTo>
                  <a:pt x="37957" y="15632"/>
                </a:lnTo>
                <a:lnTo>
                  <a:pt x="38012" y="15113"/>
                </a:lnTo>
                <a:lnTo>
                  <a:pt x="38031" y="14594"/>
                </a:lnTo>
                <a:lnTo>
                  <a:pt x="38068" y="14038"/>
                </a:lnTo>
                <a:lnTo>
                  <a:pt x="38068" y="13500"/>
                </a:lnTo>
                <a:lnTo>
                  <a:pt x="38049" y="12944"/>
                </a:lnTo>
                <a:lnTo>
                  <a:pt x="38012" y="12369"/>
                </a:lnTo>
                <a:lnTo>
                  <a:pt x="37957" y="11831"/>
                </a:lnTo>
                <a:lnTo>
                  <a:pt x="37883" y="11275"/>
                </a:lnTo>
                <a:lnTo>
                  <a:pt x="37771" y="10737"/>
                </a:lnTo>
                <a:lnTo>
                  <a:pt x="37641" y="10218"/>
                </a:lnTo>
                <a:lnTo>
                  <a:pt x="37475" y="9717"/>
                </a:lnTo>
                <a:lnTo>
                  <a:pt x="37271" y="9235"/>
                </a:lnTo>
                <a:lnTo>
                  <a:pt x="37159" y="9013"/>
                </a:lnTo>
                <a:lnTo>
                  <a:pt x="37030" y="8790"/>
                </a:lnTo>
                <a:lnTo>
                  <a:pt x="36900" y="8568"/>
                </a:lnTo>
                <a:lnTo>
                  <a:pt x="36751" y="8364"/>
                </a:lnTo>
                <a:lnTo>
                  <a:pt x="36603" y="8178"/>
                </a:lnTo>
                <a:lnTo>
                  <a:pt x="36436" y="7993"/>
                </a:lnTo>
                <a:lnTo>
                  <a:pt x="36251" y="7807"/>
                </a:lnTo>
                <a:lnTo>
                  <a:pt x="36065" y="7640"/>
                </a:lnTo>
                <a:lnTo>
                  <a:pt x="35880" y="7492"/>
                </a:lnTo>
                <a:lnTo>
                  <a:pt x="35657" y="7362"/>
                </a:lnTo>
                <a:lnTo>
                  <a:pt x="35453" y="7233"/>
                </a:lnTo>
                <a:lnTo>
                  <a:pt x="35212" y="7103"/>
                </a:lnTo>
                <a:lnTo>
                  <a:pt x="34971" y="7010"/>
                </a:lnTo>
                <a:lnTo>
                  <a:pt x="34712" y="6917"/>
                </a:lnTo>
                <a:lnTo>
                  <a:pt x="34434" y="6843"/>
                </a:lnTo>
                <a:lnTo>
                  <a:pt x="34155" y="6787"/>
                </a:lnTo>
                <a:lnTo>
                  <a:pt x="33840" y="6750"/>
                </a:lnTo>
                <a:lnTo>
                  <a:pt x="33544" y="6713"/>
                </a:lnTo>
                <a:lnTo>
                  <a:pt x="33228" y="6695"/>
                </a:lnTo>
                <a:lnTo>
                  <a:pt x="32913" y="6695"/>
                </a:lnTo>
                <a:lnTo>
                  <a:pt x="32616" y="6713"/>
                </a:lnTo>
                <a:lnTo>
                  <a:pt x="32338" y="6750"/>
                </a:lnTo>
                <a:lnTo>
                  <a:pt x="32060" y="6787"/>
                </a:lnTo>
                <a:lnTo>
                  <a:pt x="31782" y="6843"/>
                </a:lnTo>
                <a:lnTo>
                  <a:pt x="31522" y="6917"/>
                </a:lnTo>
                <a:lnTo>
                  <a:pt x="31263" y="7010"/>
                </a:lnTo>
                <a:lnTo>
                  <a:pt x="31022" y="7084"/>
                </a:lnTo>
                <a:lnTo>
                  <a:pt x="30781" y="7195"/>
                </a:lnTo>
                <a:lnTo>
                  <a:pt x="30558" y="7307"/>
                </a:lnTo>
                <a:lnTo>
                  <a:pt x="30336" y="7436"/>
                </a:lnTo>
                <a:lnTo>
                  <a:pt x="30132" y="7566"/>
                </a:lnTo>
                <a:lnTo>
                  <a:pt x="29928" y="7715"/>
                </a:lnTo>
                <a:lnTo>
                  <a:pt x="29724" y="7863"/>
                </a:lnTo>
                <a:lnTo>
                  <a:pt x="29538" y="8011"/>
                </a:lnTo>
                <a:lnTo>
                  <a:pt x="29186" y="8364"/>
                </a:lnTo>
                <a:lnTo>
                  <a:pt x="28852" y="8734"/>
                </a:lnTo>
                <a:lnTo>
                  <a:pt x="28556" y="9124"/>
                </a:lnTo>
                <a:lnTo>
                  <a:pt x="28277" y="9532"/>
                </a:lnTo>
                <a:lnTo>
                  <a:pt x="28036" y="9958"/>
                </a:lnTo>
                <a:lnTo>
                  <a:pt x="27814" y="10403"/>
                </a:lnTo>
                <a:lnTo>
                  <a:pt x="27591" y="10848"/>
                </a:lnTo>
                <a:lnTo>
                  <a:pt x="27425" y="11293"/>
                </a:lnTo>
                <a:lnTo>
                  <a:pt x="27258" y="11757"/>
                </a:lnTo>
                <a:lnTo>
                  <a:pt x="27109" y="12202"/>
                </a:lnTo>
                <a:lnTo>
                  <a:pt x="26979" y="12647"/>
                </a:lnTo>
                <a:lnTo>
                  <a:pt x="26868" y="13092"/>
                </a:lnTo>
                <a:lnTo>
                  <a:pt x="26701" y="13908"/>
                </a:lnTo>
                <a:lnTo>
                  <a:pt x="26572" y="14650"/>
                </a:lnTo>
                <a:lnTo>
                  <a:pt x="26497" y="15280"/>
                </a:lnTo>
                <a:lnTo>
                  <a:pt x="26442" y="15781"/>
                </a:lnTo>
                <a:lnTo>
                  <a:pt x="26423" y="16189"/>
                </a:lnTo>
                <a:lnTo>
                  <a:pt x="26238" y="15428"/>
                </a:lnTo>
                <a:lnTo>
                  <a:pt x="26034" y="14538"/>
                </a:lnTo>
                <a:lnTo>
                  <a:pt x="25719" y="13389"/>
                </a:lnTo>
                <a:lnTo>
                  <a:pt x="25311" y="12054"/>
                </a:lnTo>
                <a:lnTo>
                  <a:pt x="25088" y="11330"/>
                </a:lnTo>
                <a:lnTo>
                  <a:pt x="24829" y="10570"/>
                </a:lnTo>
                <a:lnTo>
                  <a:pt x="24550" y="9791"/>
                </a:lnTo>
                <a:lnTo>
                  <a:pt x="24254" y="8994"/>
                </a:lnTo>
                <a:lnTo>
                  <a:pt x="23920" y="8197"/>
                </a:lnTo>
                <a:lnTo>
                  <a:pt x="23586" y="7399"/>
                </a:lnTo>
                <a:lnTo>
                  <a:pt x="23215" y="6602"/>
                </a:lnTo>
                <a:lnTo>
                  <a:pt x="22826" y="5805"/>
                </a:lnTo>
                <a:lnTo>
                  <a:pt x="22418" y="5044"/>
                </a:lnTo>
                <a:lnTo>
                  <a:pt x="21973" y="4321"/>
                </a:lnTo>
                <a:lnTo>
                  <a:pt x="21528" y="3617"/>
                </a:lnTo>
                <a:lnTo>
                  <a:pt x="21287" y="3283"/>
                </a:lnTo>
                <a:lnTo>
                  <a:pt x="21046" y="2949"/>
                </a:lnTo>
                <a:lnTo>
                  <a:pt x="20786" y="2634"/>
                </a:lnTo>
                <a:lnTo>
                  <a:pt x="20527" y="2337"/>
                </a:lnTo>
                <a:lnTo>
                  <a:pt x="20267" y="2059"/>
                </a:lnTo>
                <a:lnTo>
                  <a:pt x="20007" y="1781"/>
                </a:lnTo>
                <a:lnTo>
                  <a:pt x="19748" y="1521"/>
                </a:lnTo>
                <a:lnTo>
                  <a:pt x="19470" y="1280"/>
                </a:lnTo>
                <a:lnTo>
                  <a:pt x="19173" y="1058"/>
                </a:lnTo>
                <a:lnTo>
                  <a:pt x="18895" y="854"/>
                </a:lnTo>
                <a:lnTo>
                  <a:pt x="18598" y="668"/>
                </a:lnTo>
                <a:lnTo>
                  <a:pt x="18302" y="520"/>
                </a:lnTo>
                <a:lnTo>
                  <a:pt x="17986" y="372"/>
                </a:lnTo>
                <a:lnTo>
                  <a:pt x="17690" y="242"/>
                </a:lnTo>
                <a:lnTo>
                  <a:pt x="17356" y="149"/>
                </a:lnTo>
                <a:lnTo>
                  <a:pt x="17041" y="75"/>
                </a:lnTo>
                <a:lnTo>
                  <a:pt x="16707" y="19"/>
                </a:lnTo>
                <a:lnTo>
                  <a:pt x="16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flipH="1">
            <a:off x="-6878" y="3497375"/>
            <a:ext cx="1291228" cy="996382"/>
          </a:xfrm>
          <a:custGeom>
            <a:avLst/>
            <a:gdLst/>
            <a:ahLst/>
            <a:cxnLst/>
            <a:rect l="l" t="t" r="r" b="b"/>
            <a:pathLst>
              <a:path w="46264" h="28075" extrusionOk="0">
                <a:moveTo>
                  <a:pt x="16039" y="1"/>
                </a:moveTo>
                <a:lnTo>
                  <a:pt x="15687" y="19"/>
                </a:lnTo>
                <a:lnTo>
                  <a:pt x="15353" y="75"/>
                </a:lnTo>
                <a:lnTo>
                  <a:pt x="14982" y="168"/>
                </a:lnTo>
                <a:lnTo>
                  <a:pt x="14630" y="260"/>
                </a:lnTo>
                <a:lnTo>
                  <a:pt x="14296" y="390"/>
                </a:lnTo>
                <a:lnTo>
                  <a:pt x="13981" y="520"/>
                </a:lnTo>
                <a:lnTo>
                  <a:pt x="13666" y="668"/>
                </a:lnTo>
                <a:lnTo>
                  <a:pt x="13388" y="835"/>
                </a:lnTo>
                <a:lnTo>
                  <a:pt x="13110" y="1021"/>
                </a:lnTo>
                <a:lnTo>
                  <a:pt x="12832" y="1225"/>
                </a:lnTo>
                <a:lnTo>
                  <a:pt x="12590" y="1429"/>
                </a:lnTo>
                <a:lnTo>
                  <a:pt x="12349" y="1651"/>
                </a:lnTo>
                <a:lnTo>
                  <a:pt x="12127" y="1874"/>
                </a:lnTo>
                <a:lnTo>
                  <a:pt x="11923" y="2115"/>
                </a:lnTo>
                <a:lnTo>
                  <a:pt x="11719" y="2356"/>
                </a:lnTo>
                <a:lnTo>
                  <a:pt x="11534" y="2634"/>
                </a:lnTo>
                <a:lnTo>
                  <a:pt x="11348" y="2894"/>
                </a:lnTo>
                <a:lnTo>
                  <a:pt x="11181" y="3172"/>
                </a:lnTo>
                <a:lnTo>
                  <a:pt x="11033" y="3468"/>
                </a:lnTo>
                <a:lnTo>
                  <a:pt x="10885" y="3746"/>
                </a:lnTo>
                <a:lnTo>
                  <a:pt x="10755" y="4062"/>
                </a:lnTo>
                <a:lnTo>
                  <a:pt x="10644" y="4358"/>
                </a:lnTo>
                <a:lnTo>
                  <a:pt x="10514" y="4674"/>
                </a:lnTo>
                <a:lnTo>
                  <a:pt x="10328" y="5323"/>
                </a:lnTo>
                <a:lnTo>
                  <a:pt x="10161" y="5972"/>
                </a:lnTo>
                <a:lnTo>
                  <a:pt x="10032" y="6639"/>
                </a:lnTo>
                <a:lnTo>
                  <a:pt x="9939" y="7325"/>
                </a:lnTo>
                <a:lnTo>
                  <a:pt x="9865" y="8011"/>
                </a:lnTo>
                <a:lnTo>
                  <a:pt x="9809" y="8679"/>
                </a:lnTo>
                <a:lnTo>
                  <a:pt x="9791" y="9365"/>
                </a:lnTo>
                <a:lnTo>
                  <a:pt x="9772" y="10014"/>
                </a:lnTo>
                <a:lnTo>
                  <a:pt x="9791" y="10663"/>
                </a:lnTo>
                <a:lnTo>
                  <a:pt x="9828" y="11293"/>
                </a:lnTo>
                <a:lnTo>
                  <a:pt x="9865" y="11887"/>
                </a:lnTo>
                <a:lnTo>
                  <a:pt x="9902" y="12462"/>
                </a:lnTo>
                <a:lnTo>
                  <a:pt x="10032" y="13518"/>
                </a:lnTo>
                <a:lnTo>
                  <a:pt x="10161" y="14390"/>
                </a:lnTo>
                <a:lnTo>
                  <a:pt x="10273" y="15057"/>
                </a:lnTo>
                <a:lnTo>
                  <a:pt x="10384" y="15632"/>
                </a:lnTo>
                <a:lnTo>
                  <a:pt x="10254" y="15428"/>
                </a:lnTo>
                <a:lnTo>
                  <a:pt x="10087" y="15187"/>
                </a:lnTo>
                <a:lnTo>
                  <a:pt x="9865" y="14891"/>
                </a:lnTo>
                <a:lnTo>
                  <a:pt x="9568" y="14538"/>
                </a:lnTo>
                <a:lnTo>
                  <a:pt x="9234" y="14167"/>
                </a:lnTo>
                <a:lnTo>
                  <a:pt x="8826" y="13797"/>
                </a:lnTo>
                <a:lnTo>
                  <a:pt x="8604" y="13611"/>
                </a:lnTo>
                <a:lnTo>
                  <a:pt x="8381" y="13426"/>
                </a:lnTo>
                <a:lnTo>
                  <a:pt x="8140" y="13240"/>
                </a:lnTo>
                <a:lnTo>
                  <a:pt x="7881" y="13073"/>
                </a:lnTo>
                <a:lnTo>
                  <a:pt x="7603" y="12925"/>
                </a:lnTo>
                <a:lnTo>
                  <a:pt x="7324" y="12777"/>
                </a:lnTo>
                <a:lnTo>
                  <a:pt x="7028" y="12665"/>
                </a:lnTo>
                <a:lnTo>
                  <a:pt x="6731" y="12554"/>
                </a:lnTo>
                <a:lnTo>
                  <a:pt x="6416" y="12462"/>
                </a:lnTo>
                <a:lnTo>
                  <a:pt x="6082" y="12406"/>
                </a:lnTo>
                <a:lnTo>
                  <a:pt x="5748" y="12369"/>
                </a:lnTo>
                <a:lnTo>
                  <a:pt x="5415" y="12350"/>
                </a:lnTo>
                <a:lnTo>
                  <a:pt x="5044" y="12369"/>
                </a:lnTo>
                <a:lnTo>
                  <a:pt x="4691" y="12424"/>
                </a:lnTo>
                <a:lnTo>
                  <a:pt x="4320" y="12499"/>
                </a:lnTo>
                <a:lnTo>
                  <a:pt x="3931" y="12628"/>
                </a:lnTo>
                <a:lnTo>
                  <a:pt x="3542" y="12795"/>
                </a:lnTo>
                <a:lnTo>
                  <a:pt x="3134" y="12981"/>
                </a:lnTo>
                <a:lnTo>
                  <a:pt x="2930" y="13111"/>
                </a:lnTo>
                <a:lnTo>
                  <a:pt x="2744" y="13240"/>
                </a:lnTo>
                <a:lnTo>
                  <a:pt x="2559" y="13389"/>
                </a:lnTo>
                <a:lnTo>
                  <a:pt x="2392" y="13556"/>
                </a:lnTo>
                <a:lnTo>
                  <a:pt x="2225" y="13722"/>
                </a:lnTo>
                <a:lnTo>
                  <a:pt x="2058" y="13908"/>
                </a:lnTo>
                <a:lnTo>
                  <a:pt x="1910" y="14112"/>
                </a:lnTo>
                <a:lnTo>
                  <a:pt x="1762" y="14316"/>
                </a:lnTo>
                <a:lnTo>
                  <a:pt x="1632" y="14538"/>
                </a:lnTo>
                <a:lnTo>
                  <a:pt x="1502" y="14761"/>
                </a:lnTo>
                <a:lnTo>
                  <a:pt x="1261" y="15261"/>
                </a:lnTo>
                <a:lnTo>
                  <a:pt x="1038" y="15781"/>
                </a:lnTo>
                <a:lnTo>
                  <a:pt x="853" y="16337"/>
                </a:lnTo>
                <a:lnTo>
                  <a:pt x="686" y="16930"/>
                </a:lnTo>
                <a:lnTo>
                  <a:pt x="538" y="17542"/>
                </a:lnTo>
                <a:lnTo>
                  <a:pt x="408" y="18173"/>
                </a:lnTo>
                <a:lnTo>
                  <a:pt x="315" y="18803"/>
                </a:lnTo>
                <a:lnTo>
                  <a:pt x="223" y="19452"/>
                </a:lnTo>
                <a:lnTo>
                  <a:pt x="148" y="20101"/>
                </a:lnTo>
                <a:lnTo>
                  <a:pt x="93" y="20769"/>
                </a:lnTo>
                <a:lnTo>
                  <a:pt x="56" y="21418"/>
                </a:lnTo>
                <a:lnTo>
                  <a:pt x="19" y="22067"/>
                </a:lnTo>
                <a:lnTo>
                  <a:pt x="0" y="22697"/>
                </a:lnTo>
                <a:lnTo>
                  <a:pt x="0" y="23921"/>
                </a:lnTo>
                <a:lnTo>
                  <a:pt x="19" y="25052"/>
                </a:lnTo>
                <a:lnTo>
                  <a:pt x="56" y="26053"/>
                </a:lnTo>
                <a:lnTo>
                  <a:pt x="111" y="26888"/>
                </a:lnTo>
                <a:lnTo>
                  <a:pt x="148" y="27518"/>
                </a:lnTo>
                <a:lnTo>
                  <a:pt x="204" y="28074"/>
                </a:lnTo>
                <a:lnTo>
                  <a:pt x="46264" y="28074"/>
                </a:lnTo>
                <a:lnTo>
                  <a:pt x="46245" y="27555"/>
                </a:lnTo>
                <a:lnTo>
                  <a:pt x="46208" y="27036"/>
                </a:lnTo>
                <a:lnTo>
                  <a:pt x="46152" y="26554"/>
                </a:lnTo>
                <a:lnTo>
                  <a:pt x="46097" y="26090"/>
                </a:lnTo>
                <a:lnTo>
                  <a:pt x="46041" y="25645"/>
                </a:lnTo>
                <a:lnTo>
                  <a:pt x="45967" y="25200"/>
                </a:lnTo>
                <a:lnTo>
                  <a:pt x="45874" y="24792"/>
                </a:lnTo>
                <a:lnTo>
                  <a:pt x="45782" y="24403"/>
                </a:lnTo>
                <a:lnTo>
                  <a:pt x="45670" y="24014"/>
                </a:lnTo>
                <a:lnTo>
                  <a:pt x="45559" y="23661"/>
                </a:lnTo>
                <a:lnTo>
                  <a:pt x="45448" y="23309"/>
                </a:lnTo>
                <a:lnTo>
                  <a:pt x="45318" y="22975"/>
                </a:lnTo>
                <a:lnTo>
                  <a:pt x="45170" y="22660"/>
                </a:lnTo>
                <a:lnTo>
                  <a:pt x="45040" y="22363"/>
                </a:lnTo>
                <a:lnTo>
                  <a:pt x="44873" y="22085"/>
                </a:lnTo>
                <a:lnTo>
                  <a:pt x="44725" y="21807"/>
                </a:lnTo>
                <a:lnTo>
                  <a:pt x="44558" y="21566"/>
                </a:lnTo>
                <a:lnTo>
                  <a:pt x="44391" y="21325"/>
                </a:lnTo>
                <a:lnTo>
                  <a:pt x="44224" y="21084"/>
                </a:lnTo>
                <a:lnTo>
                  <a:pt x="44057" y="20880"/>
                </a:lnTo>
                <a:lnTo>
                  <a:pt x="43872" y="20676"/>
                </a:lnTo>
                <a:lnTo>
                  <a:pt x="43686" y="20490"/>
                </a:lnTo>
                <a:lnTo>
                  <a:pt x="43315" y="20138"/>
                </a:lnTo>
                <a:lnTo>
                  <a:pt x="42908" y="19841"/>
                </a:lnTo>
                <a:lnTo>
                  <a:pt x="42518" y="19582"/>
                </a:lnTo>
                <a:lnTo>
                  <a:pt x="42110" y="19359"/>
                </a:lnTo>
                <a:lnTo>
                  <a:pt x="41702" y="19174"/>
                </a:lnTo>
                <a:lnTo>
                  <a:pt x="41313" y="19026"/>
                </a:lnTo>
                <a:lnTo>
                  <a:pt x="40905" y="18914"/>
                </a:lnTo>
                <a:lnTo>
                  <a:pt x="40516" y="18822"/>
                </a:lnTo>
                <a:lnTo>
                  <a:pt x="40126" y="18747"/>
                </a:lnTo>
                <a:lnTo>
                  <a:pt x="39755" y="18710"/>
                </a:lnTo>
                <a:lnTo>
                  <a:pt x="39403" y="18692"/>
                </a:lnTo>
                <a:lnTo>
                  <a:pt x="39069" y="18673"/>
                </a:lnTo>
                <a:lnTo>
                  <a:pt x="38773" y="18692"/>
                </a:lnTo>
                <a:lnTo>
                  <a:pt x="38216" y="18729"/>
                </a:lnTo>
                <a:lnTo>
                  <a:pt x="37808" y="18766"/>
                </a:lnTo>
                <a:lnTo>
                  <a:pt x="37530" y="18822"/>
                </a:lnTo>
                <a:lnTo>
                  <a:pt x="37437" y="18840"/>
                </a:lnTo>
                <a:lnTo>
                  <a:pt x="37437" y="18840"/>
                </a:lnTo>
                <a:lnTo>
                  <a:pt x="37549" y="18340"/>
                </a:lnTo>
                <a:lnTo>
                  <a:pt x="37660" y="17765"/>
                </a:lnTo>
                <a:lnTo>
                  <a:pt x="37790" y="17004"/>
                </a:lnTo>
                <a:lnTo>
                  <a:pt x="37920" y="16114"/>
                </a:lnTo>
                <a:lnTo>
                  <a:pt x="37957" y="15632"/>
                </a:lnTo>
                <a:lnTo>
                  <a:pt x="38012" y="15113"/>
                </a:lnTo>
                <a:lnTo>
                  <a:pt x="38031" y="14594"/>
                </a:lnTo>
                <a:lnTo>
                  <a:pt x="38068" y="14038"/>
                </a:lnTo>
                <a:lnTo>
                  <a:pt x="38068" y="13500"/>
                </a:lnTo>
                <a:lnTo>
                  <a:pt x="38049" y="12944"/>
                </a:lnTo>
                <a:lnTo>
                  <a:pt x="38012" y="12369"/>
                </a:lnTo>
                <a:lnTo>
                  <a:pt x="37957" y="11831"/>
                </a:lnTo>
                <a:lnTo>
                  <a:pt x="37883" y="11275"/>
                </a:lnTo>
                <a:lnTo>
                  <a:pt x="37771" y="10737"/>
                </a:lnTo>
                <a:lnTo>
                  <a:pt x="37641" y="10218"/>
                </a:lnTo>
                <a:lnTo>
                  <a:pt x="37475" y="9717"/>
                </a:lnTo>
                <a:lnTo>
                  <a:pt x="37271" y="9235"/>
                </a:lnTo>
                <a:lnTo>
                  <a:pt x="37159" y="9013"/>
                </a:lnTo>
                <a:lnTo>
                  <a:pt x="37030" y="8790"/>
                </a:lnTo>
                <a:lnTo>
                  <a:pt x="36900" y="8568"/>
                </a:lnTo>
                <a:lnTo>
                  <a:pt x="36751" y="8364"/>
                </a:lnTo>
                <a:lnTo>
                  <a:pt x="36603" y="8178"/>
                </a:lnTo>
                <a:lnTo>
                  <a:pt x="36436" y="7993"/>
                </a:lnTo>
                <a:lnTo>
                  <a:pt x="36251" y="7807"/>
                </a:lnTo>
                <a:lnTo>
                  <a:pt x="36065" y="7640"/>
                </a:lnTo>
                <a:lnTo>
                  <a:pt x="35880" y="7492"/>
                </a:lnTo>
                <a:lnTo>
                  <a:pt x="35657" y="7362"/>
                </a:lnTo>
                <a:lnTo>
                  <a:pt x="35453" y="7233"/>
                </a:lnTo>
                <a:lnTo>
                  <a:pt x="35212" y="7103"/>
                </a:lnTo>
                <a:lnTo>
                  <a:pt x="34971" y="7010"/>
                </a:lnTo>
                <a:lnTo>
                  <a:pt x="34712" y="6917"/>
                </a:lnTo>
                <a:lnTo>
                  <a:pt x="34434" y="6843"/>
                </a:lnTo>
                <a:lnTo>
                  <a:pt x="34155" y="6787"/>
                </a:lnTo>
                <a:lnTo>
                  <a:pt x="33840" y="6750"/>
                </a:lnTo>
                <a:lnTo>
                  <a:pt x="33544" y="6713"/>
                </a:lnTo>
                <a:lnTo>
                  <a:pt x="33228" y="6695"/>
                </a:lnTo>
                <a:lnTo>
                  <a:pt x="32913" y="6695"/>
                </a:lnTo>
                <a:lnTo>
                  <a:pt x="32616" y="6713"/>
                </a:lnTo>
                <a:lnTo>
                  <a:pt x="32338" y="6750"/>
                </a:lnTo>
                <a:lnTo>
                  <a:pt x="32060" y="6787"/>
                </a:lnTo>
                <a:lnTo>
                  <a:pt x="31782" y="6843"/>
                </a:lnTo>
                <a:lnTo>
                  <a:pt x="31522" y="6917"/>
                </a:lnTo>
                <a:lnTo>
                  <a:pt x="31263" y="7010"/>
                </a:lnTo>
                <a:lnTo>
                  <a:pt x="31022" y="7084"/>
                </a:lnTo>
                <a:lnTo>
                  <a:pt x="30781" y="7195"/>
                </a:lnTo>
                <a:lnTo>
                  <a:pt x="30558" y="7307"/>
                </a:lnTo>
                <a:lnTo>
                  <a:pt x="30336" y="7436"/>
                </a:lnTo>
                <a:lnTo>
                  <a:pt x="30132" y="7566"/>
                </a:lnTo>
                <a:lnTo>
                  <a:pt x="29928" y="7715"/>
                </a:lnTo>
                <a:lnTo>
                  <a:pt x="29724" y="7863"/>
                </a:lnTo>
                <a:lnTo>
                  <a:pt x="29538" y="8011"/>
                </a:lnTo>
                <a:lnTo>
                  <a:pt x="29186" y="8364"/>
                </a:lnTo>
                <a:lnTo>
                  <a:pt x="28852" y="8734"/>
                </a:lnTo>
                <a:lnTo>
                  <a:pt x="28556" y="9124"/>
                </a:lnTo>
                <a:lnTo>
                  <a:pt x="28277" y="9532"/>
                </a:lnTo>
                <a:lnTo>
                  <a:pt x="28036" y="9958"/>
                </a:lnTo>
                <a:lnTo>
                  <a:pt x="27814" y="10403"/>
                </a:lnTo>
                <a:lnTo>
                  <a:pt x="27591" y="10848"/>
                </a:lnTo>
                <a:lnTo>
                  <a:pt x="27425" y="11293"/>
                </a:lnTo>
                <a:lnTo>
                  <a:pt x="27258" y="11757"/>
                </a:lnTo>
                <a:lnTo>
                  <a:pt x="27109" y="12202"/>
                </a:lnTo>
                <a:lnTo>
                  <a:pt x="26979" y="12647"/>
                </a:lnTo>
                <a:lnTo>
                  <a:pt x="26868" y="13092"/>
                </a:lnTo>
                <a:lnTo>
                  <a:pt x="26701" y="13908"/>
                </a:lnTo>
                <a:lnTo>
                  <a:pt x="26572" y="14650"/>
                </a:lnTo>
                <a:lnTo>
                  <a:pt x="26497" y="15280"/>
                </a:lnTo>
                <a:lnTo>
                  <a:pt x="26442" y="15781"/>
                </a:lnTo>
                <a:lnTo>
                  <a:pt x="26423" y="16189"/>
                </a:lnTo>
                <a:lnTo>
                  <a:pt x="26238" y="15428"/>
                </a:lnTo>
                <a:lnTo>
                  <a:pt x="26034" y="14538"/>
                </a:lnTo>
                <a:lnTo>
                  <a:pt x="25719" y="13389"/>
                </a:lnTo>
                <a:lnTo>
                  <a:pt x="25311" y="12054"/>
                </a:lnTo>
                <a:lnTo>
                  <a:pt x="25088" y="11330"/>
                </a:lnTo>
                <a:lnTo>
                  <a:pt x="24829" y="10570"/>
                </a:lnTo>
                <a:lnTo>
                  <a:pt x="24550" y="9791"/>
                </a:lnTo>
                <a:lnTo>
                  <a:pt x="24254" y="8994"/>
                </a:lnTo>
                <a:lnTo>
                  <a:pt x="23920" y="8197"/>
                </a:lnTo>
                <a:lnTo>
                  <a:pt x="23586" y="7399"/>
                </a:lnTo>
                <a:lnTo>
                  <a:pt x="23215" y="6602"/>
                </a:lnTo>
                <a:lnTo>
                  <a:pt x="22826" y="5805"/>
                </a:lnTo>
                <a:lnTo>
                  <a:pt x="22418" y="5044"/>
                </a:lnTo>
                <a:lnTo>
                  <a:pt x="21973" y="4321"/>
                </a:lnTo>
                <a:lnTo>
                  <a:pt x="21528" y="3617"/>
                </a:lnTo>
                <a:lnTo>
                  <a:pt x="21287" y="3283"/>
                </a:lnTo>
                <a:lnTo>
                  <a:pt x="21046" y="2949"/>
                </a:lnTo>
                <a:lnTo>
                  <a:pt x="20786" y="2634"/>
                </a:lnTo>
                <a:lnTo>
                  <a:pt x="20527" y="2337"/>
                </a:lnTo>
                <a:lnTo>
                  <a:pt x="20267" y="2059"/>
                </a:lnTo>
                <a:lnTo>
                  <a:pt x="20007" y="1781"/>
                </a:lnTo>
                <a:lnTo>
                  <a:pt x="19748" y="1521"/>
                </a:lnTo>
                <a:lnTo>
                  <a:pt x="19470" y="1280"/>
                </a:lnTo>
                <a:lnTo>
                  <a:pt x="19173" y="1058"/>
                </a:lnTo>
                <a:lnTo>
                  <a:pt x="18895" y="854"/>
                </a:lnTo>
                <a:lnTo>
                  <a:pt x="18598" y="668"/>
                </a:lnTo>
                <a:lnTo>
                  <a:pt x="18302" y="520"/>
                </a:lnTo>
                <a:lnTo>
                  <a:pt x="17986" y="372"/>
                </a:lnTo>
                <a:lnTo>
                  <a:pt x="17690" y="242"/>
                </a:lnTo>
                <a:lnTo>
                  <a:pt x="17356" y="149"/>
                </a:lnTo>
                <a:lnTo>
                  <a:pt x="17041" y="75"/>
                </a:lnTo>
                <a:lnTo>
                  <a:pt x="16707" y="19"/>
                </a:lnTo>
                <a:lnTo>
                  <a:pt x="163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3"/>
          <p:cNvGrpSpPr/>
          <p:nvPr/>
        </p:nvGrpSpPr>
        <p:grpSpPr>
          <a:xfrm flipH="1">
            <a:off x="1597131" y="3892470"/>
            <a:ext cx="5949767" cy="1336916"/>
            <a:chOff x="1957150" y="4067400"/>
            <a:chExt cx="5124250" cy="1381825"/>
          </a:xfrm>
        </p:grpSpPr>
        <p:sp>
          <p:nvSpPr>
            <p:cNvPr id="198" name="Google Shape;198;p3"/>
            <p:cNvSpPr/>
            <p:nvPr/>
          </p:nvSpPr>
          <p:spPr>
            <a:xfrm>
              <a:off x="1957150" y="4067400"/>
              <a:ext cx="5124250" cy="1381825"/>
            </a:xfrm>
            <a:custGeom>
              <a:avLst/>
              <a:gdLst/>
              <a:ahLst/>
              <a:cxnLst/>
              <a:rect l="l" t="t" r="r" b="b"/>
              <a:pathLst>
                <a:path w="204970" h="55273" extrusionOk="0">
                  <a:moveTo>
                    <a:pt x="102728" y="0"/>
                  </a:moveTo>
                  <a:lnTo>
                    <a:pt x="100952" y="19"/>
                  </a:lnTo>
                  <a:lnTo>
                    <a:pt x="99232" y="57"/>
                  </a:lnTo>
                  <a:lnTo>
                    <a:pt x="97568" y="113"/>
                  </a:lnTo>
                  <a:lnTo>
                    <a:pt x="95960" y="169"/>
                  </a:lnTo>
                  <a:lnTo>
                    <a:pt x="94408" y="262"/>
                  </a:lnTo>
                  <a:lnTo>
                    <a:pt x="92893" y="356"/>
                  </a:lnTo>
                  <a:lnTo>
                    <a:pt x="91453" y="468"/>
                  </a:lnTo>
                  <a:lnTo>
                    <a:pt x="90051" y="599"/>
                  </a:lnTo>
                  <a:lnTo>
                    <a:pt x="88705" y="730"/>
                  </a:lnTo>
                  <a:lnTo>
                    <a:pt x="87396" y="879"/>
                  </a:lnTo>
                  <a:lnTo>
                    <a:pt x="86143" y="1048"/>
                  </a:lnTo>
                  <a:lnTo>
                    <a:pt x="84946" y="1216"/>
                  </a:lnTo>
                  <a:lnTo>
                    <a:pt x="83787" y="1403"/>
                  </a:lnTo>
                  <a:lnTo>
                    <a:pt x="82665" y="1590"/>
                  </a:lnTo>
                  <a:lnTo>
                    <a:pt x="81599" y="1796"/>
                  </a:lnTo>
                  <a:lnTo>
                    <a:pt x="80571" y="2020"/>
                  </a:lnTo>
                  <a:lnTo>
                    <a:pt x="79599" y="2226"/>
                  </a:lnTo>
                  <a:lnTo>
                    <a:pt x="78664" y="2450"/>
                  </a:lnTo>
                  <a:lnTo>
                    <a:pt x="77766" y="2693"/>
                  </a:lnTo>
                  <a:lnTo>
                    <a:pt x="76906" y="2936"/>
                  </a:lnTo>
                  <a:lnTo>
                    <a:pt x="76084" y="3179"/>
                  </a:lnTo>
                  <a:lnTo>
                    <a:pt x="75298" y="3422"/>
                  </a:lnTo>
                  <a:lnTo>
                    <a:pt x="74550" y="3684"/>
                  </a:lnTo>
                  <a:lnTo>
                    <a:pt x="73840" y="3946"/>
                  </a:lnTo>
                  <a:lnTo>
                    <a:pt x="73167" y="4208"/>
                  </a:lnTo>
                  <a:lnTo>
                    <a:pt x="72531" y="4469"/>
                  </a:lnTo>
                  <a:lnTo>
                    <a:pt x="71933" y="4750"/>
                  </a:lnTo>
                  <a:lnTo>
                    <a:pt x="71372" y="5012"/>
                  </a:lnTo>
                  <a:lnTo>
                    <a:pt x="70829" y="5292"/>
                  </a:lnTo>
                  <a:lnTo>
                    <a:pt x="70325" y="5554"/>
                  </a:lnTo>
                  <a:lnTo>
                    <a:pt x="69838" y="5834"/>
                  </a:lnTo>
                  <a:lnTo>
                    <a:pt x="69390" y="6096"/>
                  </a:lnTo>
                  <a:lnTo>
                    <a:pt x="68978" y="6377"/>
                  </a:lnTo>
                  <a:lnTo>
                    <a:pt x="68567" y="6638"/>
                  </a:lnTo>
                  <a:lnTo>
                    <a:pt x="68212" y="6900"/>
                  </a:lnTo>
                  <a:lnTo>
                    <a:pt x="67875" y="7162"/>
                  </a:lnTo>
                  <a:lnTo>
                    <a:pt x="67557" y="7424"/>
                  </a:lnTo>
                  <a:lnTo>
                    <a:pt x="67258" y="7667"/>
                  </a:lnTo>
                  <a:lnTo>
                    <a:pt x="66996" y="7929"/>
                  </a:lnTo>
                  <a:lnTo>
                    <a:pt x="66734" y="8172"/>
                  </a:lnTo>
                  <a:lnTo>
                    <a:pt x="66304" y="8639"/>
                  </a:lnTo>
                  <a:lnTo>
                    <a:pt x="65949" y="9069"/>
                  </a:lnTo>
                  <a:lnTo>
                    <a:pt x="65669" y="9480"/>
                  </a:lnTo>
                  <a:lnTo>
                    <a:pt x="65426" y="9836"/>
                  </a:lnTo>
                  <a:lnTo>
                    <a:pt x="65257" y="10154"/>
                  </a:lnTo>
                  <a:lnTo>
                    <a:pt x="65145" y="10434"/>
                  </a:lnTo>
                  <a:lnTo>
                    <a:pt x="65052" y="10658"/>
                  </a:lnTo>
                  <a:lnTo>
                    <a:pt x="64996" y="10827"/>
                  </a:lnTo>
                  <a:lnTo>
                    <a:pt x="64977" y="10958"/>
                  </a:lnTo>
                  <a:lnTo>
                    <a:pt x="62957" y="11126"/>
                  </a:lnTo>
                  <a:lnTo>
                    <a:pt x="60620" y="11369"/>
                  </a:lnTo>
                  <a:lnTo>
                    <a:pt x="57535" y="11687"/>
                  </a:lnTo>
                  <a:lnTo>
                    <a:pt x="55740" y="11893"/>
                  </a:lnTo>
                  <a:lnTo>
                    <a:pt x="53833" y="12136"/>
                  </a:lnTo>
                  <a:lnTo>
                    <a:pt x="51776" y="12379"/>
                  </a:lnTo>
                  <a:lnTo>
                    <a:pt x="49607" y="12678"/>
                  </a:lnTo>
                  <a:lnTo>
                    <a:pt x="47363" y="12996"/>
                  </a:lnTo>
                  <a:lnTo>
                    <a:pt x="45007" y="13332"/>
                  </a:lnTo>
                  <a:lnTo>
                    <a:pt x="42595" y="13725"/>
                  </a:lnTo>
                  <a:lnTo>
                    <a:pt x="40146" y="14118"/>
                  </a:lnTo>
                  <a:lnTo>
                    <a:pt x="37640" y="14566"/>
                  </a:lnTo>
                  <a:lnTo>
                    <a:pt x="35097" y="15034"/>
                  </a:lnTo>
                  <a:lnTo>
                    <a:pt x="32554" y="15539"/>
                  </a:lnTo>
                  <a:lnTo>
                    <a:pt x="30030" y="16081"/>
                  </a:lnTo>
                  <a:lnTo>
                    <a:pt x="27506" y="16661"/>
                  </a:lnTo>
                  <a:lnTo>
                    <a:pt x="25019" y="17259"/>
                  </a:lnTo>
                  <a:lnTo>
                    <a:pt x="23785" y="17577"/>
                  </a:lnTo>
                  <a:lnTo>
                    <a:pt x="22570" y="17913"/>
                  </a:lnTo>
                  <a:lnTo>
                    <a:pt x="21373" y="18250"/>
                  </a:lnTo>
                  <a:lnTo>
                    <a:pt x="20195" y="18586"/>
                  </a:lnTo>
                  <a:lnTo>
                    <a:pt x="19036" y="18942"/>
                  </a:lnTo>
                  <a:lnTo>
                    <a:pt x="17895" y="19316"/>
                  </a:lnTo>
                  <a:lnTo>
                    <a:pt x="16773" y="19690"/>
                  </a:lnTo>
                  <a:lnTo>
                    <a:pt x="15670" y="20064"/>
                  </a:lnTo>
                  <a:lnTo>
                    <a:pt x="14604" y="20456"/>
                  </a:lnTo>
                  <a:lnTo>
                    <a:pt x="13576" y="20868"/>
                  </a:lnTo>
                  <a:lnTo>
                    <a:pt x="12566" y="21279"/>
                  </a:lnTo>
                  <a:lnTo>
                    <a:pt x="11575" y="21690"/>
                  </a:lnTo>
                  <a:lnTo>
                    <a:pt x="10640" y="22120"/>
                  </a:lnTo>
                  <a:lnTo>
                    <a:pt x="9724" y="22569"/>
                  </a:lnTo>
                  <a:lnTo>
                    <a:pt x="8845" y="23018"/>
                  </a:lnTo>
                  <a:lnTo>
                    <a:pt x="8022" y="23485"/>
                  </a:lnTo>
                  <a:lnTo>
                    <a:pt x="7218" y="23953"/>
                  </a:lnTo>
                  <a:lnTo>
                    <a:pt x="6471" y="24439"/>
                  </a:lnTo>
                  <a:lnTo>
                    <a:pt x="5760" y="24925"/>
                  </a:lnTo>
                  <a:lnTo>
                    <a:pt x="5106" y="25430"/>
                  </a:lnTo>
                  <a:lnTo>
                    <a:pt x="4489" y="25935"/>
                  </a:lnTo>
                  <a:lnTo>
                    <a:pt x="3909" y="26440"/>
                  </a:lnTo>
                  <a:lnTo>
                    <a:pt x="3385" y="26926"/>
                  </a:lnTo>
                  <a:lnTo>
                    <a:pt x="2899" y="27393"/>
                  </a:lnTo>
                  <a:lnTo>
                    <a:pt x="2469" y="27861"/>
                  </a:lnTo>
                  <a:lnTo>
                    <a:pt x="2058" y="28309"/>
                  </a:lnTo>
                  <a:lnTo>
                    <a:pt x="1703" y="28758"/>
                  </a:lnTo>
                  <a:lnTo>
                    <a:pt x="1385" y="29207"/>
                  </a:lnTo>
                  <a:lnTo>
                    <a:pt x="1104" y="29618"/>
                  </a:lnTo>
                  <a:lnTo>
                    <a:pt x="842" y="30048"/>
                  </a:lnTo>
                  <a:lnTo>
                    <a:pt x="637" y="30460"/>
                  </a:lnTo>
                  <a:lnTo>
                    <a:pt x="450" y="30852"/>
                  </a:lnTo>
                  <a:lnTo>
                    <a:pt x="300" y="31245"/>
                  </a:lnTo>
                  <a:lnTo>
                    <a:pt x="188" y="31619"/>
                  </a:lnTo>
                  <a:lnTo>
                    <a:pt x="94" y="31993"/>
                  </a:lnTo>
                  <a:lnTo>
                    <a:pt x="38" y="32367"/>
                  </a:lnTo>
                  <a:lnTo>
                    <a:pt x="20" y="32722"/>
                  </a:lnTo>
                  <a:lnTo>
                    <a:pt x="1" y="33059"/>
                  </a:lnTo>
                  <a:lnTo>
                    <a:pt x="38" y="33395"/>
                  </a:lnTo>
                  <a:lnTo>
                    <a:pt x="76" y="33732"/>
                  </a:lnTo>
                  <a:lnTo>
                    <a:pt x="151" y="34050"/>
                  </a:lnTo>
                  <a:lnTo>
                    <a:pt x="244" y="34368"/>
                  </a:lnTo>
                  <a:lnTo>
                    <a:pt x="356" y="34667"/>
                  </a:lnTo>
                  <a:lnTo>
                    <a:pt x="506" y="34947"/>
                  </a:lnTo>
                  <a:lnTo>
                    <a:pt x="655" y="35246"/>
                  </a:lnTo>
                  <a:lnTo>
                    <a:pt x="824" y="35527"/>
                  </a:lnTo>
                  <a:lnTo>
                    <a:pt x="1011" y="35789"/>
                  </a:lnTo>
                  <a:lnTo>
                    <a:pt x="1216" y="36051"/>
                  </a:lnTo>
                  <a:lnTo>
                    <a:pt x="1441" y="36294"/>
                  </a:lnTo>
                  <a:lnTo>
                    <a:pt x="1665" y="36537"/>
                  </a:lnTo>
                  <a:lnTo>
                    <a:pt x="1927" y="36780"/>
                  </a:lnTo>
                  <a:lnTo>
                    <a:pt x="2170" y="37004"/>
                  </a:lnTo>
                  <a:lnTo>
                    <a:pt x="2450" y="37228"/>
                  </a:lnTo>
                  <a:lnTo>
                    <a:pt x="2712" y="37434"/>
                  </a:lnTo>
                  <a:lnTo>
                    <a:pt x="3292" y="37846"/>
                  </a:lnTo>
                  <a:lnTo>
                    <a:pt x="3890" y="38219"/>
                  </a:lnTo>
                  <a:lnTo>
                    <a:pt x="4489" y="38556"/>
                  </a:lnTo>
                  <a:lnTo>
                    <a:pt x="5106" y="38855"/>
                  </a:lnTo>
                  <a:lnTo>
                    <a:pt x="5704" y="39136"/>
                  </a:lnTo>
                  <a:lnTo>
                    <a:pt x="6302" y="39397"/>
                  </a:lnTo>
                  <a:lnTo>
                    <a:pt x="6863" y="39622"/>
                  </a:lnTo>
                  <a:lnTo>
                    <a:pt x="7387" y="39809"/>
                  </a:lnTo>
                  <a:lnTo>
                    <a:pt x="7892" y="39977"/>
                  </a:lnTo>
                  <a:lnTo>
                    <a:pt x="8714" y="40239"/>
                  </a:lnTo>
                  <a:lnTo>
                    <a:pt x="9257" y="40388"/>
                  </a:lnTo>
                  <a:lnTo>
                    <a:pt x="9462" y="40426"/>
                  </a:lnTo>
                  <a:lnTo>
                    <a:pt x="9275" y="40482"/>
                  </a:lnTo>
                  <a:lnTo>
                    <a:pt x="8826" y="40632"/>
                  </a:lnTo>
                  <a:lnTo>
                    <a:pt x="8509" y="40744"/>
                  </a:lnTo>
                  <a:lnTo>
                    <a:pt x="8172" y="40875"/>
                  </a:lnTo>
                  <a:lnTo>
                    <a:pt x="7817" y="41043"/>
                  </a:lnTo>
                  <a:lnTo>
                    <a:pt x="7462" y="41211"/>
                  </a:lnTo>
                  <a:lnTo>
                    <a:pt x="7106" y="41417"/>
                  </a:lnTo>
                  <a:lnTo>
                    <a:pt x="6770" y="41641"/>
                  </a:lnTo>
                  <a:lnTo>
                    <a:pt x="6452" y="41884"/>
                  </a:lnTo>
                  <a:lnTo>
                    <a:pt x="6321" y="42015"/>
                  </a:lnTo>
                  <a:lnTo>
                    <a:pt x="6190" y="42165"/>
                  </a:lnTo>
                  <a:lnTo>
                    <a:pt x="6078" y="42296"/>
                  </a:lnTo>
                  <a:lnTo>
                    <a:pt x="5984" y="42445"/>
                  </a:lnTo>
                  <a:lnTo>
                    <a:pt x="5891" y="42614"/>
                  </a:lnTo>
                  <a:lnTo>
                    <a:pt x="5835" y="42763"/>
                  </a:lnTo>
                  <a:lnTo>
                    <a:pt x="5797" y="42931"/>
                  </a:lnTo>
                  <a:lnTo>
                    <a:pt x="5779" y="43100"/>
                  </a:lnTo>
                  <a:lnTo>
                    <a:pt x="5779" y="43268"/>
                  </a:lnTo>
                  <a:lnTo>
                    <a:pt x="5816" y="43455"/>
                  </a:lnTo>
                  <a:lnTo>
                    <a:pt x="5872" y="43623"/>
                  </a:lnTo>
                  <a:lnTo>
                    <a:pt x="5947" y="43810"/>
                  </a:lnTo>
                  <a:lnTo>
                    <a:pt x="6078" y="44016"/>
                  </a:lnTo>
                  <a:lnTo>
                    <a:pt x="6209" y="44203"/>
                  </a:lnTo>
                  <a:lnTo>
                    <a:pt x="6396" y="44409"/>
                  </a:lnTo>
                  <a:lnTo>
                    <a:pt x="6620" y="44614"/>
                  </a:lnTo>
                  <a:lnTo>
                    <a:pt x="6863" y="44839"/>
                  </a:lnTo>
                  <a:lnTo>
                    <a:pt x="7162" y="45044"/>
                  </a:lnTo>
                  <a:lnTo>
                    <a:pt x="7480" y="45269"/>
                  </a:lnTo>
                  <a:lnTo>
                    <a:pt x="7854" y="45493"/>
                  </a:lnTo>
                  <a:lnTo>
                    <a:pt x="8266" y="45736"/>
                  </a:lnTo>
                  <a:lnTo>
                    <a:pt x="8714" y="45961"/>
                  </a:lnTo>
                  <a:lnTo>
                    <a:pt x="9219" y="46204"/>
                  </a:lnTo>
                  <a:lnTo>
                    <a:pt x="9780" y="46447"/>
                  </a:lnTo>
                  <a:lnTo>
                    <a:pt x="10378" y="46690"/>
                  </a:lnTo>
                  <a:lnTo>
                    <a:pt x="11014" y="46952"/>
                  </a:lnTo>
                  <a:lnTo>
                    <a:pt x="11725" y="47213"/>
                  </a:lnTo>
                  <a:lnTo>
                    <a:pt x="12473" y="47475"/>
                  </a:lnTo>
                  <a:lnTo>
                    <a:pt x="13295" y="47737"/>
                  </a:lnTo>
                  <a:lnTo>
                    <a:pt x="14155" y="47999"/>
                  </a:lnTo>
                  <a:lnTo>
                    <a:pt x="15090" y="48279"/>
                  </a:lnTo>
                  <a:lnTo>
                    <a:pt x="16063" y="48560"/>
                  </a:lnTo>
                  <a:lnTo>
                    <a:pt x="17110" y="48840"/>
                  </a:lnTo>
                  <a:lnTo>
                    <a:pt x="18232" y="49121"/>
                  </a:lnTo>
                  <a:lnTo>
                    <a:pt x="19410" y="49420"/>
                  </a:lnTo>
                  <a:lnTo>
                    <a:pt x="20644" y="49700"/>
                  </a:lnTo>
                  <a:lnTo>
                    <a:pt x="21953" y="49999"/>
                  </a:lnTo>
                  <a:lnTo>
                    <a:pt x="23336" y="50298"/>
                  </a:lnTo>
                  <a:lnTo>
                    <a:pt x="26328" y="50916"/>
                  </a:lnTo>
                  <a:lnTo>
                    <a:pt x="29600" y="51551"/>
                  </a:lnTo>
                  <a:lnTo>
                    <a:pt x="31713" y="51925"/>
                  </a:lnTo>
                  <a:lnTo>
                    <a:pt x="33938" y="52318"/>
                  </a:lnTo>
                  <a:lnTo>
                    <a:pt x="35957" y="52654"/>
                  </a:lnTo>
                  <a:lnTo>
                    <a:pt x="38033" y="52954"/>
                  </a:lnTo>
                  <a:lnTo>
                    <a:pt x="40164" y="53234"/>
                  </a:lnTo>
                  <a:lnTo>
                    <a:pt x="42352" y="53515"/>
                  </a:lnTo>
                  <a:lnTo>
                    <a:pt x="44596" y="53758"/>
                  </a:lnTo>
                  <a:lnTo>
                    <a:pt x="46896" y="53963"/>
                  </a:lnTo>
                  <a:lnTo>
                    <a:pt x="49252" y="54169"/>
                  </a:lnTo>
                  <a:lnTo>
                    <a:pt x="51645" y="54356"/>
                  </a:lnTo>
                  <a:lnTo>
                    <a:pt x="54095" y="54524"/>
                  </a:lnTo>
                  <a:lnTo>
                    <a:pt x="56581" y="54674"/>
                  </a:lnTo>
                  <a:lnTo>
                    <a:pt x="59106" y="54805"/>
                  </a:lnTo>
                  <a:lnTo>
                    <a:pt x="61667" y="54917"/>
                  </a:lnTo>
                  <a:lnTo>
                    <a:pt x="64266" y="55010"/>
                  </a:lnTo>
                  <a:lnTo>
                    <a:pt x="66903" y="55085"/>
                  </a:lnTo>
                  <a:lnTo>
                    <a:pt x="69558" y="55160"/>
                  </a:lnTo>
                  <a:lnTo>
                    <a:pt x="72250" y="55216"/>
                  </a:lnTo>
                  <a:lnTo>
                    <a:pt x="74962" y="55253"/>
                  </a:lnTo>
                  <a:lnTo>
                    <a:pt x="77692" y="55272"/>
                  </a:lnTo>
                  <a:lnTo>
                    <a:pt x="86012" y="55272"/>
                  </a:lnTo>
                  <a:lnTo>
                    <a:pt x="88817" y="55235"/>
                  </a:lnTo>
                  <a:lnTo>
                    <a:pt x="94426" y="55160"/>
                  </a:lnTo>
                  <a:lnTo>
                    <a:pt x="100073" y="55029"/>
                  </a:lnTo>
                  <a:lnTo>
                    <a:pt x="105701" y="54861"/>
                  </a:lnTo>
                  <a:lnTo>
                    <a:pt x="111311" y="54674"/>
                  </a:lnTo>
                  <a:lnTo>
                    <a:pt x="116883" y="54468"/>
                  </a:lnTo>
                  <a:lnTo>
                    <a:pt x="122380" y="54225"/>
                  </a:lnTo>
                  <a:lnTo>
                    <a:pt x="127802" y="53963"/>
                  </a:lnTo>
                  <a:lnTo>
                    <a:pt x="133094" y="53683"/>
                  </a:lnTo>
                  <a:lnTo>
                    <a:pt x="138273" y="53402"/>
                  </a:lnTo>
                  <a:lnTo>
                    <a:pt x="143322" y="53122"/>
                  </a:lnTo>
                  <a:lnTo>
                    <a:pt x="148183" y="52823"/>
                  </a:lnTo>
                  <a:lnTo>
                    <a:pt x="157327" y="52262"/>
                  </a:lnTo>
                  <a:lnTo>
                    <a:pt x="165554" y="51738"/>
                  </a:lnTo>
                  <a:lnTo>
                    <a:pt x="172697" y="51289"/>
                  </a:lnTo>
                  <a:lnTo>
                    <a:pt x="175801" y="51103"/>
                  </a:lnTo>
                  <a:lnTo>
                    <a:pt x="178587" y="50953"/>
                  </a:lnTo>
                  <a:lnTo>
                    <a:pt x="181017" y="50841"/>
                  </a:lnTo>
                  <a:lnTo>
                    <a:pt x="183074" y="50785"/>
                  </a:lnTo>
                  <a:lnTo>
                    <a:pt x="184215" y="50729"/>
                  </a:lnTo>
                  <a:lnTo>
                    <a:pt x="185318" y="50654"/>
                  </a:lnTo>
                  <a:lnTo>
                    <a:pt x="186384" y="50542"/>
                  </a:lnTo>
                  <a:lnTo>
                    <a:pt x="187431" y="50392"/>
                  </a:lnTo>
                  <a:lnTo>
                    <a:pt x="188459" y="50224"/>
                  </a:lnTo>
                  <a:lnTo>
                    <a:pt x="189450" y="50018"/>
                  </a:lnTo>
                  <a:lnTo>
                    <a:pt x="190404" y="49775"/>
                  </a:lnTo>
                  <a:lnTo>
                    <a:pt x="191339" y="49513"/>
                  </a:lnTo>
                  <a:lnTo>
                    <a:pt x="192236" y="49214"/>
                  </a:lnTo>
                  <a:lnTo>
                    <a:pt x="193096" y="48915"/>
                  </a:lnTo>
                  <a:lnTo>
                    <a:pt x="193938" y="48560"/>
                  </a:lnTo>
                  <a:lnTo>
                    <a:pt x="194742" y="48204"/>
                  </a:lnTo>
                  <a:lnTo>
                    <a:pt x="195508" y="47812"/>
                  </a:lnTo>
                  <a:lnTo>
                    <a:pt x="196238" y="47400"/>
                  </a:lnTo>
                  <a:lnTo>
                    <a:pt x="196948" y="46970"/>
                  </a:lnTo>
                  <a:lnTo>
                    <a:pt x="197621" y="46521"/>
                  </a:lnTo>
                  <a:lnTo>
                    <a:pt x="198257" y="46035"/>
                  </a:lnTo>
                  <a:lnTo>
                    <a:pt x="198874" y="45549"/>
                  </a:lnTo>
                  <a:lnTo>
                    <a:pt x="199435" y="45044"/>
                  </a:lnTo>
                  <a:lnTo>
                    <a:pt x="199977" y="44521"/>
                  </a:lnTo>
                  <a:lnTo>
                    <a:pt x="200482" y="43979"/>
                  </a:lnTo>
                  <a:lnTo>
                    <a:pt x="200949" y="43418"/>
                  </a:lnTo>
                  <a:lnTo>
                    <a:pt x="201380" y="42838"/>
                  </a:lnTo>
                  <a:lnTo>
                    <a:pt x="201772" y="42258"/>
                  </a:lnTo>
                  <a:lnTo>
                    <a:pt x="202127" y="41660"/>
                  </a:lnTo>
                  <a:lnTo>
                    <a:pt x="202445" y="41062"/>
                  </a:lnTo>
                  <a:lnTo>
                    <a:pt x="202726" y="40445"/>
                  </a:lnTo>
                  <a:lnTo>
                    <a:pt x="202969" y="39809"/>
                  </a:lnTo>
                  <a:lnTo>
                    <a:pt x="203175" y="39173"/>
                  </a:lnTo>
                  <a:lnTo>
                    <a:pt x="203343" y="38537"/>
                  </a:lnTo>
                  <a:lnTo>
                    <a:pt x="203474" y="37883"/>
                  </a:lnTo>
                  <a:lnTo>
                    <a:pt x="203567" y="37228"/>
                  </a:lnTo>
                  <a:lnTo>
                    <a:pt x="203605" y="36761"/>
                  </a:lnTo>
                  <a:lnTo>
                    <a:pt x="203623" y="36312"/>
                  </a:lnTo>
                  <a:lnTo>
                    <a:pt x="203623" y="35845"/>
                  </a:lnTo>
                  <a:lnTo>
                    <a:pt x="203605" y="35377"/>
                  </a:lnTo>
                  <a:lnTo>
                    <a:pt x="203567" y="34910"/>
                  </a:lnTo>
                  <a:lnTo>
                    <a:pt x="203511" y="34461"/>
                  </a:lnTo>
                  <a:lnTo>
                    <a:pt x="203436" y="33994"/>
                  </a:lnTo>
                  <a:lnTo>
                    <a:pt x="203343" y="33526"/>
                  </a:lnTo>
                  <a:lnTo>
                    <a:pt x="203231" y="33059"/>
                  </a:lnTo>
                  <a:lnTo>
                    <a:pt x="203081" y="32591"/>
                  </a:lnTo>
                  <a:lnTo>
                    <a:pt x="202931" y="32124"/>
                  </a:lnTo>
                  <a:lnTo>
                    <a:pt x="202763" y="31656"/>
                  </a:lnTo>
                  <a:lnTo>
                    <a:pt x="202557" y="31189"/>
                  </a:lnTo>
                  <a:lnTo>
                    <a:pt x="202333" y="30740"/>
                  </a:lnTo>
                  <a:lnTo>
                    <a:pt x="202090" y="30273"/>
                  </a:lnTo>
                  <a:lnTo>
                    <a:pt x="201828" y="29824"/>
                  </a:lnTo>
                  <a:lnTo>
                    <a:pt x="201623" y="29469"/>
                  </a:lnTo>
                  <a:lnTo>
                    <a:pt x="201380" y="29113"/>
                  </a:lnTo>
                  <a:lnTo>
                    <a:pt x="201136" y="28758"/>
                  </a:lnTo>
                  <a:lnTo>
                    <a:pt x="200875" y="28403"/>
                  </a:lnTo>
                  <a:lnTo>
                    <a:pt x="200594" y="28048"/>
                  </a:lnTo>
                  <a:lnTo>
                    <a:pt x="200314" y="27711"/>
                  </a:lnTo>
                  <a:lnTo>
                    <a:pt x="200015" y="27356"/>
                  </a:lnTo>
                  <a:lnTo>
                    <a:pt x="199697" y="27019"/>
                  </a:lnTo>
                  <a:lnTo>
                    <a:pt x="199379" y="26683"/>
                  </a:lnTo>
                  <a:lnTo>
                    <a:pt x="199042" y="26346"/>
                  </a:lnTo>
                  <a:lnTo>
                    <a:pt x="198687" y="26010"/>
                  </a:lnTo>
                  <a:lnTo>
                    <a:pt x="198313" y="25692"/>
                  </a:lnTo>
                  <a:lnTo>
                    <a:pt x="197920" y="25355"/>
                  </a:lnTo>
                  <a:lnTo>
                    <a:pt x="197528" y="25037"/>
                  </a:lnTo>
                  <a:lnTo>
                    <a:pt x="197116" y="24719"/>
                  </a:lnTo>
                  <a:lnTo>
                    <a:pt x="196686" y="24402"/>
                  </a:lnTo>
                  <a:lnTo>
                    <a:pt x="196686" y="24402"/>
                  </a:lnTo>
                  <a:lnTo>
                    <a:pt x="196798" y="24439"/>
                  </a:lnTo>
                  <a:lnTo>
                    <a:pt x="197004" y="24458"/>
                  </a:lnTo>
                  <a:lnTo>
                    <a:pt x="197285" y="24495"/>
                  </a:lnTo>
                  <a:lnTo>
                    <a:pt x="197640" y="24495"/>
                  </a:lnTo>
                  <a:lnTo>
                    <a:pt x="197846" y="24476"/>
                  </a:lnTo>
                  <a:lnTo>
                    <a:pt x="198070" y="24439"/>
                  </a:lnTo>
                  <a:lnTo>
                    <a:pt x="198313" y="24402"/>
                  </a:lnTo>
                  <a:lnTo>
                    <a:pt x="198556" y="24327"/>
                  </a:lnTo>
                  <a:lnTo>
                    <a:pt x="198818" y="24252"/>
                  </a:lnTo>
                  <a:lnTo>
                    <a:pt x="199098" y="24158"/>
                  </a:lnTo>
                  <a:lnTo>
                    <a:pt x="199398" y="24028"/>
                  </a:lnTo>
                  <a:lnTo>
                    <a:pt x="199678" y="23878"/>
                  </a:lnTo>
                  <a:lnTo>
                    <a:pt x="199996" y="23691"/>
                  </a:lnTo>
                  <a:lnTo>
                    <a:pt x="200295" y="23485"/>
                  </a:lnTo>
                  <a:lnTo>
                    <a:pt x="200632" y="23242"/>
                  </a:lnTo>
                  <a:lnTo>
                    <a:pt x="200949" y="22962"/>
                  </a:lnTo>
                  <a:lnTo>
                    <a:pt x="201267" y="22644"/>
                  </a:lnTo>
                  <a:lnTo>
                    <a:pt x="201604" y="22289"/>
                  </a:lnTo>
                  <a:lnTo>
                    <a:pt x="201940" y="21896"/>
                  </a:lnTo>
                  <a:lnTo>
                    <a:pt x="202277" y="21466"/>
                  </a:lnTo>
                  <a:lnTo>
                    <a:pt x="202614" y="20980"/>
                  </a:lnTo>
                  <a:lnTo>
                    <a:pt x="202931" y="20438"/>
                  </a:lnTo>
                  <a:lnTo>
                    <a:pt x="203268" y="19858"/>
                  </a:lnTo>
                  <a:lnTo>
                    <a:pt x="203605" y="19222"/>
                  </a:lnTo>
                  <a:lnTo>
                    <a:pt x="203922" y="18549"/>
                  </a:lnTo>
                  <a:lnTo>
                    <a:pt x="204240" y="17801"/>
                  </a:lnTo>
                  <a:lnTo>
                    <a:pt x="204539" y="16997"/>
                  </a:lnTo>
                  <a:lnTo>
                    <a:pt x="204839" y="16137"/>
                  </a:lnTo>
                  <a:lnTo>
                    <a:pt x="204913" y="15894"/>
                  </a:lnTo>
                  <a:lnTo>
                    <a:pt x="204951" y="15651"/>
                  </a:lnTo>
                  <a:lnTo>
                    <a:pt x="204970" y="15426"/>
                  </a:lnTo>
                  <a:lnTo>
                    <a:pt x="204951" y="15183"/>
                  </a:lnTo>
                  <a:lnTo>
                    <a:pt x="204913" y="14959"/>
                  </a:lnTo>
                  <a:lnTo>
                    <a:pt x="204857" y="14735"/>
                  </a:lnTo>
                  <a:lnTo>
                    <a:pt x="204764" y="14510"/>
                  </a:lnTo>
                  <a:lnTo>
                    <a:pt x="204652" y="14286"/>
                  </a:lnTo>
                  <a:lnTo>
                    <a:pt x="204521" y="14080"/>
                  </a:lnTo>
                  <a:lnTo>
                    <a:pt x="204390" y="13875"/>
                  </a:lnTo>
                  <a:lnTo>
                    <a:pt x="204222" y="13669"/>
                  </a:lnTo>
                  <a:lnTo>
                    <a:pt x="204035" y="13482"/>
                  </a:lnTo>
                  <a:lnTo>
                    <a:pt x="203848" y="13276"/>
                  </a:lnTo>
                  <a:lnTo>
                    <a:pt x="203623" y="13089"/>
                  </a:lnTo>
                  <a:lnTo>
                    <a:pt x="203399" y="12902"/>
                  </a:lnTo>
                  <a:lnTo>
                    <a:pt x="203137" y="12715"/>
                  </a:lnTo>
                  <a:lnTo>
                    <a:pt x="202576" y="12323"/>
                  </a:lnTo>
                  <a:lnTo>
                    <a:pt x="201940" y="11949"/>
                  </a:lnTo>
                  <a:lnTo>
                    <a:pt x="201249" y="11593"/>
                  </a:lnTo>
                  <a:lnTo>
                    <a:pt x="200482" y="11238"/>
                  </a:lnTo>
                  <a:lnTo>
                    <a:pt x="199659" y="10883"/>
                  </a:lnTo>
                  <a:lnTo>
                    <a:pt x="198762" y="10528"/>
                  </a:lnTo>
                  <a:lnTo>
                    <a:pt x="197808" y="10191"/>
                  </a:lnTo>
                  <a:lnTo>
                    <a:pt x="196798" y="9854"/>
                  </a:lnTo>
                  <a:lnTo>
                    <a:pt x="195733" y="9518"/>
                  </a:lnTo>
                  <a:lnTo>
                    <a:pt x="194611" y="9200"/>
                  </a:lnTo>
                  <a:lnTo>
                    <a:pt x="193452" y="8863"/>
                  </a:lnTo>
                  <a:lnTo>
                    <a:pt x="192217" y="8564"/>
                  </a:lnTo>
                  <a:lnTo>
                    <a:pt x="190946" y="8246"/>
                  </a:lnTo>
                  <a:lnTo>
                    <a:pt x="189637" y="7947"/>
                  </a:lnTo>
                  <a:lnTo>
                    <a:pt x="188272" y="7648"/>
                  </a:lnTo>
                  <a:lnTo>
                    <a:pt x="186870" y="7368"/>
                  </a:lnTo>
                  <a:lnTo>
                    <a:pt x="185411" y="7068"/>
                  </a:lnTo>
                  <a:lnTo>
                    <a:pt x="183915" y="6788"/>
                  </a:lnTo>
                  <a:lnTo>
                    <a:pt x="182401" y="6526"/>
                  </a:lnTo>
                  <a:lnTo>
                    <a:pt x="180830" y="6246"/>
                  </a:lnTo>
                  <a:lnTo>
                    <a:pt x="177614" y="5741"/>
                  </a:lnTo>
                  <a:lnTo>
                    <a:pt x="174267" y="5236"/>
                  </a:lnTo>
                  <a:lnTo>
                    <a:pt x="170808" y="4769"/>
                  </a:lnTo>
                  <a:lnTo>
                    <a:pt x="167274" y="4320"/>
                  </a:lnTo>
                  <a:lnTo>
                    <a:pt x="163647" y="3890"/>
                  </a:lnTo>
                  <a:lnTo>
                    <a:pt x="159982" y="3478"/>
                  </a:lnTo>
                  <a:lnTo>
                    <a:pt x="156242" y="3104"/>
                  </a:lnTo>
                  <a:lnTo>
                    <a:pt x="152484" y="2730"/>
                  </a:lnTo>
                  <a:lnTo>
                    <a:pt x="148726" y="2394"/>
                  </a:lnTo>
                  <a:lnTo>
                    <a:pt x="144949" y="2076"/>
                  </a:lnTo>
                  <a:lnTo>
                    <a:pt x="141190" y="1777"/>
                  </a:lnTo>
                  <a:lnTo>
                    <a:pt x="137451" y="1515"/>
                  </a:lnTo>
                  <a:lnTo>
                    <a:pt x="133767" y="1253"/>
                  </a:lnTo>
                  <a:lnTo>
                    <a:pt x="130140" y="1029"/>
                  </a:lnTo>
                  <a:lnTo>
                    <a:pt x="126568" y="823"/>
                  </a:lnTo>
                  <a:lnTo>
                    <a:pt x="123109" y="636"/>
                  </a:lnTo>
                  <a:lnTo>
                    <a:pt x="119744" y="468"/>
                  </a:lnTo>
                  <a:lnTo>
                    <a:pt x="116490" y="318"/>
                  </a:lnTo>
                  <a:lnTo>
                    <a:pt x="113386" y="206"/>
                  </a:lnTo>
                  <a:lnTo>
                    <a:pt x="110413" y="94"/>
                  </a:lnTo>
                  <a:lnTo>
                    <a:pt x="108394" y="38"/>
                  </a:lnTo>
                  <a:lnTo>
                    <a:pt x="106449" y="19"/>
                  </a:lnTo>
                  <a:lnTo>
                    <a:pt x="1045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697150" y="4793825"/>
              <a:ext cx="4349200" cy="655400"/>
            </a:xfrm>
            <a:custGeom>
              <a:avLst/>
              <a:gdLst/>
              <a:ahLst/>
              <a:cxnLst/>
              <a:rect l="l" t="t" r="r" b="b"/>
              <a:pathLst>
                <a:path w="173968" h="26216" extrusionOk="0">
                  <a:moveTo>
                    <a:pt x="19727" y="0"/>
                  </a:moveTo>
                  <a:lnTo>
                    <a:pt x="19558" y="19"/>
                  </a:lnTo>
                  <a:lnTo>
                    <a:pt x="19427" y="56"/>
                  </a:lnTo>
                  <a:lnTo>
                    <a:pt x="19315" y="113"/>
                  </a:lnTo>
                  <a:lnTo>
                    <a:pt x="19222" y="206"/>
                  </a:lnTo>
                  <a:lnTo>
                    <a:pt x="19147" y="318"/>
                  </a:lnTo>
                  <a:lnTo>
                    <a:pt x="19091" y="449"/>
                  </a:lnTo>
                  <a:lnTo>
                    <a:pt x="19053" y="617"/>
                  </a:lnTo>
                  <a:lnTo>
                    <a:pt x="19035" y="786"/>
                  </a:lnTo>
                  <a:lnTo>
                    <a:pt x="19035" y="991"/>
                  </a:lnTo>
                  <a:lnTo>
                    <a:pt x="19053" y="1197"/>
                  </a:lnTo>
                  <a:lnTo>
                    <a:pt x="19110" y="1702"/>
                  </a:lnTo>
                  <a:lnTo>
                    <a:pt x="19222" y="2263"/>
                  </a:lnTo>
                  <a:lnTo>
                    <a:pt x="19390" y="2880"/>
                  </a:lnTo>
                  <a:lnTo>
                    <a:pt x="19577" y="3553"/>
                  </a:lnTo>
                  <a:lnTo>
                    <a:pt x="19783" y="4282"/>
                  </a:lnTo>
                  <a:lnTo>
                    <a:pt x="20269" y="5853"/>
                  </a:lnTo>
                  <a:lnTo>
                    <a:pt x="20792" y="7536"/>
                  </a:lnTo>
                  <a:lnTo>
                    <a:pt x="21035" y="8396"/>
                  </a:lnTo>
                  <a:lnTo>
                    <a:pt x="21260" y="9293"/>
                  </a:lnTo>
                  <a:lnTo>
                    <a:pt x="21484" y="10172"/>
                  </a:lnTo>
                  <a:lnTo>
                    <a:pt x="21652" y="11051"/>
                  </a:lnTo>
                  <a:lnTo>
                    <a:pt x="21802" y="11911"/>
                  </a:lnTo>
                  <a:lnTo>
                    <a:pt x="21858" y="12341"/>
                  </a:lnTo>
                  <a:lnTo>
                    <a:pt x="21896" y="12771"/>
                  </a:lnTo>
                  <a:lnTo>
                    <a:pt x="21914" y="13201"/>
                  </a:lnTo>
                  <a:lnTo>
                    <a:pt x="21933" y="13613"/>
                  </a:lnTo>
                  <a:lnTo>
                    <a:pt x="21933" y="14005"/>
                  </a:lnTo>
                  <a:lnTo>
                    <a:pt x="21914" y="14417"/>
                  </a:lnTo>
                  <a:lnTo>
                    <a:pt x="21896" y="14791"/>
                  </a:lnTo>
                  <a:lnTo>
                    <a:pt x="21839" y="15183"/>
                  </a:lnTo>
                  <a:lnTo>
                    <a:pt x="21765" y="15539"/>
                  </a:lnTo>
                  <a:lnTo>
                    <a:pt x="21690" y="15894"/>
                  </a:lnTo>
                  <a:lnTo>
                    <a:pt x="21578" y="16249"/>
                  </a:lnTo>
                  <a:lnTo>
                    <a:pt x="21447" y="16567"/>
                  </a:lnTo>
                  <a:lnTo>
                    <a:pt x="21297" y="16885"/>
                  </a:lnTo>
                  <a:lnTo>
                    <a:pt x="21129" y="17203"/>
                  </a:lnTo>
                  <a:lnTo>
                    <a:pt x="20923" y="17483"/>
                  </a:lnTo>
                  <a:lnTo>
                    <a:pt x="20718" y="17764"/>
                  </a:lnTo>
                  <a:lnTo>
                    <a:pt x="20456" y="18007"/>
                  </a:lnTo>
                  <a:lnTo>
                    <a:pt x="20194" y="18250"/>
                  </a:lnTo>
                  <a:lnTo>
                    <a:pt x="19895" y="18474"/>
                  </a:lnTo>
                  <a:lnTo>
                    <a:pt x="19558" y="18661"/>
                  </a:lnTo>
                  <a:lnTo>
                    <a:pt x="19203" y="18848"/>
                  </a:lnTo>
                  <a:lnTo>
                    <a:pt x="18810" y="18998"/>
                  </a:lnTo>
                  <a:lnTo>
                    <a:pt x="17969" y="19297"/>
                  </a:lnTo>
                  <a:lnTo>
                    <a:pt x="17053" y="19596"/>
                  </a:lnTo>
                  <a:lnTo>
                    <a:pt x="16080" y="19877"/>
                  </a:lnTo>
                  <a:lnTo>
                    <a:pt x="15071" y="20157"/>
                  </a:lnTo>
                  <a:lnTo>
                    <a:pt x="14005" y="20419"/>
                  </a:lnTo>
                  <a:lnTo>
                    <a:pt x="12902" y="20681"/>
                  </a:lnTo>
                  <a:lnTo>
                    <a:pt x="11742" y="20924"/>
                  </a:lnTo>
                  <a:lnTo>
                    <a:pt x="10564" y="21167"/>
                  </a:lnTo>
                  <a:lnTo>
                    <a:pt x="9330" y="21391"/>
                  </a:lnTo>
                  <a:lnTo>
                    <a:pt x="8078" y="21597"/>
                  </a:lnTo>
                  <a:lnTo>
                    <a:pt x="6787" y="21784"/>
                  </a:lnTo>
                  <a:lnTo>
                    <a:pt x="5479" y="21971"/>
                  </a:lnTo>
                  <a:lnTo>
                    <a:pt x="4132" y="22120"/>
                  </a:lnTo>
                  <a:lnTo>
                    <a:pt x="2767" y="22270"/>
                  </a:lnTo>
                  <a:lnTo>
                    <a:pt x="1384" y="22382"/>
                  </a:lnTo>
                  <a:lnTo>
                    <a:pt x="0" y="22494"/>
                  </a:lnTo>
                  <a:lnTo>
                    <a:pt x="2113" y="22868"/>
                  </a:lnTo>
                  <a:lnTo>
                    <a:pt x="4338" y="23261"/>
                  </a:lnTo>
                  <a:lnTo>
                    <a:pt x="6357" y="23597"/>
                  </a:lnTo>
                  <a:lnTo>
                    <a:pt x="8433" y="23897"/>
                  </a:lnTo>
                  <a:lnTo>
                    <a:pt x="10564" y="24177"/>
                  </a:lnTo>
                  <a:lnTo>
                    <a:pt x="12752" y="24458"/>
                  </a:lnTo>
                  <a:lnTo>
                    <a:pt x="14996" y="24701"/>
                  </a:lnTo>
                  <a:lnTo>
                    <a:pt x="17296" y="24906"/>
                  </a:lnTo>
                  <a:lnTo>
                    <a:pt x="19652" y="25112"/>
                  </a:lnTo>
                  <a:lnTo>
                    <a:pt x="22045" y="25299"/>
                  </a:lnTo>
                  <a:lnTo>
                    <a:pt x="24495" y="25467"/>
                  </a:lnTo>
                  <a:lnTo>
                    <a:pt x="26981" y="25617"/>
                  </a:lnTo>
                  <a:lnTo>
                    <a:pt x="29506" y="25748"/>
                  </a:lnTo>
                  <a:lnTo>
                    <a:pt x="32067" y="25860"/>
                  </a:lnTo>
                  <a:lnTo>
                    <a:pt x="34666" y="25953"/>
                  </a:lnTo>
                  <a:lnTo>
                    <a:pt x="37303" y="26028"/>
                  </a:lnTo>
                  <a:lnTo>
                    <a:pt x="39958" y="26103"/>
                  </a:lnTo>
                  <a:lnTo>
                    <a:pt x="42650" y="26159"/>
                  </a:lnTo>
                  <a:lnTo>
                    <a:pt x="45362" y="26196"/>
                  </a:lnTo>
                  <a:lnTo>
                    <a:pt x="48092" y="26215"/>
                  </a:lnTo>
                  <a:lnTo>
                    <a:pt x="56412" y="26215"/>
                  </a:lnTo>
                  <a:lnTo>
                    <a:pt x="59217" y="26178"/>
                  </a:lnTo>
                  <a:lnTo>
                    <a:pt x="64826" y="26103"/>
                  </a:lnTo>
                  <a:lnTo>
                    <a:pt x="70473" y="25972"/>
                  </a:lnTo>
                  <a:lnTo>
                    <a:pt x="76101" y="25804"/>
                  </a:lnTo>
                  <a:lnTo>
                    <a:pt x="81711" y="25617"/>
                  </a:lnTo>
                  <a:lnTo>
                    <a:pt x="87283" y="25411"/>
                  </a:lnTo>
                  <a:lnTo>
                    <a:pt x="92780" y="25168"/>
                  </a:lnTo>
                  <a:lnTo>
                    <a:pt x="98202" y="24906"/>
                  </a:lnTo>
                  <a:lnTo>
                    <a:pt x="103494" y="24626"/>
                  </a:lnTo>
                  <a:lnTo>
                    <a:pt x="108673" y="24345"/>
                  </a:lnTo>
                  <a:lnTo>
                    <a:pt x="113722" y="24065"/>
                  </a:lnTo>
                  <a:lnTo>
                    <a:pt x="118583" y="23766"/>
                  </a:lnTo>
                  <a:lnTo>
                    <a:pt x="127727" y="23205"/>
                  </a:lnTo>
                  <a:lnTo>
                    <a:pt x="135954" y="22681"/>
                  </a:lnTo>
                  <a:lnTo>
                    <a:pt x="143097" y="22232"/>
                  </a:lnTo>
                  <a:lnTo>
                    <a:pt x="146201" y="22046"/>
                  </a:lnTo>
                  <a:lnTo>
                    <a:pt x="148987" y="21896"/>
                  </a:lnTo>
                  <a:lnTo>
                    <a:pt x="151417" y="21784"/>
                  </a:lnTo>
                  <a:lnTo>
                    <a:pt x="153474" y="21728"/>
                  </a:lnTo>
                  <a:lnTo>
                    <a:pt x="154615" y="21672"/>
                  </a:lnTo>
                  <a:lnTo>
                    <a:pt x="155718" y="21597"/>
                  </a:lnTo>
                  <a:lnTo>
                    <a:pt x="156784" y="21485"/>
                  </a:lnTo>
                  <a:lnTo>
                    <a:pt x="157831" y="21335"/>
                  </a:lnTo>
                  <a:lnTo>
                    <a:pt x="158859" y="21167"/>
                  </a:lnTo>
                  <a:lnTo>
                    <a:pt x="159850" y="20961"/>
                  </a:lnTo>
                  <a:lnTo>
                    <a:pt x="160804" y="20718"/>
                  </a:lnTo>
                  <a:lnTo>
                    <a:pt x="161739" y="20456"/>
                  </a:lnTo>
                  <a:lnTo>
                    <a:pt x="162636" y="20157"/>
                  </a:lnTo>
                  <a:lnTo>
                    <a:pt x="163496" y="19858"/>
                  </a:lnTo>
                  <a:lnTo>
                    <a:pt x="164338" y="19503"/>
                  </a:lnTo>
                  <a:lnTo>
                    <a:pt x="165142" y="19147"/>
                  </a:lnTo>
                  <a:lnTo>
                    <a:pt x="165908" y="18755"/>
                  </a:lnTo>
                  <a:lnTo>
                    <a:pt x="166638" y="18343"/>
                  </a:lnTo>
                  <a:lnTo>
                    <a:pt x="167348" y="17913"/>
                  </a:lnTo>
                  <a:lnTo>
                    <a:pt x="168021" y="17464"/>
                  </a:lnTo>
                  <a:lnTo>
                    <a:pt x="168657" y="16978"/>
                  </a:lnTo>
                  <a:lnTo>
                    <a:pt x="169274" y="16492"/>
                  </a:lnTo>
                  <a:lnTo>
                    <a:pt x="169835" y="15987"/>
                  </a:lnTo>
                  <a:lnTo>
                    <a:pt x="170377" y="15464"/>
                  </a:lnTo>
                  <a:lnTo>
                    <a:pt x="170882" y="14922"/>
                  </a:lnTo>
                  <a:lnTo>
                    <a:pt x="171349" y="14361"/>
                  </a:lnTo>
                  <a:lnTo>
                    <a:pt x="171780" y="13781"/>
                  </a:lnTo>
                  <a:lnTo>
                    <a:pt x="172172" y="13201"/>
                  </a:lnTo>
                  <a:lnTo>
                    <a:pt x="172527" y="12603"/>
                  </a:lnTo>
                  <a:lnTo>
                    <a:pt x="172845" y="12005"/>
                  </a:lnTo>
                  <a:lnTo>
                    <a:pt x="173126" y="11388"/>
                  </a:lnTo>
                  <a:lnTo>
                    <a:pt x="173369" y="10752"/>
                  </a:lnTo>
                  <a:lnTo>
                    <a:pt x="173575" y="10116"/>
                  </a:lnTo>
                  <a:lnTo>
                    <a:pt x="173743" y="9480"/>
                  </a:lnTo>
                  <a:lnTo>
                    <a:pt x="173874" y="8826"/>
                  </a:lnTo>
                  <a:lnTo>
                    <a:pt x="173967" y="8171"/>
                  </a:lnTo>
                  <a:lnTo>
                    <a:pt x="173070" y="8302"/>
                  </a:lnTo>
                  <a:lnTo>
                    <a:pt x="172097" y="8415"/>
                  </a:lnTo>
                  <a:lnTo>
                    <a:pt x="171069" y="8489"/>
                  </a:lnTo>
                  <a:lnTo>
                    <a:pt x="169984" y="8564"/>
                  </a:lnTo>
                  <a:lnTo>
                    <a:pt x="168863" y="8602"/>
                  </a:lnTo>
                  <a:lnTo>
                    <a:pt x="166488" y="8602"/>
                  </a:lnTo>
                  <a:lnTo>
                    <a:pt x="165254" y="8583"/>
                  </a:lnTo>
                  <a:lnTo>
                    <a:pt x="162730" y="8527"/>
                  </a:lnTo>
                  <a:lnTo>
                    <a:pt x="160168" y="8415"/>
                  </a:lnTo>
                  <a:lnTo>
                    <a:pt x="155176" y="8171"/>
                  </a:lnTo>
                  <a:lnTo>
                    <a:pt x="153418" y="8097"/>
                  </a:lnTo>
                  <a:lnTo>
                    <a:pt x="151847" y="8041"/>
                  </a:lnTo>
                  <a:lnTo>
                    <a:pt x="150482" y="8022"/>
                  </a:lnTo>
                  <a:lnTo>
                    <a:pt x="149267" y="8022"/>
                  </a:lnTo>
                  <a:lnTo>
                    <a:pt x="148220" y="8041"/>
                  </a:lnTo>
                  <a:lnTo>
                    <a:pt x="147285" y="8078"/>
                  </a:lnTo>
                  <a:lnTo>
                    <a:pt x="146444" y="8153"/>
                  </a:lnTo>
                  <a:lnTo>
                    <a:pt x="145696" y="8228"/>
                  </a:lnTo>
                  <a:lnTo>
                    <a:pt x="145023" y="8321"/>
                  </a:lnTo>
                  <a:lnTo>
                    <a:pt x="144368" y="8433"/>
                  </a:lnTo>
                  <a:lnTo>
                    <a:pt x="143751" y="8564"/>
                  </a:lnTo>
                  <a:lnTo>
                    <a:pt x="143134" y="8714"/>
                  </a:lnTo>
                  <a:lnTo>
                    <a:pt x="141806" y="9032"/>
                  </a:lnTo>
                  <a:lnTo>
                    <a:pt x="141059" y="9200"/>
                  </a:lnTo>
                  <a:lnTo>
                    <a:pt x="140217" y="9368"/>
                  </a:lnTo>
                  <a:lnTo>
                    <a:pt x="139450" y="9536"/>
                  </a:lnTo>
                  <a:lnTo>
                    <a:pt x="138908" y="9686"/>
                  </a:lnTo>
                  <a:lnTo>
                    <a:pt x="138721" y="9742"/>
                  </a:lnTo>
                  <a:lnTo>
                    <a:pt x="138572" y="9798"/>
                  </a:lnTo>
                  <a:lnTo>
                    <a:pt x="138478" y="9854"/>
                  </a:lnTo>
                  <a:lnTo>
                    <a:pt x="138422" y="9910"/>
                  </a:lnTo>
                  <a:lnTo>
                    <a:pt x="138422" y="9967"/>
                  </a:lnTo>
                  <a:lnTo>
                    <a:pt x="138441" y="10004"/>
                  </a:lnTo>
                  <a:lnTo>
                    <a:pt x="138516" y="10060"/>
                  </a:lnTo>
                  <a:lnTo>
                    <a:pt x="138628" y="10097"/>
                  </a:lnTo>
                  <a:lnTo>
                    <a:pt x="138964" y="10191"/>
                  </a:lnTo>
                  <a:lnTo>
                    <a:pt x="139432" y="10266"/>
                  </a:lnTo>
                  <a:lnTo>
                    <a:pt x="140685" y="10471"/>
                  </a:lnTo>
                  <a:lnTo>
                    <a:pt x="142293" y="10733"/>
                  </a:lnTo>
                  <a:lnTo>
                    <a:pt x="143171" y="10883"/>
                  </a:lnTo>
                  <a:lnTo>
                    <a:pt x="144106" y="11070"/>
                  </a:lnTo>
                  <a:lnTo>
                    <a:pt x="145079" y="11294"/>
                  </a:lnTo>
                  <a:lnTo>
                    <a:pt x="146051" y="11537"/>
                  </a:lnTo>
                  <a:lnTo>
                    <a:pt x="146836" y="11762"/>
                  </a:lnTo>
                  <a:lnTo>
                    <a:pt x="147079" y="11855"/>
                  </a:lnTo>
                  <a:lnTo>
                    <a:pt x="147229" y="11930"/>
                  </a:lnTo>
                  <a:lnTo>
                    <a:pt x="147266" y="11967"/>
                  </a:lnTo>
                  <a:lnTo>
                    <a:pt x="147285" y="11986"/>
                  </a:lnTo>
                  <a:lnTo>
                    <a:pt x="147285" y="12023"/>
                  </a:lnTo>
                  <a:lnTo>
                    <a:pt x="147266" y="12042"/>
                  </a:lnTo>
                  <a:lnTo>
                    <a:pt x="147173" y="12061"/>
                  </a:lnTo>
                  <a:lnTo>
                    <a:pt x="146986" y="12079"/>
                  </a:lnTo>
                  <a:lnTo>
                    <a:pt x="146369" y="12098"/>
                  </a:lnTo>
                  <a:lnTo>
                    <a:pt x="145490" y="12079"/>
                  </a:lnTo>
                  <a:lnTo>
                    <a:pt x="142928" y="11967"/>
                  </a:lnTo>
                  <a:lnTo>
                    <a:pt x="141302" y="11892"/>
                  </a:lnTo>
                  <a:lnTo>
                    <a:pt x="139488" y="11818"/>
                  </a:lnTo>
                  <a:lnTo>
                    <a:pt x="137487" y="11780"/>
                  </a:lnTo>
                  <a:lnTo>
                    <a:pt x="135337" y="11743"/>
                  </a:lnTo>
                  <a:lnTo>
                    <a:pt x="133056" y="11743"/>
                  </a:lnTo>
                  <a:lnTo>
                    <a:pt x="130662" y="11780"/>
                  </a:lnTo>
                  <a:lnTo>
                    <a:pt x="129428" y="11818"/>
                  </a:lnTo>
                  <a:lnTo>
                    <a:pt x="128194" y="11874"/>
                  </a:lnTo>
                  <a:lnTo>
                    <a:pt x="126923" y="11949"/>
                  </a:lnTo>
                  <a:lnTo>
                    <a:pt x="125651" y="12023"/>
                  </a:lnTo>
                  <a:lnTo>
                    <a:pt x="123239" y="12210"/>
                  </a:lnTo>
                  <a:lnTo>
                    <a:pt x="120715" y="12453"/>
                  </a:lnTo>
                  <a:lnTo>
                    <a:pt x="118116" y="12734"/>
                  </a:lnTo>
                  <a:lnTo>
                    <a:pt x="115498" y="13052"/>
                  </a:lnTo>
                  <a:lnTo>
                    <a:pt x="112880" y="13407"/>
                  </a:lnTo>
                  <a:lnTo>
                    <a:pt x="110300" y="13781"/>
                  </a:lnTo>
                  <a:lnTo>
                    <a:pt x="107795" y="14155"/>
                  </a:lnTo>
                  <a:lnTo>
                    <a:pt x="105401" y="14566"/>
                  </a:lnTo>
                  <a:lnTo>
                    <a:pt x="103157" y="14959"/>
                  </a:lnTo>
                  <a:lnTo>
                    <a:pt x="101082" y="15352"/>
                  </a:lnTo>
                  <a:lnTo>
                    <a:pt x="99231" y="15744"/>
                  </a:lnTo>
                  <a:lnTo>
                    <a:pt x="97623" y="16118"/>
                  </a:lnTo>
                  <a:lnTo>
                    <a:pt x="96931" y="16286"/>
                  </a:lnTo>
                  <a:lnTo>
                    <a:pt x="96314" y="16473"/>
                  </a:lnTo>
                  <a:lnTo>
                    <a:pt x="95772" y="16623"/>
                  </a:lnTo>
                  <a:lnTo>
                    <a:pt x="95304" y="16791"/>
                  </a:lnTo>
                  <a:lnTo>
                    <a:pt x="94949" y="16922"/>
                  </a:lnTo>
                  <a:lnTo>
                    <a:pt x="94669" y="17072"/>
                  </a:lnTo>
                  <a:lnTo>
                    <a:pt x="94575" y="17128"/>
                  </a:lnTo>
                  <a:lnTo>
                    <a:pt x="94500" y="17184"/>
                  </a:lnTo>
                  <a:lnTo>
                    <a:pt x="94444" y="17240"/>
                  </a:lnTo>
                  <a:lnTo>
                    <a:pt x="94425" y="17296"/>
                  </a:lnTo>
                  <a:lnTo>
                    <a:pt x="92967" y="17259"/>
                  </a:lnTo>
                  <a:lnTo>
                    <a:pt x="91490" y="17240"/>
                  </a:lnTo>
                  <a:lnTo>
                    <a:pt x="89975" y="17240"/>
                  </a:lnTo>
                  <a:lnTo>
                    <a:pt x="88442" y="17277"/>
                  </a:lnTo>
                  <a:lnTo>
                    <a:pt x="86909" y="17352"/>
                  </a:lnTo>
                  <a:lnTo>
                    <a:pt x="85357" y="17464"/>
                  </a:lnTo>
                  <a:lnTo>
                    <a:pt x="83824" y="17614"/>
                  </a:lnTo>
                  <a:lnTo>
                    <a:pt x="83057" y="17689"/>
                  </a:lnTo>
                  <a:lnTo>
                    <a:pt x="82309" y="17801"/>
                  </a:lnTo>
                  <a:lnTo>
                    <a:pt x="81187" y="17932"/>
                  </a:lnTo>
                  <a:lnTo>
                    <a:pt x="80084" y="18044"/>
                  </a:lnTo>
                  <a:lnTo>
                    <a:pt x="78981" y="18138"/>
                  </a:lnTo>
                  <a:lnTo>
                    <a:pt x="77896" y="18194"/>
                  </a:lnTo>
                  <a:lnTo>
                    <a:pt x="76831" y="18212"/>
                  </a:lnTo>
                  <a:lnTo>
                    <a:pt x="75746" y="18212"/>
                  </a:lnTo>
                  <a:lnTo>
                    <a:pt x="74699" y="18194"/>
                  </a:lnTo>
                  <a:lnTo>
                    <a:pt x="73652" y="18138"/>
                  </a:lnTo>
                  <a:lnTo>
                    <a:pt x="72623" y="18082"/>
                  </a:lnTo>
                  <a:lnTo>
                    <a:pt x="71595" y="17988"/>
                  </a:lnTo>
                  <a:lnTo>
                    <a:pt x="70585" y="17895"/>
                  </a:lnTo>
                  <a:lnTo>
                    <a:pt x="69576" y="17764"/>
                  </a:lnTo>
                  <a:lnTo>
                    <a:pt x="68603" y="17633"/>
                  </a:lnTo>
                  <a:lnTo>
                    <a:pt x="67631" y="17483"/>
                  </a:lnTo>
                  <a:lnTo>
                    <a:pt x="66677" y="17315"/>
                  </a:lnTo>
                  <a:lnTo>
                    <a:pt x="65724" y="17147"/>
                  </a:lnTo>
                  <a:lnTo>
                    <a:pt x="64808" y="16960"/>
                  </a:lnTo>
                  <a:lnTo>
                    <a:pt x="63891" y="16754"/>
                  </a:lnTo>
                  <a:lnTo>
                    <a:pt x="62134" y="16361"/>
                  </a:lnTo>
                  <a:lnTo>
                    <a:pt x="60432" y="15931"/>
                  </a:lnTo>
                  <a:lnTo>
                    <a:pt x="58806" y="15501"/>
                  </a:lnTo>
                  <a:lnTo>
                    <a:pt x="55814" y="14660"/>
                  </a:lnTo>
                  <a:lnTo>
                    <a:pt x="54430" y="14286"/>
                  </a:lnTo>
                  <a:lnTo>
                    <a:pt x="53159" y="13949"/>
                  </a:lnTo>
                  <a:lnTo>
                    <a:pt x="51925" y="13650"/>
                  </a:lnTo>
                  <a:lnTo>
                    <a:pt x="50728" y="13407"/>
                  </a:lnTo>
                  <a:lnTo>
                    <a:pt x="49550" y="13201"/>
                  </a:lnTo>
                  <a:lnTo>
                    <a:pt x="48372" y="13014"/>
                  </a:lnTo>
                  <a:lnTo>
                    <a:pt x="47194" y="12865"/>
                  </a:lnTo>
                  <a:lnTo>
                    <a:pt x="46016" y="12734"/>
                  </a:lnTo>
                  <a:lnTo>
                    <a:pt x="43548" y="12491"/>
                  </a:lnTo>
                  <a:lnTo>
                    <a:pt x="40949" y="12266"/>
                  </a:lnTo>
                  <a:lnTo>
                    <a:pt x="39565" y="12135"/>
                  </a:lnTo>
                  <a:lnTo>
                    <a:pt x="38107" y="11986"/>
                  </a:lnTo>
                  <a:lnTo>
                    <a:pt x="36592" y="11799"/>
                  </a:lnTo>
                  <a:lnTo>
                    <a:pt x="34984" y="11593"/>
                  </a:lnTo>
                  <a:lnTo>
                    <a:pt x="33283" y="11350"/>
                  </a:lnTo>
                  <a:lnTo>
                    <a:pt x="31488" y="11051"/>
                  </a:lnTo>
                  <a:lnTo>
                    <a:pt x="30609" y="10883"/>
                  </a:lnTo>
                  <a:lnTo>
                    <a:pt x="30197" y="10789"/>
                  </a:lnTo>
                  <a:lnTo>
                    <a:pt x="29805" y="10677"/>
                  </a:lnTo>
                  <a:lnTo>
                    <a:pt x="29431" y="10584"/>
                  </a:lnTo>
                  <a:lnTo>
                    <a:pt x="29076" y="10453"/>
                  </a:lnTo>
                  <a:lnTo>
                    <a:pt x="28739" y="10340"/>
                  </a:lnTo>
                  <a:lnTo>
                    <a:pt x="28421" y="10210"/>
                  </a:lnTo>
                  <a:lnTo>
                    <a:pt x="28103" y="10079"/>
                  </a:lnTo>
                  <a:lnTo>
                    <a:pt x="27823" y="9929"/>
                  </a:lnTo>
                  <a:lnTo>
                    <a:pt x="27561" y="9780"/>
                  </a:lnTo>
                  <a:lnTo>
                    <a:pt x="27299" y="9630"/>
                  </a:lnTo>
                  <a:lnTo>
                    <a:pt x="27056" y="9480"/>
                  </a:lnTo>
                  <a:lnTo>
                    <a:pt x="26832" y="9331"/>
                  </a:lnTo>
                  <a:lnTo>
                    <a:pt x="26607" y="9162"/>
                  </a:lnTo>
                  <a:lnTo>
                    <a:pt x="26420" y="8994"/>
                  </a:lnTo>
                  <a:lnTo>
                    <a:pt x="26047" y="8639"/>
                  </a:lnTo>
                  <a:lnTo>
                    <a:pt x="25729" y="8284"/>
                  </a:lnTo>
                  <a:lnTo>
                    <a:pt x="25448" y="7910"/>
                  </a:lnTo>
                  <a:lnTo>
                    <a:pt x="25186" y="7517"/>
                  </a:lnTo>
                  <a:lnTo>
                    <a:pt x="24981" y="7124"/>
                  </a:lnTo>
                  <a:lnTo>
                    <a:pt x="24794" y="6732"/>
                  </a:lnTo>
                  <a:lnTo>
                    <a:pt x="24625" y="6320"/>
                  </a:lnTo>
                  <a:lnTo>
                    <a:pt x="24457" y="5909"/>
                  </a:lnTo>
                  <a:lnTo>
                    <a:pt x="24195" y="5086"/>
                  </a:lnTo>
                  <a:lnTo>
                    <a:pt x="23934" y="4264"/>
                  </a:lnTo>
                  <a:lnTo>
                    <a:pt x="23803" y="3852"/>
                  </a:lnTo>
                  <a:lnTo>
                    <a:pt x="23653" y="3460"/>
                  </a:lnTo>
                  <a:lnTo>
                    <a:pt x="23485" y="3067"/>
                  </a:lnTo>
                  <a:lnTo>
                    <a:pt x="23298" y="2693"/>
                  </a:lnTo>
                  <a:lnTo>
                    <a:pt x="23092" y="2319"/>
                  </a:lnTo>
                  <a:lnTo>
                    <a:pt x="22868" y="1964"/>
                  </a:lnTo>
                  <a:lnTo>
                    <a:pt x="22587" y="1627"/>
                  </a:lnTo>
                  <a:lnTo>
                    <a:pt x="22288" y="1309"/>
                  </a:lnTo>
                  <a:lnTo>
                    <a:pt x="21933" y="1010"/>
                  </a:lnTo>
                  <a:lnTo>
                    <a:pt x="21746" y="861"/>
                  </a:lnTo>
                  <a:lnTo>
                    <a:pt x="21540" y="730"/>
                  </a:lnTo>
                  <a:lnTo>
                    <a:pt x="21316" y="580"/>
                  </a:lnTo>
                  <a:lnTo>
                    <a:pt x="21092" y="468"/>
                  </a:lnTo>
                  <a:lnTo>
                    <a:pt x="20848" y="337"/>
                  </a:lnTo>
                  <a:lnTo>
                    <a:pt x="20587" y="225"/>
                  </a:lnTo>
                  <a:lnTo>
                    <a:pt x="20325" y="131"/>
                  </a:lnTo>
                  <a:lnTo>
                    <a:pt x="20101" y="56"/>
                  </a:lnTo>
                  <a:lnTo>
                    <a:pt x="19895" y="19"/>
                  </a:lnTo>
                  <a:lnTo>
                    <a:pt x="1972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462000" y="4424525"/>
              <a:ext cx="619400" cy="388500"/>
            </a:xfrm>
            <a:custGeom>
              <a:avLst/>
              <a:gdLst/>
              <a:ahLst/>
              <a:cxnLst/>
              <a:rect l="l" t="t" r="r" b="b"/>
              <a:pathLst>
                <a:path w="24776" h="15540" extrusionOk="0">
                  <a:moveTo>
                    <a:pt x="24458" y="1"/>
                  </a:moveTo>
                  <a:lnTo>
                    <a:pt x="24383" y="132"/>
                  </a:lnTo>
                  <a:lnTo>
                    <a:pt x="24308" y="263"/>
                  </a:lnTo>
                  <a:lnTo>
                    <a:pt x="24215" y="394"/>
                  </a:lnTo>
                  <a:lnTo>
                    <a:pt x="24102" y="506"/>
                  </a:lnTo>
                  <a:lnTo>
                    <a:pt x="23841" y="749"/>
                  </a:lnTo>
                  <a:lnTo>
                    <a:pt x="23541" y="973"/>
                  </a:lnTo>
                  <a:lnTo>
                    <a:pt x="23186" y="1179"/>
                  </a:lnTo>
                  <a:lnTo>
                    <a:pt x="22794" y="1385"/>
                  </a:lnTo>
                  <a:lnTo>
                    <a:pt x="22345" y="1572"/>
                  </a:lnTo>
                  <a:lnTo>
                    <a:pt x="21859" y="1740"/>
                  </a:lnTo>
                  <a:lnTo>
                    <a:pt x="21335" y="1927"/>
                  </a:lnTo>
                  <a:lnTo>
                    <a:pt x="20774" y="2076"/>
                  </a:lnTo>
                  <a:lnTo>
                    <a:pt x="20195" y="2245"/>
                  </a:lnTo>
                  <a:lnTo>
                    <a:pt x="19559" y="2394"/>
                  </a:lnTo>
                  <a:lnTo>
                    <a:pt x="18213" y="2675"/>
                  </a:lnTo>
                  <a:lnTo>
                    <a:pt x="16754" y="2955"/>
                  </a:lnTo>
                  <a:lnTo>
                    <a:pt x="15277" y="3198"/>
                  </a:lnTo>
                  <a:lnTo>
                    <a:pt x="13875" y="3385"/>
                  </a:lnTo>
                  <a:lnTo>
                    <a:pt x="12584" y="3535"/>
                  </a:lnTo>
                  <a:lnTo>
                    <a:pt x="11350" y="3647"/>
                  </a:lnTo>
                  <a:lnTo>
                    <a:pt x="10191" y="3722"/>
                  </a:lnTo>
                  <a:lnTo>
                    <a:pt x="9107" y="3778"/>
                  </a:lnTo>
                  <a:lnTo>
                    <a:pt x="8078" y="3797"/>
                  </a:lnTo>
                  <a:lnTo>
                    <a:pt x="7106" y="3815"/>
                  </a:lnTo>
                  <a:lnTo>
                    <a:pt x="5330" y="3834"/>
                  </a:lnTo>
                  <a:lnTo>
                    <a:pt x="4525" y="3853"/>
                  </a:lnTo>
                  <a:lnTo>
                    <a:pt x="3740" y="3871"/>
                  </a:lnTo>
                  <a:lnTo>
                    <a:pt x="2992" y="3890"/>
                  </a:lnTo>
                  <a:lnTo>
                    <a:pt x="2263" y="3946"/>
                  </a:lnTo>
                  <a:lnTo>
                    <a:pt x="1571" y="4040"/>
                  </a:lnTo>
                  <a:lnTo>
                    <a:pt x="898" y="4152"/>
                  </a:lnTo>
                  <a:lnTo>
                    <a:pt x="599" y="4227"/>
                  </a:lnTo>
                  <a:lnTo>
                    <a:pt x="375" y="4301"/>
                  </a:lnTo>
                  <a:lnTo>
                    <a:pt x="188" y="4376"/>
                  </a:lnTo>
                  <a:lnTo>
                    <a:pt x="75" y="4451"/>
                  </a:lnTo>
                  <a:lnTo>
                    <a:pt x="38" y="4507"/>
                  </a:lnTo>
                  <a:lnTo>
                    <a:pt x="19" y="4545"/>
                  </a:lnTo>
                  <a:lnTo>
                    <a:pt x="1" y="4582"/>
                  </a:lnTo>
                  <a:lnTo>
                    <a:pt x="1" y="4619"/>
                  </a:lnTo>
                  <a:lnTo>
                    <a:pt x="38" y="4713"/>
                  </a:lnTo>
                  <a:lnTo>
                    <a:pt x="131" y="4806"/>
                  </a:lnTo>
                  <a:lnTo>
                    <a:pt x="262" y="4900"/>
                  </a:lnTo>
                  <a:lnTo>
                    <a:pt x="431" y="5012"/>
                  </a:lnTo>
                  <a:lnTo>
                    <a:pt x="636" y="5105"/>
                  </a:lnTo>
                  <a:lnTo>
                    <a:pt x="879" y="5199"/>
                  </a:lnTo>
                  <a:lnTo>
                    <a:pt x="1459" y="5423"/>
                  </a:lnTo>
                  <a:lnTo>
                    <a:pt x="2132" y="5629"/>
                  </a:lnTo>
                  <a:lnTo>
                    <a:pt x="2899" y="5853"/>
                  </a:lnTo>
                  <a:lnTo>
                    <a:pt x="3721" y="6059"/>
                  </a:lnTo>
                  <a:lnTo>
                    <a:pt x="5442" y="6489"/>
                  </a:lnTo>
                  <a:lnTo>
                    <a:pt x="7087" y="6900"/>
                  </a:lnTo>
                  <a:lnTo>
                    <a:pt x="7835" y="7106"/>
                  </a:lnTo>
                  <a:lnTo>
                    <a:pt x="8508" y="7293"/>
                  </a:lnTo>
                  <a:lnTo>
                    <a:pt x="9032" y="7461"/>
                  </a:lnTo>
                  <a:lnTo>
                    <a:pt x="9200" y="7518"/>
                  </a:lnTo>
                  <a:lnTo>
                    <a:pt x="9331" y="7592"/>
                  </a:lnTo>
                  <a:lnTo>
                    <a:pt x="9424" y="7648"/>
                  </a:lnTo>
                  <a:lnTo>
                    <a:pt x="9462" y="7686"/>
                  </a:lnTo>
                  <a:lnTo>
                    <a:pt x="9462" y="7742"/>
                  </a:lnTo>
                  <a:lnTo>
                    <a:pt x="9424" y="7779"/>
                  </a:lnTo>
                  <a:lnTo>
                    <a:pt x="9350" y="7817"/>
                  </a:lnTo>
                  <a:lnTo>
                    <a:pt x="9237" y="7835"/>
                  </a:lnTo>
                  <a:lnTo>
                    <a:pt x="8901" y="7891"/>
                  </a:lnTo>
                  <a:lnTo>
                    <a:pt x="8452" y="7929"/>
                  </a:lnTo>
                  <a:lnTo>
                    <a:pt x="7872" y="7948"/>
                  </a:lnTo>
                  <a:lnTo>
                    <a:pt x="6470" y="7985"/>
                  </a:lnTo>
                  <a:lnTo>
                    <a:pt x="4806" y="8041"/>
                  </a:lnTo>
                  <a:lnTo>
                    <a:pt x="3908" y="8060"/>
                  </a:lnTo>
                  <a:lnTo>
                    <a:pt x="2992" y="8116"/>
                  </a:lnTo>
                  <a:lnTo>
                    <a:pt x="2076" y="8172"/>
                  </a:lnTo>
                  <a:lnTo>
                    <a:pt x="1160" y="8247"/>
                  </a:lnTo>
                  <a:lnTo>
                    <a:pt x="767" y="8303"/>
                  </a:lnTo>
                  <a:lnTo>
                    <a:pt x="468" y="8359"/>
                  </a:lnTo>
                  <a:lnTo>
                    <a:pt x="356" y="8396"/>
                  </a:lnTo>
                  <a:lnTo>
                    <a:pt x="281" y="8434"/>
                  </a:lnTo>
                  <a:lnTo>
                    <a:pt x="225" y="8490"/>
                  </a:lnTo>
                  <a:lnTo>
                    <a:pt x="188" y="8527"/>
                  </a:lnTo>
                  <a:lnTo>
                    <a:pt x="169" y="8583"/>
                  </a:lnTo>
                  <a:lnTo>
                    <a:pt x="169" y="8621"/>
                  </a:lnTo>
                  <a:lnTo>
                    <a:pt x="206" y="8677"/>
                  </a:lnTo>
                  <a:lnTo>
                    <a:pt x="262" y="8733"/>
                  </a:lnTo>
                  <a:lnTo>
                    <a:pt x="412" y="8845"/>
                  </a:lnTo>
                  <a:lnTo>
                    <a:pt x="655" y="8976"/>
                  </a:lnTo>
                  <a:lnTo>
                    <a:pt x="954" y="9126"/>
                  </a:lnTo>
                  <a:lnTo>
                    <a:pt x="1328" y="9256"/>
                  </a:lnTo>
                  <a:lnTo>
                    <a:pt x="2244" y="9574"/>
                  </a:lnTo>
                  <a:lnTo>
                    <a:pt x="3366" y="9930"/>
                  </a:lnTo>
                  <a:lnTo>
                    <a:pt x="4656" y="10304"/>
                  </a:lnTo>
                  <a:lnTo>
                    <a:pt x="7573" y="11108"/>
                  </a:lnTo>
                  <a:lnTo>
                    <a:pt x="9125" y="11538"/>
                  </a:lnTo>
                  <a:lnTo>
                    <a:pt x="10696" y="11968"/>
                  </a:lnTo>
                  <a:lnTo>
                    <a:pt x="12229" y="12416"/>
                  </a:lnTo>
                  <a:lnTo>
                    <a:pt x="13688" y="12884"/>
                  </a:lnTo>
                  <a:lnTo>
                    <a:pt x="15034" y="13333"/>
                  </a:lnTo>
                  <a:lnTo>
                    <a:pt x="15651" y="13557"/>
                  </a:lnTo>
                  <a:lnTo>
                    <a:pt x="16249" y="13800"/>
                  </a:lnTo>
                  <a:lnTo>
                    <a:pt x="16978" y="14081"/>
                  </a:lnTo>
                  <a:lnTo>
                    <a:pt x="17708" y="14342"/>
                  </a:lnTo>
                  <a:lnTo>
                    <a:pt x="18418" y="14585"/>
                  </a:lnTo>
                  <a:lnTo>
                    <a:pt x="19110" y="14791"/>
                  </a:lnTo>
                  <a:lnTo>
                    <a:pt x="20419" y="15184"/>
                  </a:lnTo>
                  <a:lnTo>
                    <a:pt x="21634" y="15539"/>
                  </a:lnTo>
                  <a:lnTo>
                    <a:pt x="21429" y="15184"/>
                  </a:lnTo>
                  <a:lnTo>
                    <a:pt x="21186" y="14828"/>
                  </a:lnTo>
                  <a:lnTo>
                    <a:pt x="20942" y="14473"/>
                  </a:lnTo>
                  <a:lnTo>
                    <a:pt x="20681" y="14118"/>
                  </a:lnTo>
                  <a:lnTo>
                    <a:pt x="20400" y="13763"/>
                  </a:lnTo>
                  <a:lnTo>
                    <a:pt x="20120" y="13426"/>
                  </a:lnTo>
                  <a:lnTo>
                    <a:pt x="19821" y="13071"/>
                  </a:lnTo>
                  <a:lnTo>
                    <a:pt x="19503" y="12734"/>
                  </a:lnTo>
                  <a:lnTo>
                    <a:pt x="19185" y="12398"/>
                  </a:lnTo>
                  <a:lnTo>
                    <a:pt x="18848" y="12061"/>
                  </a:lnTo>
                  <a:lnTo>
                    <a:pt x="18493" y="11725"/>
                  </a:lnTo>
                  <a:lnTo>
                    <a:pt x="18119" y="11407"/>
                  </a:lnTo>
                  <a:lnTo>
                    <a:pt x="17726" y="11070"/>
                  </a:lnTo>
                  <a:lnTo>
                    <a:pt x="17334" y="10752"/>
                  </a:lnTo>
                  <a:lnTo>
                    <a:pt x="16922" y="10434"/>
                  </a:lnTo>
                  <a:lnTo>
                    <a:pt x="16492" y="10117"/>
                  </a:lnTo>
                  <a:lnTo>
                    <a:pt x="16492" y="10117"/>
                  </a:lnTo>
                  <a:lnTo>
                    <a:pt x="16604" y="10154"/>
                  </a:lnTo>
                  <a:lnTo>
                    <a:pt x="16810" y="10173"/>
                  </a:lnTo>
                  <a:lnTo>
                    <a:pt x="17091" y="10210"/>
                  </a:lnTo>
                  <a:lnTo>
                    <a:pt x="17446" y="10210"/>
                  </a:lnTo>
                  <a:lnTo>
                    <a:pt x="17652" y="10191"/>
                  </a:lnTo>
                  <a:lnTo>
                    <a:pt x="17876" y="10154"/>
                  </a:lnTo>
                  <a:lnTo>
                    <a:pt x="18119" y="10117"/>
                  </a:lnTo>
                  <a:lnTo>
                    <a:pt x="18362" y="10042"/>
                  </a:lnTo>
                  <a:lnTo>
                    <a:pt x="18624" y="9967"/>
                  </a:lnTo>
                  <a:lnTo>
                    <a:pt x="18904" y="9873"/>
                  </a:lnTo>
                  <a:lnTo>
                    <a:pt x="19204" y="9743"/>
                  </a:lnTo>
                  <a:lnTo>
                    <a:pt x="19484" y="9593"/>
                  </a:lnTo>
                  <a:lnTo>
                    <a:pt x="19802" y="9406"/>
                  </a:lnTo>
                  <a:lnTo>
                    <a:pt x="20101" y="9200"/>
                  </a:lnTo>
                  <a:lnTo>
                    <a:pt x="20438" y="8957"/>
                  </a:lnTo>
                  <a:lnTo>
                    <a:pt x="20755" y="8677"/>
                  </a:lnTo>
                  <a:lnTo>
                    <a:pt x="21073" y="8359"/>
                  </a:lnTo>
                  <a:lnTo>
                    <a:pt x="21410" y="8004"/>
                  </a:lnTo>
                  <a:lnTo>
                    <a:pt x="21746" y="7611"/>
                  </a:lnTo>
                  <a:lnTo>
                    <a:pt x="22083" y="7181"/>
                  </a:lnTo>
                  <a:lnTo>
                    <a:pt x="22420" y="6695"/>
                  </a:lnTo>
                  <a:lnTo>
                    <a:pt x="22737" y="6153"/>
                  </a:lnTo>
                  <a:lnTo>
                    <a:pt x="23074" y="5573"/>
                  </a:lnTo>
                  <a:lnTo>
                    <a:pt x="23411" y="4937"/>
                  </a:lnTo>
                  <a:lnTo>
                    <a:pt x="23728" y="4264"/>
                  </a:lnTo>
                  <a:lnTo>
                    <a:pt x="24046" y="3516"/>
                  </a:lnTo>
                  <a:lnTo>
                    <a:pt x="24345" y="2712"/>
                  </a:lnTo>
                  <a:lnTo>
                    <a:pt x="24645" y="1852"/>
                  </a:lnTo>
                  <a:lnTo>
                    <a:pt x="24719" y="1609"/>
                  </a:lnTo>
                  <a:lnTo>
                    <a:pt x="24757" y="1366"/>
                  </a:lnTo>
                  <a:lnTo>
                    <a:pt x="24776" y="1141"/>
                  </a:lnTo>
                  <a:lnTo>
                    <a:pt x="24757" y="898"/>
                  </a:lnTo>
                  <a:lnTo>
                    <a:pt x="24719" y="674"/>
                  </a:lnTo>
                  <a:lnTo>
                    <a:pt x="24663" y="450"/>
                  </a:lnTo>
                  <a:lnTo>
                    <a:pt x="24570" y="225"/>
                  </a:lnTo>
                  <a:lnTo>
                    <a:pt x="24458"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091800" y="4530650"/>
              <a:ext cx="1123775" cy="431950"/>
            </a:xfrm>
            <a:custGeom>
              <a:avLst/>
              <a:gdLst/>
              <a:ahLst/>
              <a:cxnLst/>
              <a:rect l="l" t="t" r="r" b="b"/>
              <a:pathLst>
                <a:path w="44951" h="17278" extrusionOk="0">
                  <a:moveTo>
                    <a:pt x="33264" y="0"/>
                  </a:moveTo>
                  <a:lnTo>
                    <a:pt x="32179" y="19"/>
                  </a:lnTo>
                  <a:lnTo>
                    <a:pt x="31076" y="75"/>
                  </a:lnTo>
                  <a:lnTo>
                    <a:pt x="29936" y="169"/>
                  </a:lnTo>
                  <a:lnTo>
                    <a:pt x="28758" y="262"/>
                  </a:lnTo>
                  <a:lnTo>
                    <a:pt x="27580" y="393"/>
                  </a:lnTo>
                  <a:lnTo>
                    <a:pt x="26383" y="543"/>
                  </a:lnTo>
                  <a:lnTo>
                    <a:pt x="25186" y="692"/>
                  </a:lnTo>
                  <a:lnTo>
                    <a:pt x="23971" y="879"/>
                  </a:lnTo>
                  <a:lnTo>
                    <a:pt x="22774" y="1066"/>
                  </a:lnTo>
                  <a:lnTo>
                    <a:pt x="21559" y="1272"/>
                  </a:lnTo>
                  <a:lnTo>
                    <a:pt x="19184" y="1702"/>
                  </a:lnTo>
                  <a:lnTo>
                    <a:pt x="16866" y="2169"/>
                  </a:lnTo>
                  <a:lnTo>
                    <a:pt x="14659" y="2655"/>
                  </a:lnTo>
                  <a:lnTo>
                    <a:pt x="12565" y="3123"/>
                  </a:lnTo>
                  <a:lnTo>
                    <a:pt x="10658" y="3590"/>
                  </a:lnTo>
                  <a:lnTo>
                    <a:pt x="8938" y="4020"/>
                  </a:lnTo>
                  <a:lnTo>
                    <a:pt x="7461" y="4394"/>
                  </a:lnTo>
                  <a:lnTo>
                    <a:pt x="5348" y="4974"/>
                  </a:lnTo>
                  <a:lnTo>
                    <a:pt x="4600" y="5180"/>
                  </a:lnTo>
                  <a:lnTo>
                    <a:pt x="4488" y="5217"/>
                  </a:lnTo>
                  <a:lnTo>
                    <a:pt x="4301" y="5292"/>
                  </a:lnTo>
                  <a:lnTo>
                    <a:pt x="4001" y="5423"/>
                  </a:lnTo>
                  <a:lnTo>
                    <a:pt x="3665" y="5610"/>
                  </a:lnTo>
                  <a:lnTo>
                    <a:pt x="3254" y="5834"/>
                  </a:lnTo>
                  <a:lnTo>
                    <a:pt x="2823" y="6077"/>
                  </a:lnTo>
                  <a:lnTo>
                    <a:pt x="2375" y="6376"/>
                  </a:lnTo>
                  <a:lnTo>
                    <a:pt x="1926" y="6694"/>
                  </a:lnTo>
                  <a:lnTo>
                    <a:pt x="1477" y="7050"/>
                  </a:lnTo>
                  <a:lnTo>
                    <a:pt x="1066" y="7424"/>
                  </a:lnTo>
                  <a:lnTo>
                    <a:pt x="879" y="7610"/>
                  </a:lnTo>
                  <a:lnTo>
                    <a:pt x="692" y="7816"/>
                  </a:lnTo>
                  <a:lnTo>
                    <a:pt x="542" y="8003"/>
                  </a:lnTo>
                  <a:lnTo>
                    <a:pt x="393" y="8209"/>
                  </a:lnTo>
                  <a:lnTo>
                    <a:pt x="262" y="8415"/>
                  </a:lnTo>
                  <a:lnTo>
                    <a:pt x="150" y="8639"/>
                  </a:lnTo>
                  <a:lnTo>
                    <a:pt x="75" y="8845"/>
                  </a:lnTo>
                  <a:lnTo>
                    <a:pt x="19" y="9069"/>
                  </a:lnTo>
                  <a:lnTo>
                    <a:pt x="0" y="9275"/>
                  </a:lnTo>
                  <a:lnTo>
                    <a:pt x="0" y="9499"/>
                  </a:lnTo>
                  <a:lnTo>
                    <a:pt x="19" y="9705"/>
                  </a:lnTo>
                  <a:lnTo>
                    <a:pt x="94" y="9929"/>
                  </a:lnTo>
                  <a:lnTo>
                    <a:pt x="187" y="10135"/>
                  </a:lnTo>
                  <a:lnTo>
                    <a:pt x="299" y="10322"/>
                  </a:lnTo>
                  <a:lnTo>
                    <a:pt x="430" y="10490"/>
                  </a:lnTo>
                  <a:lnTo>
                    <a:pt x="580" y="10658"/>
                  </a:lnTo>
                  <a:lnTo>
                    <a:pt x="729" y="10789"/>
                  </a:lnTo>
                  <a:lnTo>
                    <a:pt x="916" y="10920"/>
                  </a:lnTo>
                  <a:lnTo>
                    <a:pt x="1103" y="11051"/>
                  </a:lnTo>
                  <a:lnTo>
                    <a:pt x="1290" y="11144"/>
                  </a:lnTo>
                  <a:lnTo>
                    <a:pt x="1496" y="11238"/>
                  </a:lnTo>
                  <a:lnTo>
                    <a:pt x="1720" y="11331"/>
                  </a:lnTo>
                  <a:lnTo>
                    <a:pt x="2150" y="11462"/>
                  </a:lnTo>
                  <a:lnTo>
                    <a:pt x="2618" y="11556"/>
                  </a:lnTo>
                  <a:lnTo>
                    <a:pt x="3067" y="11612"/>
                  </a:lnTo>
                  <a:lnTo>
                    <a:pt x="3515" y="11649"/>
                  </a:lnTo>
                  <a:lnTo>
                    <a:pt x="3945" y="11668"/>
                  </a:lnTo>
                  <a:lnTo>
                    <a:pt x="4693" y="11668"/>
                  </a:lnTo>
                  <a:lnTo>
                    <a:pt x="5198" y="11631"/>
                  </a:lnTo>
                  <a:lnTo>
                    <a:pt x="5385" y="11593"/>
                  </a:lnTo>
                  <a:lnTo>
                    <a:pt x="5385" y="11593"/>
                  </a:lnTo>
                  <a:lnTo>
                    <a:pt x="5217" y="11780"/>
                  </a:lnTo>
                  <a:lnTo>
                    <a:pt x="5011" y="11967"/>
                  </a:lnTo>
                  <a:lnTo>
                    <a:pt x="4805" y="12229"/>
                  </a:lnTo>
                  <a:lnTo>
                    <a:pt x="4581" y="12528"/>
                  </a:lnTo>
                  <a:lnTo>
                    <a:pt x="4469" y="12696"/>
                  </a:lnTo>
                  <a:lnTo>
                    <a:pt x="4375" y="12883"/>
                  </a:lnTo>
                  <a:lnTo>
                    <a:pt x="4301" y="13070"/>
                  </a:lnTo>
                  <a:lnTo>
                    <a:pt x="4226" y="13257"/>
                  </a:lnTo>
                  <a:lnTo>
                    <a:pt x="4188" y="13444"/>
                  </a:lnTo>
                  <a:lnTo>
                    <a:pt x="4170" y="13650"/>
                  </a:lnTo>
                  <a:lnTo>
                    <a:pt x="4170" y="13837"/>
                  </a:lnTo>
                  <a:lnTo>
                    <a:pt x="4207" y="14043"/>
                  </a:lnTo>
                  <a:lnTo>
                    <a:pt x="4282" y="14230"/>
                  </a:lnTo>
                  <a:lnTo>
                    <a:pt x="4394" y="14417"/>
                  </a:lnTo>
                  <a:lnTo>
                    <a:pt x="4544" y="14622"/>
                  </a:lnTo>
                  <a:lnTo>
                    <a:pt x="4731" y="14791"/>
                  </a:lnTo>
                  <a:lnTo>
                    <a:pt x="4974" y="14978"/>
                  </a:lnTo>
                  <a:lnTo>
                    <a:pt x="5254" y="15146"/>
                  </a:lnTo>
                  <a:lnTo>
                    <a:pt x="5609" y="15295"/>
                  </a:lnTo>
                  <a:lnTo>
                    <a:pt x="6002" y="15445"/>
                  </a:lnTo>
                  <a:lnTo>
                    <a:pt x="6470" y="15576"/>
                  </a:lnTo>
                  <a:lnTo>
                    <a:pt x="6993" y="15707"/>
                  </a:lnTo>
                  <a:lnTo>
                    <a:pt x="7591" y="15819"/>
                  </a:lnTo>
                  <a:lnTo>
                    <a:pt x="8246" y="15894"/>
                  </a:lnTo>
                  <a:lnTo>
                    <a:pt x="8994" y="15969"/>
                  </a:lnTo>
                  <a:lnTo>
                    <a:pt x="9817" y="16025"/>
                  </a:lnTo>
                  <a:lnTo>
                    <a:pt x="10639" y="16062"/>
                  </a:lnTo>
                  <a:lnTo>
                    <a:pt x="11406" y="16062"/>
                  </a:lnTo>
                  <a:lnTo>
                    <a:pt x="12116" y="16043"/>
                  </a:lnTo>
                  <a:lnTo>
                    <a:pt x="12771" y="16006"/>
                  </a:lnTo>
                  <a:lnTo>
                    <a:pt x="13388" y="15950"/>
                  </a:lnTo>
                  <a:lnTo>
                    <a:pt x="13930" y="15894"/>
                  </a:lnTo>
                  <a:lnTo>
                    <a:pt x="14435" y="15800"/>
                  </a:lnTo>
                  <a:lnTo>
                    <a:pt x="14902" y="15688"/>
                  </a:lnTo>
                  <a:lnTo>
                    <a:pt x="15314" y="15576"/>
                  </a:lnTo>
                  <a:lnTo>
                    <a:pt x="15669" y="15445"/>
                  </a:lnTo>
                  <a:lnTo>
                    <a:pt x="16006" y="15314"/>
                  </a:lnTo>
                  <a:lnTo>
                    <a:pt x="16305" y="15165"/>
                  </a:lnTo>
                  <a:lnTo>
                    <a:pt x="16567" y="15015"/>
                  </a:lnTo>
                  <a:lnTo>
                    <a:pt x="16791" y="14847"/>
                  </a:lnTo>
                  <a:lnTo>
                    <a:pt x="16978" y="14678"/>
                  </a:lnTo>
                  <a:lnTo>
                    <a:pt x="17146" y="14510"/>
                  </a:lnTo>
                  <a:lnTo>
                    <a:pt x="17277" y="14342"/>
                  </a:lnTo>
                  <a:lnTo>
                    <a:pt x="17389" y="14174"/>
                  </a:lnTo>
                  <a:lnTo>
                    <a:pt x="17483" y="14024"/>
                  </a:lnTo>
                  <a:lnTo>
                    <a:pt x="17558" y="13856"/>
                  </a:lnTo>
                  <a:lnTo>
                    <a:pt x="17614" y="13687"/>
                  </a:lnTo>
                  <a:lnTo>
                    <a:pt x="17651" y="13538"/>
                  </a:lnTo>
                  <a:lnTo>
                    <a:pt x="17670" y="13388"/>
                  </a:lnTo>
                  <a:lnTo>
                    <a:pt x="17670" y="13257"/>
                  </a:lnTo>
                  <a:lnTo>
                    <a:pt x="17670" y="13014"/>
                  </a:lnTo>
                  <a:lnTo>
                    <a:pt x="17651" y="12827"/>
                  </a:lnTo>
                  <a:lnTo>
                    <a:pt x="17614" y="12678"/>
                  </a:lnTo>
                  <a:lnTo>
                    <a:pt x="17932" y="12977"/>
                  </a:lnTo>
                  <a:lnTo>
                    <a:pt x="18305" y="13313"/>
                  </a:lnTo>
                  <a:lnTo>
                    <a:pt x="18829" y="13762"/>
                  </a:lnTo>
                  <a:lnTo>
                    <a:pt x="19483" y="14248"/>
                  </a:lnTo>
                  <a:lnTo>
                    <a:pt x="19839" y="14510"/>
                  </a:lnTo>
                  <a:lnTo>
                    <a:pt x="20231" y="14791"/>
                  </a:lnTo>
                  <a:lnTo>
                    <a:pt x="20661" y="15052"/>
                  </a:lnTo>
                  <a:lnTo>
                    <a:pt x="21110" y="15333"/>
                  </a:lnTo>
                  <a:lnTo>
                    <a:pt x="21578" y="15595"/>
                  </a:lnTo>
                  <a:lnTo>
                    <a:pt x="22064" y="15856"/>
                  </a:lnTo>
                  <a:lnTo>
                    <a:pt x="22569" y="16099"/>
                  </a:lnTo>
                  <a:lnTo>
                    <a:pt x="23111" y="16343"/>
                  </a:lnTo>
                  <a:lnTo>
                    <a:pt x="23653" y="16548"/>
                  </a:lnTo>
                  <a:lnTo>
                    <a:pt x="24214" y="16754"/>
                  </a:lnTo>
                  <a:lnTo>
                    <a:pt x="24794" y="16922"/>
                  </a:lnTo>
                  <a:lnTo>
                    <a:pt x="25392" y="17053"/>
                  </a:lnTo>
                  <a:lnTo>
                    <a:pt x="26009" y="17165"/>
                  </a:lnTo>
                  <a:lnTo>
                    <a:pt x="26626" y="17240"/>
                  </a:lnTo>
                  <a:lnTo>
                    <a:pt x="27243" y="17277"/>
                  </a:lnTo>
                  <a:lnTo>
                    <a:pt x="27879" y="17277"/>
                  </a:lnTo>
                  <a:lnTo>
                    <a:pt x="28215" y="17259"/>
                  </a:lnTo>
                  <a:lnTo>
                    <a:pt x="28533" y="17221"/>
                  </a:lnTo>
                  <a:lnTo>
                    <a:pt x="28851" y="17184"/>
                  </a:lnTo>
                  <a:lnTo>
                    <a:pt x="29188" y="17128"/>
                  </a:lnTo>
                  <a:lnTo>
                    <a:pt x="29506" y="17053"/>
                  </a:lnTo>
                  <a:lnTo>
                    <a:pt x="29842" y="16978"/>
                  </a:lnTo>
                  <a:lnTo>
                    <a:pt x="30179" y="16885"/>
                  </a:lnTo>
                  <a:lnTo>
                    <a:pt x="30497" y="16773"/>
                  </a:lnTo>
                  <a:lnTo>
                    <a:pt x="30833" y="16642"/>
                  </a:lnTo>
                  <a:lnTo>
                    <a:pt x="31170" y="16511"/>
                  </a:lnTo>
                  <a:lnTo>
                    <a:pt x="31488" y="16343"/>
                  </a:lnTo>
                  <a:lnTo>
                    <a:pt x="31824" y="16174"/>
                  </a:lnTo>
                  <a:lnTo>
                    <a:pt x="32460" y="15819"/>
                  </a:lnTo>
                  <a:lnTo>
                    <a:pt x="33021" y="15482"/>
                  </a:lnTo>
                  <a:lnTo>
                    <a:pt x="33526" y="15127"/>
                  </a:lnTo>
                  <a:lnTo>
                    <a:pt x="33956" y="14809"/>
                  </a:lnTo>
                  <a:lnTo>
                    <a:pt x="34348" y="14473"/>
                  </a:lnTo>
                  <a:lnTo>
                    <a:pt x="34685" y="14155"/>
                  </a:lnTo>
                  <a:lnTo>
                    <a:pt x="34965" y="13837"/>
                  </a:lnTo>
                  <a:lnTo>
                    <a:pt x="35209" y="13538"/>
                  </a:lnTo>
                  <a:lnTo>
                    <a:pt x="35396" y="13257"/>
                  </a:lnTo>
                  <a:lnTo>
                    <a:pt x="35545" y="12958"/>
                  </a:lnTo>
                  <a:lnTo>
                    <a:pt x="35657" y="12696"/>
                  </a:lnTo>
                  <a:lnTo>
                    <a:pt x="35751" y="12435"/>
                  </a:lnTo>
                  <a:lnTo>
                    <a:pt x="35788" y="12173"/>
                  </a:lnTo>
                  <a:lnTo>
                    <a:pt x="35807" y="11930"/>
                  </a:lnTo>
                  <a:lnTo>
                    <a:pt x="35788" y="11687"/>
                  </a:lnTo>
                  <a:lnTo>
                    <a:pt x="35769" y="11462"/>
                  </a:lnTo>
                  <a:lnTo>
                    <a:pt x="35713" y="11257"/>
                  </a:lnTo>
                  <a:lnTo>
                    <a:pt x="35639" y="11051"/>
                  </a:lnTo>
                  <a:lnTo>
                    <a:pt x="35545" y="10864"/>
                  </a:lnTo>
                  <a:lnTo>
                    <a:pt x="35452" y="10677"/>
                  </a:lnTo>
                  <a:lnTo>
                    <a:pt x="35339" y="10527"/>
                  </a:lnTo>
                  <a:lnTo>
                    <a:pt x="35227" y="10378"/>
                  </a:lnTo>
                  <a:lnTo>
                    <a:pt x="35218" y="10368"/>
                  </a:lnTo>
                  <a:lnTo>
                    <a:pt x="35218" y="10368"/>
                  </a:lnTo>
                  <a:lnTo>
                    <a:pt x="35283" y="10415"/>
                  </a:lnTo>
                  <a:lnTo>
                    <a:pt x="35639" y="10602"/>
                  </a:lnTo>
                  <a:lnTo>
                    <a:pt x="35844" y="10696"/>
                  </a:lnTo>
                  <a:lnTo>
                    <a:pt x="36050" y="10770"/>
                  </a:lnTo>
                  <a:lnTo>
                    <a:pt x="36293" y="10864"/>
                  </a:lnTo>
                  <a:lnTo>
                    <a:pt x="36536" y="10920"/>
                  </a:lnTo>
                  <a:lnTo>
                    <a:pt x="36798" y="10995"/>
                  </a:lnTo>
                  <a:lnTo>
                    <a:pt x="37097" y="11032"/>
                  </a:lnTo>
                  <a:lnTo>
                    <a:pt x="37396" y="11070"/>
                  </a:lnTo>
                  <a:lnTo>
                    <a:pt x="37714" y="11107"/>
                  </a:lnTo>
                  <a:lnTo>
                    <a:pt x="38069" y="11107"/>
                  </a:lnTo>
                  <a:lnTo>
                    <a:pt x="38425" y="11088"/>
                  </a:lnTo>
                  <a:lnTo>
                    <a:pt x="38817" y="11070"/>
                  </a:lnTo>
                  <a:lnTo>
                    <a:pt x="39210" y="11014"/>
                  </a:lnTo>
                  <a:lnTo>
                    <a:pt x="39640" y="10957"/>
                  </a:lnTo>
                  <a:lnTo>
                    <a:pt x="40089" y="10864"/>
                  </a:lnTo>
                  <a:lnTo>
                    <a:pt x="40556" y="10733"/>
                  </a:lnTo>
                  <a:lnTo>
                    <a:pt x="41061" y="10602"/>
                  </a:lnTo>
                  <a:lnTo>
                    <a:pt x="41566" y="10434"/>
                  </a:lnTo>
                  <a:lnTo>
                    <a:pt x="42108" y="10228"/>
                  </a:lnTo>
                  <a:lnTo>
                    <a:pt x="42370" y="10116"/>
                  </a:lnTo>
                  <a:lnTo>
                    <a:pt x="42632" y="10004"/>
                  </a:lnTo>
                  <a:lnTo>
                    <a:pt x="42875" y="9873"/>
                  </a:lnTo>
                  <a:lnTo>
                    <a:pt x="43099" y="9723"/>
                  </a:lnTo>
                  <a:lnTo>
                    <a:pt x="43324" y="9592"/>
                  </a:lnTo>
                  <a:lnTo>
                    <a:pt x="43511" y="9443"/>
                  </a:lnTo>
                  <a:lnTo>
                    <a:pt x="43697" y="9293"/>
                  </a:lnTo>
                  <a:lnTo>
                    <a:pt x="43884" y="9125"/>
                  </a:lnTo>
                  <a:lnTo>
                    <a:pt x="44034" y="8957"/>
                  </a:lnTo>
                  <a:lnTo>
                    <a:pt x="44184" y="8788"/>
                  </a:lnTo>
                  <a:lnTo>
                    <a:pt x="44333" y="8601"/>
                  </a:lnTo>
                  <a:lnTo>
                    <a:pt x="44445" y="8415"/>
                  </a:lnTo>
                  <a:lnTo>
                    <a:pt x="44558" y="8228"/>
                  </a:lnTo>
                  <a:lnTo>
                    <a:pt x="44651" y="8041"/>
                  </a:lnTo>
                  <a:lnTo>
                    <a:pt x="44726" y="7835"/>
                  </a:lnTo>
                  <a:lnTo>
                    <a:pt x="44801" y="7648"/>
                  </a:lnTo>
                  <a:lnTo>
                    <a:pt x="44857" y="7442"/>
                  </a:lnTo>
                  <a:lnTo>
                    <a:pt x="44913" y="7237"/>
                  </a:lnTo>
                  <a:lnTo>
                    <a:pt x="44932" y="7012"/>
                  </a:lnTo>
                  <a:lnTo>
                    <a:pt x="44950" y="6806"/>
                  </a:lnTo>
                  <a:lnTo>
                    <a:pt x="44950" y="6601"/>
                  </a:lnTo>
                  <a:lnTo>
                    <a:pt x="44950" y="6376"/>
                  </a:lnTo>
                  <a:lnTo>
                    <a:pt x="44932" y="6171"/>
                  </a:lnTo>
                  <a:lnTo>
                    <a:pt x="44894" y="5946"/>
                  </a:lnTo>
                  <a:lnTo>
                    <a:pt x="44857" y="5722"/>
                  </a:lnTo>
                  <a:lnTo>
                    <a:pt x="44782" y="5498"/>
                  </a:lnTo>
                  <a:lnTo>
                    <a:pt x="44726" y="5292"/>
                  </a:lnTo>
                  <a:lnTo>
                    <a:pt x="44632" y="5068"/>
                  </a:lnTo>
                  <a:lnTo>
                    <a:pt x="44539" y="4843"/>
                  </a:lnTo>
                  <a:lnTo>
                    <a:pt x="44427" y="4637"/>
                  </a:lnTo>
                  <a:lnTo>
                    <a:pt x="44296" y="4413"/>
                  </a:lnTo>
                  <a:lnTo>
                    <a:pt x="44165" y="4189"/>
                  </a:lnTo>
                  <a:lnTo>
                    <a:pt x="44015" y="3983"/>
                  </a:lnTo>
                  <a:lnTo>
                    <a:pt x="43847" y="3777"/>
                  </a:lnTo>
                  <a:lnTo>
                    <a:pt x="43679" y="3553"/>
                  </a:lnTo>
                  <a:lnTo>
                    <a:pt x="43492" y="3347"/>
                  </a:lnTo>
                  <a:lnTo>
                    <a:pt x="43305" y="3160"/>
                  </a:lnTo>
                  <a:lnTo>
                    <a:pt x="43080" y="2955"/>
                  </a:lnTo>
                  <a:lnTo>
                    <a:pt x="42632" y="2562"/>
                  </a:lnTo>
                  <a:lnTo>
                    <a:pt x="42108" y="2188"/>
                  </a:lnTo>
                  <a:lnTo>
                    <a:pt x="41547" y="1833"/>
                  </a:lnTo>
                  <a:lnTo>
                    <a:pt x="40949" y="1515"/>
                  </a:lnTo>
                  <a:lnTo>
                    <a:pt x="40631" y="1365"/>
                  </a:lnTo>
                  <a:lnTo>
                    <a:pt x="40294" y="1216"/>
                  </a:lnTo>
                  <a:lnTo>
                    <a:pt x="39939" y="1066"/>
                  </a:lnTo>
                  <a:lnTo>
                    <a:pt x="39584" y="935"/>
                  </a:lnTo>
                  <a:lnTo>
                    <a:pt x="39210" y="804"/>
                  </a:lnTo>
                  <a:lnTo>
                    <a:pt x="38817" y="692"/>
                  </a:lnTo>
                  <a:lnTo>
                    <a:pt x="38425" y="580"/>
                  </a:lnTo>
                  <a:lnTo>
                    <a:pt x="38013" y="468"/>
                  </a:lnTo>
                  <a:lnTo>
                    <a:pt x="37602" y="393"/>
                  </a:lnTo>
                  <a:lnTo>
                    <a:pt x="37172" y="300"/>
                  </a:lnTo>
                  <a:lnTo>
                    <a:pt x="36723" y="225"/>
                  </a:lnTo>
                  <a:lnTo>
                    <a:pt x="36256" y="169"/>
                  </a:lnTo>
                  <a:lnTo>
                    <a:pt x="35788" y="113"/>
                  </a:lnTo>
                  <a:lnTo>
                    <a:pt x="35321" y="56"/>
                  </a:lnTo>
                  <a:lnTo>
                    <a:pt x="34816" y="38"/>
                  </a:lnTo>
                  <a:lnTo>
                    <a:pt x="343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5936125" y="4938725"/>
              <a:ext cx="168775" cy="83250"/>
            </a:xfrm>
            <a:custGeom>
              <a:avLst/>
              <a:gdLst/>
              <a:ahLst/>
              <a:cxnLst/>
              <a:rect l="l" t="t" r="r" b="b"/>
              <a:pathLst>
                <a:path w="6751" h="3330" extrusionOk="0">
                  <a:moveTo>
                    <a:pt x="4993" y="1"/>
                  </a:moveTo>
                  <a:lnTo>
                    <a:pt x="1590" y="113"/>
                  </a:lnTo>
                  <a:lnTo>
                    <a:pt x="1403" y="188"/>
                  </a:lnTo>
                  <a:lnTo>
                    <a:pt x="954" y="375"/>
                  </a:lnTo>
                  <a:lnTo>
                    <a:pt x="692" y="506"/>
                  </a:lnTo>
                  <a:lnTo>
                    <a:pt x="449" y="674"/>
                  </a:lnTo>
                  <a:lnTo>
                    <a:pt x="206" y="842"/>
                  </a:lnTo>
                  <a:lnTo>
                    <a:pt x="112" y="936"/>
                  </a:lnTo>
                  <a:lnTo>
                    <a:pt x="38" y="1029"/>
                  </a:lnTo>
                  <a:lnTo>
                    <a:pt x="19" y="1085"/>
                  </a:lnTo>
                  <a:lnTo>
                    <a:pt x="0" y="1141"/>
                  </a:lnTo>
                  <a:lnTo>
                    <a:pt x="0" y="1216"/>
                  </a:lnTo>
                  <a:lnTo>
                    <a:pt x="0" y="1291"/>
                  </a:lnTo>
                  <a:lnTo>
                    <a:pt x="56" y="1459"/>
                  </a:lnTo>
                  <a:lnTo>
                    <a:pt x="150" y="1646"/>
                  </a:lnTo>
                  <a:lnTo>
                    <a:pt x="262" y="1852"/>
                  </a:lnTo>
                  <a:lnTo>
                    <a:pt x="430" y="2076"/>
                  </a:lnTo>
                  <a:lnTo>
                    <a:pt x="617" y="2282"/>
                  </a:lnTo>
                  <a:lnTo>
                    <a:pt x="823" y="2506"/>
                  </a:lnTo>
                  <a:lnTo>
                    <a:pt x="1047" y="2693"/>
                  </a:lnTo>
                  <a:lnTo>
                    <a:pt x="1290" y="2880"/>
                  </a:lnTo>
                  <a:lnTo>
                    <a:pt x="1552" y="3049"/>
                  </a:lnTo>
                  <a:lnTo>
                    <a:pt x="1795" y="3180"/>
                  </a:lnTo>
                  <a:lnTo>
                    <a:pt x="2057" y="3273"/>
                  </a:lnTo>
                  <a:lnTo>
                    <a:pt x="2319" y="3329"/>
                  </a:lnTo>
                  <a:lnTo>
                    <a:pt x="2562" y="3329"/>
                  </a:lnTo>
                  <a:lnTo>
                    <a:pt x="2674" y="3310"/>
                  </a:lnTo>
                  <a:lnTo>
                    <a:pt x="2786" y="3273"/>
                  </a:lnTo>
                  <a:lnTo>
                    <a:pt x="3272" y="3123"/>
                  </a:lnTo>
                  <a:lnTo>
                    <a:pt x="3852" y="2974"/>
                  </a:lnTo>
                  <a:lnTo>
                    <a:pt x="4469" y="2824"/>
                  </a:lnTo>
                  <a:lnTo>
                    <a:pt x="5067" y="2675"/>
                  </a:lnTo>
                  <a:lnTo>
                    <a:pt x="5647" y="2488"/>
                  </a:lnTo>
                  <a:lnTo>
                    <a:pt x="5909" y="2375"/>
                  </a:lnTo>
                  <a:lnTo>
                    <a:pt x="6133" y="2263"/>
                  </a:lnTo>
                  <a:lnTo>
                    <a:pt x="6339" y="2151"/>
                  </a:lnTo>
                  <a:lnTo>
                    <a:pt x="6507" y="2020"/>
                  </a:lnTo>
                  <a:lnTo>
                    <a:pt x="6638" y="1889"/>
                  </a:lnTo>
                  <a:lnTo>
                    <a:pt x="6675" y="1815"/>
                  </a:lnTo>
                  <a:lnTo>
                    <a:pt x="6713" y="1740"/>
                  </a:lnTo>
                  <a:lnTo>
                    <a:pt x="6732" y="1665"/>
                  </a:lnTo>
                  <a:lnTo>
                    <a:pt x="6750" y="1590"/>
                  </a:lnTo>
                  <a:lnTo>
                    <a:pt x="6750" y="1515"/>
                  </a:lnTo>
                  <a:lnTo>
                    <a:pt x="6732" y="1441"/>
                  </a:lnTo>
                  <a:lnTo>
                    <a:pt x="6675" y="1272"/>
                  </a:lnTo>
                  <a:lnTo>
                    <a:pt x="6582" y="1123"/>
                  </a:lnTo>
                  <a:lnTo>
                    <a:pt x="6451" y="973"/>
                  </a:lnTo>
                  <a:lnTo>
                    <a:pt x="6320" y="842"/>
                  </a:lnTo>
                  <a:lnTo>
                    <a:pt x="6152" y="693"/>
                  </a:lnTo>
                  <a:lnTo>
                    <a:pt x="5984" y="562"/>
                  </a:lnTo>
                  <a:lnTo>
                    <a:pt x="5628" y="337"/>
                  </a:lnTo>
                  <a:lnTo>
                    <a:pt x="5310" y="169"/>
                  </a:lnTo>
                  <a:lnTo>
                    <a:pt x="4993"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3"/>
          <p:cNvSpPr/>
          <p:nvPr/>
        </p:nvSpPr>
        <p:spPr>
          <a:xfrm>
            <a:off x="6912900"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3"/>
          <p:cNvGrpSpPr/>
          <p:nvPr/>
        </p:nvGrpSpPr>
        <p:grpSpPr>
          <a:xfrm>
            <a:off x="6591173" y="4284109"/>
            <a:ext cx="1055476" cy="867149"/>
            <a:chOff x="5627647" y="4322527"/>
            <a:chExt cx="1333345" cy="1095438"/>
          </a:xfrm>
        </p:grpSpPr>
        <p:sp>
          <p:nvSpPr>
            <p:cNvPr id="205" name="Google Shape;205;p3"/>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3"/>
          <p:cNvGrpSpPr/>
          <p:nvPr/>
        </p:nvGrpSpPr>
        <p:grpSpPr>
          <a:xfrm>
            <a:off x="7526917" y="4213216"/>
            <a:ext cx="1359871" cy="938755"/>
            <a:chOff x="6383942" y="4213216"/>
            <a:chExt cx="1359871" cy="938755"/>
          </a:xfrm>
        </p:grpSpPr>
        <p:sp>
          <p:nvSpPr>
            <p:cNvPr id="212" name="Google Shape;212;p3"/>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3"/>
          <p:cNvSpPr/>
          <p:nvPr/>
        </p:nvSpPr>
        <p:spPr>
          <a:xfrm>
            <a:off x="-6800" y="4156500"/>
            <a:ext cx="1685631" cy="996539"/>
          </a:xfrm>
          <a:custGeom>
            <a:avLst/>
            <a:gdLst/>
            <a:ahLst/>
            <a:cxnLst/>
            <a:rect l="l" t="t" r="r" b="b"/>
            <a:pathLst>
              <a:path w="53385" h="31561" extrusionOk="0">
                <a:moveTo>
                  <a:pt x="36547" y="1"/>
                </a:moveTo>
                <a:lnTo>
                  <a:pt x="36084" y="38"/>
                </a:lnTo>
                <a:lnTo>
                  <a:pt x="35639" y="93"/>
                </a:lnTo>
                <a:lnTo>
                  <a:pt x="35231" y="205"/>
                </a:lnTo>
                <a:lnTo>
                  <a:pt x="34842" y="316"/>
                </a:lnTo>
                <a:lnTo>
                  <a:pt x="34471" y="464"/>
                </a:lnTo>
                <a:lnTo>
                  <a:pt x="34137" y="631"/>
                </a:lnTo>
                <a:lnTo>
                  <a:pt x="33822" y="817"/>
                </a:lnTo>
                <a:lnTo>
                  <a:pt x="33525" y="1020"/>
                </a:lnTo>
                <a:lnTo>
                  <a:pt x="33265" y="1243"/>
                </a:lnTo>
                <a:lnTo>
                  <a:pt x="33006" y="1466"/>
                </a:lnTo>
                <a:lnTo>
                  <a:pt x="32783" y="1725"/>
                </a:lnTo>
                <a:lnTo>
                  <a:pt x="32561" y="1966"/>
                </a:lnTo>
                <a:lnTo>
                  <a:pt x="32375" y="2226"/>
                </a:lnTo>
                <a:lnTo>
                  <a:pt x="32190" y="2485"/>
                </a:lnTo>
                <a:lnTo>
                  <a:pt x="32042" y="2745"/>
                </a:lnTo>
                <a:lnTo>
                  <a:pt x="31893" y="3005"/>
                </a:lnTo>
                <a:lnTo>
                  <a:pt x="31764" y="3246"/>
                </a:lnTo>
                <a:lnTo>
                  <a:pt x="31560" y="3728"/>
                </a:lnTo>
                <a:lnTo>
                  <a:pt x="31393" y="4173"/>
                </a:lnTo>
                <a:lnTo>
                  <a:pt x="31281" y="4544"/>
                </a:lnTo>
                <a:lnTo>
                  <a:pt x="31207" y="4840"/>
                </a:lnTo>
                <a:lnTo>
                  <a:pt x="31152" y="5100"/>
                </a:lnTo>
                <a:lnTo>
                  <a:pt x="31096" y="4952"/>
                </a:lnTo>
                <a:lnTo>
                  <a:pt x="30892" y="4581"/>
                </a:lnTo>
                <a:lnTo>
                  <a:pt x="30744" y="4340"/>
                </a:lnTo>
                <a:lnTo>
                  <a:pt x="30558" y="4061"/>
                </a:lnTo>
                <a:lnTo>
                  <a:pt x="30317" y="3783"/>
                </a:lnTo>
                <a:lnTo>
                  <a:pt x="30058" y="3487"/>
                </a:lnTo>
                <a:lnTo>
                  <a:pt x="29761" y="3209"/>
                </a:lnTo>
                <a:lnTo>
                  <a:pt x="29594" y="3079"/>
                </a:lnTo>
                <a:lnTo>
                  <a:pt x="29427" y="2967"/>
                </a:lnTo>
                <a:lnTo>
                  <a:pt x="29242" y="2856"/>
                </a:lnTo>
                <a:lnTo>
                  <a:pt x="29038" y="2745"/>
                </a:lnTo>
                <a:lnTo>
                  <a:pt x="28834" y="2652"/>
                </a:lnTo>
                <a:lnTo>
                  <a:pt x="28611" y="2560"/>
                </a:lnTo>
                <a:lnTo>
                  <a:pt x="28389" y="2485"/>
                </a:lnTo>
                <a:lnTo>
                  <a:pt x="28148" y="2430"/>
                </a:lnTo>
                <a:lnTo>
                  <a:pt x="27907" y="2393"/>
                </a:lnTo>
                <a:lnTo>
                  <a:pt x="27647" y="2374"/>
                </a:lnTo>
                <a:lnTo>
                  <a:pt x="27369" y="2374"/>
                </a:lnTo>
                <a:lnTo>
                  <a:pt x="27091" y="2393"/>
                </a:lnTo>
                <a:lnTo>
                  <a:pt x="26794" y="2448"/>
                </a:lnTo>
                <a:lnTo>
                  <a:pt x="26479" y="2504"/>
                </a:lnTo>
                <a:lnTo>
                  <a:pt x="26182" y="2597"/>
                </a:lnTo>
                <a:lnTo>
                  <a:pt x="25904" y="2726"/>
                </a:lnTo>
                <a:lnTo>
                  <a:pt x="25644" y="2893"/>
                </a:lnTo>
                <a:lnTo>
                  <a:pt x="25422" y="3079"/>
                </a:lnTo>
                <a:lnTo>
                  <a:pt x="25199" y="3283"/>
                </a:lnTo>
                <a:lnTo>
                  <a:pt x="25014" y="3505"/>
                </a:lnTo>
                <a:lnTo>
                  <a:pt x="24829" y="3765"/>
                </a:lnTo>
                <a:lnTo>
                  <a:pt x="24680" y="4043"/>
                </a:lnTo>
                <a:lnTo>
                  <a:pt x="24532" y="4321"/>
                </a:lnTo>
                <a:lnTo>
                  <a:pt x="24421" y="4636"/>
                </a:lnTo>
                <a:lnTo>
                  <a:pt x="24309" y="4952"/>
                </a:lnTo>
                <a:lnTo>
                  <a:pt x="24198" y="5267"/>
                </a:lnTo>
                <a:lnTo>
                  <a:pt x="24124" y="5601"/>
                </a:lnTo>
                <a:lnTo>
                  <a:pt x="24050" y="5934"/>
                </a:lnTo>
                <a:lnTo>
                  <a:pt x="23939" y="6602"/>
                </a:lnTo>
                <a:lnTo>
                  <a:pt x="23883" y="7269"/>
                </a:lnTo>
                <a:lnTo>
                  <a:pt x="23846" y="7900"/>
                </a:lnTo>
                <a:lnTo>
                  <a:pt x="23827" y="8493"/>
                </a:lnTo>
                <a:lnTo>
                  <a:pt x="23827" y="9012"/>
                </a:lnTo>
                <a:lnTo>
                  <a:pt x="23864" y="9791"/>
                </a:lnTo>
                <a:lnTo>
                  <a:pt x="23883" y="10088"/>
                </a:lnTo>
                <a:lnTo>
                  <a:pt x="23883" y="10088"/>
                </a:lnTo>
                <a:lnTo>
                  <a:pt x="23512" y="9791"/>
                </a:lnTo>
                <a:lnTo>
                  <a:pt x="23141" y="9532"/>
                </a:lnTo>
                <a:lnTo>
                  <a:pt x="22807" y="9328"/>
                </a:lnTo>
                <a:lnTo>
                  <a:pt x="22474" y="9161"/>
                </a:lnTo>
                <a:lnTo>
                  <a:pt x="22158" y="9049"/>
                </a:lnTo>
                <a:lnTo>
                  <a:pt x="21862" y="8957"/>
                </a:lnTo>
                <a:lnTo>
                  <a:pt x="21565" y="8920"/>
                </a:lnTo>
                <a:lnTo>
                  <a:pt x="21306" y="8901"/>
                </a:lnTo>
                <a:lnTo>
                  <a:pt x="21046" y="8901"/>
                </a:lnTo>
                <a:lnTo>
                  <a:pt x="20805" y="8938"/>
                </a:lnTo>
                <a:lnTo>
                  <a:pt x="20582" y="9012"/>
                </a:lnTo>
                <a:lnTo>
                  <a:pt x="20360" y="9105"/>
                </a:lnTo>
                <a:lnTo>
                  <a:pt x="20156" y="9198"/>
                </a:lnTo>
                <a:lnTo>
                  <a:pt x="19970" y="9328"/>
                </a:lnTo>
                <a:lnTo>
                  <a:pt x="19804" y="9476"/>
                </a:lnTo>
                <a:lnTo>
                  <a:pt x="19637" y="9624"/>
                </a:lnTo>
                <a:lnTo>
                  <a:pt x="19488" y="9791"/>
                </a:lnTo>
                <a:lnTo>
                  <a:pt x="19359" y="9958"/>
                </a:lnTo>
                <a:lnTo>
                  <a:pt x="19229" y="10125"/>
                </a:lnTo>
                <a:lnTo>
                  <a:pt x="19117" y="10310"/>
                </a:lnTo>
                <a:lnTo>
                  <a:pt x="18914" y="10663"/>
                </a:lnTo>
                <a:lnTo>
                  <a:pt x="18765" y="10996"/>
                </a:lnTo>
                <a:lnTo>
                  <a:pt x="18635" y="11293"/>
                </a:lnTo>
                <a:lnTo>
                  <a:pt x="18561" y="11516"/>
                </a:lnTo>
                <a:lnTo>
                  <a:pt x="18506" y="11738"/>
                </a:lnTo>
                <a:lnTo>
                  <a:pt x="18543" y="11423"/>
                </a:lnTo>
                <a:lnTo>
                  <a:pt x="18561" y="11071"/>
                </a:lnTo>
                <a:lnTo>
                  <a:pt x="18598" y="10607"/>
                </a:lnTo>
                <a:lnTo>
                  <a:pt x="18617" y="10069"/>
                </a:lnTo>
                <a:lnTo>
                  <a:pt x="18617" y="9476"/>
                </a:lnTo>
                <a:lnTo>
                  <a:pt x="18598" y="8845"/>
                </a:lnTo>
                <a:lnTo>
                  <a:pt x="18543" y="8178"/>
                </a:lnTo>
                <a:lnTo>
                  <a:pt x="18487" y="7844"/>
                </a:lnTo>
                <a:lnTo>
                  <a:pt x="18431" y="7529"/>
                </a:lnTo>
                <a:lnTo>
                  <a:pt x="18357" y="7195"/>
                </a:lnTo>
                <a:lnTo>
                  <a:pt x="18265" y="6899"/>
                </a:lnTo>
                <a:lnTo>
                  <a:pt x="18172" y="6583"/>
                </a:lnTo>
                <a:lnTo>
                  <a:pt x="18042" y="6305"/>
                </a:lnTo>
                <a:lnTo>
                  <a:pt x="17912" y="6027"/>
                </a:lnTo>
                <a:lnTo>
                  <a:pt x="17764" y="5786"/>
                </a:lnTo>
                <a:lnTo>
                  <a:pt x="17578" y="5545"/>
                </a:lnTo>
                <a:lnTo>
                  <a:pt x="17374" y="5341"/>
                </a:lnTo>
                <a:lnTo>
                  <a:pt x="17171" y="5174"/>
                </a:lnTo>
                <a:lnTo>
                  <a:pt x="16929" y="5026"/>
                </a:lnTo>
                <a:lnTo>
                  <a:pt x="16651" y="4914"/>
                </a:lnTo>
                <a:lnTo>
                  <a:pt x="16355" y="4840"/>
                </a:lnTo>
                <a:lnTo>
                  <a:pt x="16039" y="4785"/>
                </a:lnTo>
                <a:lnTo>
                  <a:pt x="15706" y="4785"/>
                </a:lnTo>
                <a:lnTo>
                  <a:pt x="15520" y="4822"/>
                </a:lnTo>
                <a:lnTo>
                  <a:pt x="15316" y="4877"/>
                </a:lnTo>
                <a:lnTo>
                  <a:pt x="15112" y="4952"/>
                </a:lnTo>
                <a:lnTo>
                  <a:pt x="14890" y="5081"/>
                </a:lnTo>
                <a:lnTo>
                  <a:pt x="14667" y="5211"/>
                </a:lnTo>
                <a:lnTo>
                  <a:pt x="14426" y="5397"/>
                </a:lnTo>
                <a:lnTo>
                  <a:pt x="14167" y="5582"/>
                </a:lnTo>
                <a:lnTo>
                  <a:pt x="13926" y="5804"/>
                </a:lnTo>
                <a:lnTo>
                  <a:pt x="13647" y="6046"/>
                </a:lnTo>
                <a:lnTo>
                  <a:pt x="13388" y="6324"/>
                </a:lnTo>
                <a:lnTo>
                  <a:pt x="12813" y="6917"/>
                </a:lnTo>
                <a:lnTo>
                  <a:pt x="12238" y="7603"/>
                </a:lnTo>
                <a:lnTo>
                  <a:pt x="11626" y="8345"/>
                </a:lnTo>
                <a:lnTo>
                  <a:pt x="10996" y="9161"/>
                </a:lnTo>
                <a:lnTo>
                  <a:pt x="10347" y="10032"/>
                </a:lnTo>
                <a:lnTo>
                  <a:pt x="9698" y="10959"/>
                </a:lnTo>
                <a:lnTo>
                  <a:pt x="9049" y="11905"/>
                </a:lnTo>
                <a:lnTo>
                  <a:pt x="8381" y="12888"/>
                </a:lnTo>
                <a:lnTo>
                  <a:pt x="7714" y="13908"/>
                </a:lnTo>
                <a:lnTo>
                  <a:pt x="6397" y="15966"/>
                </a:lnTo>
                <a:lnTo>
                  <a:pt x="5136" y="18024"/>
                </a:lnTo>
                <a:lnTo>
                  <a:pt x="3950" y="20027"/>
                </a:lnTo>
                <a:lnTo>
                  <a:pt x="2856" y="21881"/>
                </a:lnTo>
                <a:lnTo>
                  <a:pt x="1910" y="23550"/>
                </a:lnTo>
                <a:lnTo>
                  <a:pt x="519" y="26034"/>
                </a:lnTo>
                <a:lnTo>
                  <a:pt x="0" y="26980"/>
                </a:lnTo>
                <a:lnTo>
                  <a:pt x="538" y="31560"/>
                </a:lnTo>
                <a:lnTo>
                  <a:pt x="53032" y="31560"/>
                </a:lnTo>
                <a:lnTo>
                  <a:pt x="53125" y="30800"/>
                </a:lnTo>
                <a:lnTo>
                  <a:pt x="53199" y="30058"/>
                </a:lnTo>
                <a:lnTo>
                  <a:pt x="53273" y="29335"/>
                </a:lnTo>
                <a:lnTo>
                  <a:pt x="53310" y="28649"/>
                </a:lnTo>
                <a:lnTo>
                  <a:pt x="53347" y="27981"/>
                </a:lnTo>
                <a:lnTo>
                  <a:pt x="53366" y="27351"/>
                </a:lnTo>
                <a:lnTo>
                  <a:pt x="53384" y="26739"/>
                </a:lnTo>
                <a:lnTo>
                  <a:pt x="53384" y="26146"/>
                </a:lnTo>
                <a:lnTo>
                  <a:pt x="53366" y="25589"/>
                </a:lnTo>
                <a:lnTo>
                  <a:pt x="53347" y="25052"/>
                </a:lnTo>
                <a:lnTo>
                  <a:pt x="53310" y="24533"/>
                </a:lnTo>
                <a:lnTo>
                  <a:pt x="53273" y="24050"/>
                </a:lnTo>
                <a:lnTo>
                  <a:pt x="53217" y="23587"/>
                </a:lnTo>
                <a:lnTo>
                  <a:pt x="53162" y="23142"/>
                </a:lnTo>
                <a:lnTo>
                  <a:pt x="53087" y="22715"/>
                </a:lnTo>
                <a:lnTo>
                  <a:pt x="53013" y="22307"/>
                </a:lnTo>
                <a:lnTo>
                  <a:pt x="52921" y="21937"/>
                </a:lnTo>
                <a:lnTo>
                  <a:pt x="52828" y="21566"/>
                </a:lnTo>
                <a:lnTo>
                  <a:pt x="52717" y="21232"/>
                </a:lnTo>
                <a:lnTo>
                  <a:pt x="52605" y="20898"/>
                </a:lnTo>
                <a:lnTo>
                  <a:pt x="52494" y="20601"/>
                </a:lnTo>
                <a:lnTo>
                  <a:pt x="52364" y="20305"/>
                </a:lnTo>
                <a:lnTo>
                  <a:pt x="52253" y="20045"/>
                </a:lnTo>
                <a:lnTo>
                  <a:pt x="52105" y="19786"/>
                </a:lnTo>
                <a:lnTo>
                  <a:pt x="51975" y="19545"/>
                </a:lnTo>
                <a:lnTo>
                  <a:pt x="51827" y="19322"/>
                </a:lnTo>
                <a:lnTo>
                  <a:pt x="51678" y="19118"/>
                </a:lnTo>
                <a:lnTo>
                  <a:pt x="51530" y="18933"/>
                </a:lnTo>
                <a:lnTo>
                  <a:pt x="51382" y="18766"/>
                </a:lnTo>
                <a:lnTo>
                  <a:pt x="51233" y="18599"/>
                </a:lnTo>
                <a:lnTo>
                  <a:pt x="50918" y="18321"/>
                </a:lnTo>
                <a:lnTo>
                  <a:pt x="50584" y="18080"/>
                </a:lnTo>
                <a:lnTo>
                  <a:pt x="50269" y="17894"/>
                </a:lnTo>
                <a:lnTo>
                  <a:pt x="49935" y="17746"/>
                </a:lnTo>
                <a:lnTo>
                  <a:pt x="49620" y="17635"/>
                </a:lnTo>
                <a:lnTo>
                  <a:pt x="49305" y="17542"/>
                </a:lnTo>
                <a:lnTo>
                  <a:pt x="48990" y="17505"/>
                </a:lnTo>
                <a:lnTo>
                  <a:pt x="48711" y="17468"/>
                </a:lnTo>
                <a:lnTo>
                  <a:pt x="48174" y="17468"/>
                </a:lnTo>
                <a:lnTo>
                  <a:pt x="47951" y="17505"/>
                </a:lnTo>
                <a:lnTo>
                  <a:pt x="47562" y="17560"/>
                </a:lnTo>
                <a:lnTo>
                  <a:pt x="47321" y="17616"/>
                </a:lnTo>
                <a:lnTo>
                  <a:pt x="47228" y="17653"/>
                </a:lnTo>
                <a:lnTo>
                  <a:pt x="47247" y="17468"/>
                </a:lnTo>
                <a:lnTo>
                  <a:pt x="47284" y="16949"/>
                </a:lnTo>
                <a:lnTo>
                  <a:pt x="47302" y="16596"/>
                </a:lnTo>
                <a:lnTo>
                  <a:pt x="47302" y="16188"/>
                </a:lnTo>
                <a:lnTo>
                  <a:pt x="47265" y="15743"/>
                </a:lnTo>
                <a:lnTo>
                  <a:pt x="47228" y="15280"/>
                </a:lnTo>
                <a:lnTo>
                  <a:pt x="47154" y="14779"/>
                </a:lnTo>
                <a:lnTo>
                  <a:pt x="47043" y="14297"/>
                </a:lnTo>
                <a:lnTo>
                  <a:pt x="46987" y="14037"/>
                </a:lnTo>
                <a:lnTo>
                  <a:pt x="46894" y="13796"/>
                </a:lnTo>
                <a:lnTo>
                  <a:pt x="46802" y="13555"/>
                </a:lnTo>
                <a:lnTo>
                  <a:pt x="46709" y="13314"/>
                </a:lnTo>
                <a:lnTo>
                  <a:pt x="46598" y="13092"/>
                </a:lnTo>
                <a:lnTo>
                  <a:pt x="46468" y="12851"/>
                </a:lnTo>
                <a:lnTo>
                  <a:pt x="46319" y="12647"/>
                </a:lnTo>
                <a:lnTo>
                  <a:pt x="46153" y="12424"/>
                </a:lnTo>
                <a:lnTo>
                  <a:pt x="45986" y="12239"/>
                </a:lnTo>
                <a:lnTo>
                  <a:pt x="45800" y="12053"/>
                </a:lnTo>
                <a:lnTo>
                  <a:pt x="45578" y="11886"/>
                </a:lnTo>
                <a:lnTo>
                  <a:pt x="45355" y="11738"/>
                </a:lnTo>
                <a:lnTo>
                  <a:pt x="45133" y="11590"/>
                </a:lnTo>
                <a:lnTo>
                  <a:pt x="44910" y="11497"/>
                </a:lnTo>
                <a:lnTo>
                  <a:pt x="44688" y="11423"/>
                </a:lnTo>
                <a:lnTo>
                  <a:pt x="44465" y="11367"/>
                </a:lnTo>
                <a:lnTo>
                  <a:pt x="44243" y="11330"/>
                </a:lnTo>
                <a:lnTo>
                  <a:pt x="44039" y="11330"/>
                </a:lnTo>
                <a:lnTo>
                  <a:pt x="43835" y="11349"/>
                </a:lnTo>
                <a:lnTo>
                  <a:pt x="43631" y="11386"/>
                </a:lnTo>
                <a:lnTo>
                  <a:pt x="43445" y="11423"/>
                </a:lnTo>
                <a:lnTo>
                  <a:pt x="43241" y="11497"/>
                </a:lnTo>
                <a:lnTo>
                  <a:pt x="43074" y="11571"/>
                </a:lnTo>
                <a:lnTo>
                  <a:pt x="42889" y="11664"/>
                </a:lnTo>
                <a:lnTo>
                  <a:pt x="42722" y="11775"/>
                </a:lnTo>
                <a:lnTo>
                  <a:pt x="42555" y="11886"/>
                </a:lnTo>
                <a:lnTo>
                  <a:pt x="42259" y="12128"/>
                </a:lnTo>
                <a:lnTo>
                  <a:pt x="41980" y="12406"/>
                </a:lnTo>
                <a:lnTo>
                  <a:pt x="41721" y="12665"/>
                </a:lnTo>
                <a:lnTo>
                  <a:pt x="41517" y="12943"/>
                </a:lnTo>
                <a:lnTo>
                  <a:pt x="41331" y="13184"/>
                </a:lnTo>
                <a:lnTo>
                  <a:pt x="41090" y="13555"/>
                </a:lnTo>
                <a:lnTo>
                  <a:pt x="40998" y="13704"/>
                </a:lnTo>
                <a:lnTo>
                  <a:pt x="41127" y="13166"/>
                </a:lnTo>
                <a:lnTo>
                  <a:pt x="41257" y="12535"/>
                </a:lnTo>
                <a:lnTo>
                  <a:pt x="41406" y="11738"/>
                </a:lnTo>
                <a:lnTo>
                  <a:pt x="41535" y="10774"/>
                </a:lnTo>
                <a:lnTo>
                  <a:pt x="41665" y="9680"/>
                </a:lnTo>
                <a:lnTo>
                  <a:pt x="41721" y="9105"/>
                </a:lnTo>
                <a:lnTo>
                  <a:pt x="41776" y="8512"/>
                </a:lnTo>
                <a:lnTo>
                  <a:pt x="41795" y="7918"/>
                </a:lnTo>
                <a:lnTo>
                  <a:pt x="41814" y="7306"/>
                </a:lnTo>
                <a:lnTo>
                  <a:pt x="41814" y="6695"/>
                </a:lnTo>
                <a:lnTo>
                  <a:pt x="41776" y="6083"/>
                </a:lnTo>
                <a:lnTo>
                  <a:pt x="41739" y="5471"/>
                </a:lnTo>
                <a:lnTo>
                  <a:pt x="41665" y="4877"/>
                </a:lnTo>
                <a:lnTo>
                  <a:pt x="41573" y="4303"/>
                </a:lnTo>
                <a:lnTo>
                  <a:pt x="41443" y="3728"/>
                </a:lnTo>
                <a:lnTo>
                  <a:pt x="41276" y="3190"/>
                </a:lnTo>
                <a:lnTo>
                  <a:pt x="41090" y="2689"/>
                </a:lnTo>
                <a:lnTo>
                  <a:pt x="40979" y="2430"/>
                </a:lnTo>
                <a:lnTo>
                  <a:pt x="40868" y="2207"/>
                </a:lnTo>
                <a:lnTo>
                  <a:pt x="40738" y="1985"/>
                </a:lnTo>
                <a:lnTo>
                  <a:pt x="40608" y="1762"/>
                </a:lnTo>
                <a:lnTo>
                  <a:pt x="40460" y="1558"/>
                </a:lnTo>
                <a:lnTo>
                  <a:pt x="40293" y="1354"/>
                </a:lnTo>
                <a:lnTo>
                  <a:pt x="40126" y="1169"/>
                </a:lnTo>
                <a:lnTo>
                  <a:pt x="39959" y="1002"/>
                </a:lnTo>
                <a:lnTo>
                  <a:pt x="39755" y="835"/>
                </a:lnTo>
                <a:lnTo>
                  <a:pt x="39570" y="705"/>
                </a:lnTo>
                <a:lnTo>
                  <a:pt x="39347" y="557"/>
                </a:lnTo>
                <a:lnTo>
                  <a:pt x="39125" y="446"/>
                </a:lnTo>
                <a:lnTo>
                  <a:pt x="38884" y="334"/>
                </a:lnTo>
                <a:lnTo>
                  <a:pt x="38643" y="260"/>
                </a:lnTo>
                <a:lnTo>
                  <a:pt x="38383" y="186"/>
                </a:lnTo>
                <a:lnTo>
                  <a:pt x="38105" y="130"/>
                </a:lnTo>
                <a:lnTo>
                  <a:pt x="37549" y="38"/>
                </a:lnTo>
                <a:lnTo>
                  <a:pt x="37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
          <p:cNvGrpSpPr/>
          <p:nvPr/>
        </p:nvGrpSpPr>
        <p:grpSpPr>
          <a:xfrm>
            <a:off x="125494" y="4493740"/>
            <a:ext cx="1086685" cy="659286"/>
            <a:chOff x="125494" y="4493740"/>
            <a:chExt cx="1086685" cy="659286"/>
          </a:xfrm>
        </p:grpSpPr>
        <p:sp>
          <p:nvSpPr>
            <p:cNvPr id="217" name="Google Shape;217;p3"/>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3"/>
          <p:cNvGrpSpPr/>
          <p:nvPr/>
        </p:nvGrpSpPr>
        <p:grpSpPr>
          <a:xfrm>
            <a:off x="831175" y="4412127"/>
            <a:ext cx="902424" cy="740938"/>
            <a:chOff x="1212175" y="4412127"/>
            <a:chExt cx="902424" cy="740938"/>
          </a:xfrm>
        </p:grpSpPr>
        <p:sp>
          <p:nvSpPr>
            <p:cNvPr id="221" name="Google Shape;221;p3"/>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
          <p:cNvGrpSpPr/>
          <p:nvPr/>
        </p:nvGrpSpPr>
        <p:grpSpPr>
          <a:xfrm>
            <a:off x="6194537" y="3937451"/>
            <a:ext cx="245340" cy="116214"/>
            <a:chOff x="4497146" y="5462001"/>
            <a:chExt cx="258470" cy="122434"/>
          </a:xfrm>
        </p:grpSpPr>
        <p:sp>
          <p:nvSpPr>
            <p:cNvPr id="228" name="Google Shape;228;p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
          <p:cNvGrpSpPr/>
          <p:nvPr/>
        </p:nvGrpSpPr>
        <p:grpSpPr>
          <a:xfrm>
            <a:off x="2312862" y="3863901"/>
            <a:ext cx="245340" cy="116214"/>
            <a:chOff x="4497146" y="5462001"/>
            <a:chExt cx="258470" cy="122434"/>
          </a:xfrm>
        </p:grpSpPr>
        <p:sp>
          <p:nvSpPr>
            <p:cNvPr id="232" name="Google Shape;232;p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3"/>
          <p:cNvGrpSpPr/>
          <p:nvPr/>
        </p:nvGrpSpPr>
        <p:grpSpPr>
          <a:xfrm>
            <a:off x="1433487" y="4091651"/>
            <a:ext cx="245340" cy="116214"/>
            <a:chOff x="4497146" y="5462001"/>
            <a:chExt cx="258470" cy="122434"/>
          </a:xfrm>
        </p:grpSpPr>
        <p:sp>
          <p:nvSpPr>
            <p:cNvPr id="236" name="Google Shape;236;p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
          <p:cNvGrpSpPr/>
          <p:nvPr/>
        </p:nvGrpSpPr>
        <p:grpSpPr>
          <a:xfrm>
            <a:off x="5626362" y="3863901"/>
            <a:ext cx="245340" cy="116214"/>
            <a:chOff x="4497146" y="5462001"/>
            <a:chExt cx="258470" cy="122434"/>
          </a:xfrm>
        </p:grpSpPr>
        <p:sp>
          <p:nvSpPr>
            <p:cNvPr id="240" name="Google Shape;240;p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3"/>
          <p:cNvGrpSpPr/>
          <p:nvPr/>
        </p:nvGrpSpPr>
        <p:grpSpPr>
          <a:xfrm>
            <a:off x="4759325" y="4119938"/>
            <a:ext cx="719324" cy="536777"/>
            <a:chOff x="4770175" y="7126775"/>
            <a:chExt cx="719324" cy="536777"/>
          </a:xfrm>
        </p:grpSpPr>
        <p:sp>
          <p:nvSpPr>
            <p:cNvPr id="244" name="Google Shape;244;p3"/>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
          <p:cNvGrpSpPr/>
          <p:nvPr/>
        </p:nvGrpSpPr>
        <p:grpSpPr>
          <a:xfrm>
            <a:off x="2498498" y="4289420"/>
            <a:ext cx="376721" cy="289018"/>
            <a:chOff x="5731025" y="6616150"/>
            <a:chExt cx="598350" cy="459050"/>
          </a:xfrm>
        </p:grpSpPr>
        <p:sp>
          <p:nvSpPr>
            <p:cNvPr id="255" name="Google Shape;255;p3"/>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0"/>
        <p:cNvGrpSpPr/>
        <p:nvPr/>
      </p:nvGrpSpPr>
      <p:grpSpPr>
        <a:xfrm>
          <a:off x="0" y="0"/>
          <a:ext cx="0" cy="0"/>
          <a:chOff x="0" y="0"/>
          <a:chExt cx="0" cy="0"/>
        </a:xfrm>
      </p:grpSpPr>
      <p:sp>
        <p:nvSpPr>
          <p:cNvPr id="361" name="Google Shape;361;p5"/>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txBox="1">
            <a:spLocks noGrp="1"/>
          </p:cNvSpPr>
          <p:nvPr>
            <p:ph type="title"/>
          </p:nvPr>
        </p:nvSpPr>
        <p:spPr>
          <a:xfrm>
            <a:off x="874332" y="2704713"/>
            <a:ext cx="35088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4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3" name="Google Shape;363;p5"/>
          <p:cNvSpPr txBox="1">
            <a:spLocks noGrp="1"/>
          </p:cNvSpPr>
          <p:nvPr>
            <p:ph type="title" idx="2"/>
          </p:nvPr>
        </p:nvSpPr>
        <p:spPr>
          <a:xfrm>
            <a:off x="4760868" y="2704713"/>
            <a:ext cx="35088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4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4" name="Google Shape;364;p5"/>
          <p:cNvSpPr txBox="1">
            <a:spLocks noGrp="1"/>
          </p:cNvSpPr>
          <p:nvPr>
            <p:ph type="subTitle" idx="1"/>
          </p:nvPr>
        </p:nvSpPr>
        <p:spPr>
          <a:xfrm>
            <a:off x="4760868" y="3073737"/>
            <a:ext cx="3508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5" name="Google Shape;365;p5"/>
          <p:cNvSpPr txBox="1">
            <a:spLocks noGrp="1"/>
          </p:cNvSpPr>
          <p:nvPr>
            <p:ph type="subTitle" idx="3"/>
          </p:nvPr>
        </p:nvSpPr>
        <p:spPr>
          <a:xfrm>
            <a:off x="874332" y="3073737"/>
            <a:ext cx="35097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6" name="Google Shape;366;p5"/>
          <p:cNvSpPr txBox="1">
            <a:spLocks noGrp="1"/>
          </p:cNvSpPr>
          <p:nvPr>
            <p:ph type="title" idx="4"/>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67" name="Google Shape;367;p5"/>
          <p:cNvSpPr/>
          <p:nvPr/>
        </p:nvSpPr>
        <p:spPr>
          <a:xfrm>
            <a:off x="7114379" y="4747621"/>
            <a:ext cx="111863" cy="48162"/>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6344360" y="4890557"/>
            <a:ext cx="21988" cy="6656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flipH="1">
            <a:off x="1002232" y="209550"/>
            <a:ext cx="731092" cy="1965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flipH="1">
            <a:off x="7288732" y="161925"/>
            <a:ext cx="731092" cy="1965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6912900"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5"/>
          <p:cNvGrpSpPr/>
          <p:nvPr/>
        </p:nvGrpSpPr>
        <p:grpSpPr>
          <a:xfrm>
            <a:off x="6591173" y="4284109"/>
            <a:ext cx="1055476" cy="867149"/>
            <a:chOff x="5627647" y="4322527"/>
            <a:chExt cx="1333345" cy="1095438"/>
          </a:xfrm>
        </p:grpSpPr>
        <p:sp>
          <p:nvSpPr>
            <p:cNvPr id="374" name="Google Shape;374;p5"/>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5"/>
          <p:cNvGrpSpPr/>
          <p:nvPr/>
        </p:nvGrpSpPr>
        <p:grpSpPr>
          <a:xfrm>
            <a:off x="7526917" y="4213216"/>
            <a:ext cx="1359871" cy="938755"/>
            <a:chOff x="6383942" y="4213216"/>
            <a:chExt cx="1359871" cy="938755"/>
          </a:xfrm>
        </p:grpSpPr>
        <p:sp>
          <p:nvSpPr>
            <p:cNvPr id="381" name="Google Shape;381;p5"/>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
          <p:cNvGrpSpPr/>
          <p:nvPr/>
        </p:nvGrpSpPr>
        <p:grpSpPr>
          <a:xfrm>
            <a:off x="-6800" y="4156500"/>
            <a:ext cx="1685631" cy="996539"/>
            <a:chOff x="-6800" y="4156500"/>
            <a:chExt cx="1685631" cy="996539"/>
          </a:xfrm>
        </p:grpSpPr>
        <p:sp>
          <p:nvSpPr>
            <p:cNvPr id="385" name="Google Shape;385;p5"/>
            <p:cNvSpPr/>
            <p:nvPr/>
          </p:nvSpPr>
          <p:spPr>
            <a:xfrm>
              <a:off x="-6800" y="4156500"/>
              <a:ext cx="1685631" cy="996539"/>
            </a:xfrm>
            <a:custGeom>
              <a:avLst/>
              <a:gdLst/>
              <a:ahLst/>
              <a:cxnLst/>
              <a:rect l="l" t="t" r="r" b="b"/>
              <a:pathLst>
                <a:path w="53385" h="31561" extrusionOk="0">
                  <a:moveTo>
                    <a:pt x="36547" y="1"/>
                  </a:moveTo>
                  <a:lnTo>
                    <a:pt x="36084" y="38"/>
                  </a:lnTo>
                  <a:lnTo>
                    <a:pt x="35639" y="93"/>
                  </a:lnTo>
                  <a:lnTo>
                    <a:pt x="35231" y="205"/>
                  </a:lnTo>
                  <a:lnTo>
                    <a:pt x="34842" y="316"/>
                  </a:lnTo>
                  <a:lnTo>
                    <a:pt x="34471" y="464"/>
                  </a:lnTo>
                  <a:lnTo>
                    <a:pt x="34137" y="631"/>
                  </a:lnTo>
                  <a:lnTo>
                    <a:pt x="33822" y="817"/>
                  </a:lnTo>
                  <a:lnTo>
                    <a:pt x="33525" y="1020"/>
                  </a:lnTo>
                  <a:lnTo>
                    <a:pt x="33265" y="1243"/>
                  </a:lnTo>
                  <a:lnTo>
                    <a:pt x="33006" y="1466"/>
                  </a:lnTo>
                  <a:lnTo>
                    <a:pt x="32783" y="1725"/>
                  </a:lnTo>
                  <a:lnTo>
                    <a:pt x="32561" y="1966"/>
                  </a:lnTo>
                  <a:lnTo>
                    <a:pt x="32375" y="2226"/>
                  </a:lnTo>
                  <a:lnTo>
                    <a:pt x="32190" y="2485"/>
                  </a:lnTo>
                  <a:lnTo>
                    <a:pt x="32042" y="2745"/>
                  </a:lnTo>
                  <a:lnTo>
                    <a:pt x="31893" y="3005"/>
                  </a:lnTo>
                  <a:lnTo>
                    <a:pt x="31764" y="3246"/>
                  </a:lnTo>
                  <a:lnTo>
                    <a:pt x="31560" y="3728"/>
                  </a:lnTo>
                  <a:lnTo>
                    <a:pt x="31393" y="4173"/>
                  </a:lnTo>
                  <a:lnTo>
                    <a:pt x="31281" y="4544"/>
                  </a:lnTo>
                  <a:lnTo>
                    <a:pt x="31207" y="4840"/>
                  </a:lnTo>
                  <a:lnTo>
                    <a:pt x="31152" y="5100"/>
                  </a:lnTo>
                  <a:lnTo>
                    <a:pt x="31096" y="4952"/>
                  </a:lnTo>
                  <a:lnTo>
                    <a:pt x="30892" y="4581"/>
                  </a:lnTo>
                  <a:lnTo>
                    <a:pt x="30744" y="4340"/>
                  </a:lnTo>
                  <a:lnTo>
                    <a:pt x="30558" y="4061"/>
                  </a:lnTo>
                  <a:lnTo>
                    <a:pt x="30317" y="3783"/>
                  </a:lnTo>
                  <a:lnTo>
                    <a:pt x="30058" y="3487"/>
                  </a:lnTo>
                  <a:lnTo>
                    <a:pt x="29761" y="3209"/>
                  </a:lnTo>
                  <a:lnTo>
                    <a:pt x="29594" y="3079"/>
                  </a:lnTo>
                  <a:lnTo>
                    <a:pt x="29427" y="2967"/>
                  </a:lnTo>
                  <a:lnTo>
                    <a:pt x="29242" y="2856"/>
                  </a:lnTo>
                  <a:lnTo>
                    <a:pt x="29038" y="2745"/>
                  </a:lnTo>
                  <a:lnTo>
                    <a:pt x="28834" y="2652"/>
                  </a:lnTo>
                  <a:lnTo>
                    <a:pt x="28611" y="2560"/>
                  </a:lnTo>
                  <a:lnTo>
                    <a:pt x="28389" y="2485"/>
                  </a:lnTo>
                  <a:lnTo>
                    <a:pt x="28148" y="2430"/>
                  </a:lnTo>
                  <a:lnTo>
                    <a:pt x="27907" y="2393"/>
                  </a:lnTo>
                  <a:lnTo>
                    <a:pt x="27647" y="2374"/>
                  </a:lnTo>
                  <a:lnTo>
                    <a:pt x="27369" y="2374"/>
                  </a:lnTo>
                  <a:lnTo>
                    <a:pt x="27091" y="2393"/>
                  </a:lnTo>
                  <a:lnTo>
                    <a:pt x="26794" y="2448"/>
                  </a:lnTo>
                  <a:lnTo>
                    <a:pt x="26479" y="2504"/>
                  </a:lnTo>
                  <a:lnTo>
                    <a:pt x="26182" y="2597"/>
                  </a:lnTo>
                  <a:lnTo>
                    <a:pt x="25904" y="2726"/>
                  </a:lnTo>
                  <a:lnTo>
                    <a:pt x="25644" y="2893"/>
                  </a:lnTo>
                  <a:lnTo>
                    <a:pt x="25422" y="3079"/>
                  </a:lnTo>
                  <a:lnTo>
                    <a:pt x="25199" y="3283"/>
                  </a:lnTo>
                  <a:lnTo>
                    <a:pt x="25014" y="3505"/>
                  </a:lnTo>
                  <a:lnTo>
                    <a:pt x="24829" y="3765"/>
                  </a:lnTo>
                  <a:lnTo>
                    <a:pt x="24680" y="4043"/>
                  </a:lnTo>
                  <a:lnTo>
                    <a:pt x="24532" y="4321"/>
                  </a:lnTo>
                  <a:lnTo>
                    <a:pt x="24421" y="4636"/>
                  </a:lnTo>
                  <a:lnTo>
                    <a:pt x="24309" y="4952"/>
                  </a:lnTo>
                  <a:lnTo>
                    <a:pt x="24198" y="5267"/>
                  </a:lnTo>
                  <a:lnTo>
                    <a:pt x="24124" y="5601"/>
                  </a:lnTo>
                  <a:lnTo>
                    <a:pt x="24050" y="5934"/>
                  </a:lnTo>
                  <a:lnTo>
                    <a:pt x="23939" y="6602"/>
                  </a:lnTo>
                  <a:lnTo>
                    <a:pt x="23883" y="7269"/>
                  </a:lnTo>
                  <a:lnTo>
                    <a:pt x="23846" y="7900"/>
                  </a:lnTo>
                  <a:lnTo>
                    <a:pt x="23827" y="8493"/>
                  </a:lnTo>
                  <a:lnTo>
                    <a:pt x="23827" y="9012"/>
                  </a:lnTo>
                  <a:lnTo>
                    <a:pt x="23864" y="9791"/>
                  </a:lnTo>
                  <a:lnTo>
                    <a:pt x="23883" y="10088"/>
                  </a:lnTo>
                  <a:lnTo>
                    <a:pt x="23883" y="10088"/>
                  </a:lnTo>
                  <a:lnTo>
                    <a:pt x="23512" y="9791"/>
                  </a:lnTo>
                  <a:lnTo>
                    <a:pt x="23141" y="9532"/>
                  </a:lnTo>
                  <a:lnTo>
                    <a:pt x="22807" y="9328"/>
                  </a:lnTo>
                  <a:lnTo>
                    <a:pt x="22474" y="9161"/>
                  </a:lnTo>
                  <a:lnTo>
                    <a:pt x="22158" y="9049"/>
                  </a:lnTo>
                  <a:lnTo>
                    <a:pt x="21862" y="8957"/>
                  </a:lnTo>
                  <a:lnTo>
                    <a:pt x="21565" y="8920"/>
                  </a:lnTo>
                  <a:lnTo>
                    <a:pt x="21306" y="8901"/>
                  </a:lnTo>
                  <a:lnTo>
                    <a:pt x="21046" y="8901"/>
                  </a:lnTo>
                  <a:lnTo>
                    <a:pt x="20805" y="8938"/>
                  </a:lnTo>
                  <a:lnTo>
                    <a:pt x="20582" y="9012"/>
                  </a:lnTo>
                  <a:lnTo>
                    <a:pt x="20360" y="9105"/>
                  </a:lnTo>
                  <a:lnTo>
                    <a:pt x="20156" y="9198"/>
                  </a:lnTo>
                  <a:lnTo>
                    <a:pt x="19970" y="9328"/>
                  </a:lnTo>
                  <a:lnTo>
                    <a:pt x="19804" y="9476"/>
                  </a:lnTo>
                  <a:lnTo>
                    <a:pt x="19637" y="9624"/>
                  </a:lnTo>
                  <a:lnTo>
                    <a:pt x="19488" y="9791"/>
                  </a:lnTo>
                  <a:lnTo>
                    <a:pt x="19359" y="9958"/>
                  </a:lnTo>
                  <a:lnTo>
                    <a:pt x="19229" y="10125"/>
                  </a:lnTo>
                  <a:lnTo>
                    <a:pt x="19117" y="10310"/>
                  </a:lnTo>
                  <a:lnTo>
                    <a:pt x="18914" y="10663"/>
                  </a:lnTo>
                  <a:lnTo>
                    <a:pt x="18765" y="10996"/>
                  </a:lnTo>
                  <a:lnTo>
                    <a:pt x="18635" y="11293"/>
                  </a:lnTo>
                  <a:lnTo>
                    <a:pt x="18561" y="11516"/>
                  </a:lnTo>
                  <a:lnTo>
                    <a:pt x="18506" y="11738"/>
                  </a:lnTo>
                  <a:lnTo>
                    <a:pt x="18543" y="11423"/>
                  </a:lnTo>
                  <a:lnTo>
                    <a:pt x="18561" y="11071"/>
                  </a:lnTo>
                  <a:lnTo>
                    <a:pt x="18598" y="10607"/>
                  </a:lnTo>
                  <a:lnTo>
                    <a:pt x="18617" y="10069"/>
                  </a:lnTo>
                  <a:lnTo>
                    <a:pt x="18617" y="9476"/>
                  </a:lnTo>
                  <a:lnTo>
                    <a:pt x="18598" y="8845"/>
                  </a:lnTo>
                  <a:lnTo>
                    <a:pt x="18543" y="8178"/>
                  </a:lnTo>
                  <a:lnTo>
                    <a:pt x="18487" y="7844"/>
                  </a:lnTo>
                  <a:lnTo>
                    <a:pt x="18431" y="7529"/>
                  </a:lnTo>
                  <a:lnTo>
                    <a:pt x="18357" y="7195"/>
                  </a:lnTo>
                  <a:lnTo>
                    <a:pt x="18265" y="6899"/>
                  </a:lnTo>
                  <a:lnTo>
                    <a:pt x="18172" y="6583"/>
                  </a:lnTo>
                  <a:lnTo>
                    <a:pt x="18042" y="6305"/>
                  </a:lnTo>
                  <a:lnTo>
                    <a:pt x="17912" y="6027"/>
                  </a:lnTo>
                  <a:lnTo>
                    <a:pt x="17764" y="5786"/>
                  </a:lnTo>
                  <a:lnTo>
                    <a:pt x="17578" y="5545"/>
                  </a:lnTo>
                  <a:lnTo>
                    <a:pt x="17374" y="5341"/>
                  </a:lnTo>
                  <a:lnTo>
                    <a:pt x="17171" y="5174"/>
                  </a:lnTo>
                  <a:lnTo>
                    <a:pt x="16929" y="5026"/>
                  </a:lnTo>
                  <a:lnTo>
                    <a:pt x="16651" y="4914"/>
                  </a:lnTo>
                  <a:lnTo>
                    <a:pt x="16355" y="4840"/>
                  </a:lnTo>
                  <a:lnTo>
                    <a:pt x="16039" y="4785"/>
                  </a:lnTo>
                  <a:lnTo>
                    <a:pt x="15706" y="4785"/>
                  </a:lnTo>
                  <a:lnTo>
                    <a:pt x="15520" y="4822"/>
                  </a:lnTo>
                  <a:lnTo>
                    <a:pt x="15316" y="4877"/>
                  </a:lnTo>
                  <a:lnTo>
                    <a:pt x="15112" y="4952"/>
                  </a:lnTo>
                  <a:lnTo>
                    <a:pt x="14890" y="5081"/>
                  </a:lnTo>
                  <a:lnTo>
                    <a:pt x="14667" y="5211"/>
                  </a:lnTo>
                  <a:lnTo>
                    <a:pt x="14426" y="5397"/>
                  </a:lnTo>
                  <a:lnTo>
                    <a:pt x="14167" y="5582"/>
                  </a:lnTo>
                  <a:lnTo>
                    <a:pt x="13926" y="5804"/>
                  </a:lnTo>
                  <a:lnTo>
                    <a:pt x="13647" y="6046"/>
                  </a:lnTo>
                  <a:lnTo>
                    <a:pt x="13388" y="6324"/>
                  </a:lnTo>
                  <a:lnTo>
                    <a:pt x="12813" y="6917"/>
                  </a:lnTo>
                  <a:lnTo>
                    <a:pt x="12238" y="7603"/>
                  </a:lnTo>
                  <a:lnTo>
                    <a:pt x="11626" y="8345"/>
                  </a:lnTo>
                  <a:lnTo>
                    <a:pt x="10996" y="9161"/>
                  </a:lnTo>
                  <a:lnTo>
                    <a:pt x="10347" y="10032"/>
                  </a:lnTo>
                  <a:lnTo>
                    <a:pt x="9698" y="10959"/>
                  </a:lnTo>
                  <a:lnTo>
                    <a:pt x="9049" y="11905"/>
                  </a:lnTo>
                  <a:lnTo>
                    <a:pt x="8381" y="12888"/>
                  </a:lnTo>
                  <a:lnTo>
                    <a:pt x="7714" y="13908"/>
                  </a:lnTo>
                  <a:lnTo>
                    <a:pt x="6397" y="15966"/>
                  </a:lnTo>
                  <a:lnTo>
                    <a:pt x="5136" y="18024"/>
                  </a:lnTo>
                  <a:lnTo>
                    <a:pt x="3950" y="20027"/>
                  </a:lnTo>
                  <a:lnTo>
                    <a:pt x="2856" y="21881"/>
                  </a:lnTo>
                  <a:lnTo>
                    <a:pt x="1910" y="23550"/>
                  </a:lnTo>
                  <a:lnTo>
                    <a:pt x="519" y="26034"/>
                  </a:lnTo>
                  <a:lnTo>
                    <a:pt x="0" y="26980"/>
                  </a:lnTo>
                  <a:lnTo>
                    <a:pt x="538" y="31560"/>
                  </a:lnTo>
                  <a:lnTo>
                    <a:pt x="53032" y="31560"/>
                  </a:lnTo>
                  <a:lnTo>
                    <a:pt x="53125" y="30800"/>
                  </a:lnTo>
                  <a:lnTo>
                    <a:pt x="53199" y="30058"/>
                  </a:lnTo>
                  <a:lnTo>
                    <a:pt x="53273" y="29335"/>
                  </a:lnTo>
                  <a:lnTo>
                    <a:pt x="53310" y="28649"/>
                  </a:lnTo>
                  <a:lnTo>
                    <a:pt x="53347" y="27981"/>
                  </a:lnTo>
                  <a:lnTo>
                    <a:pt x="53366" y="27351"/>
                  </a:lnTo>
                  <a:lnTo>
                    <a:pt x="53384" y="26739"/>
                  </a:lnTo>
                  <a:lnTo>
                    <a:pt x="53384" y="26146"/>
                  </a:lnTo>
                  <a:lnTo>
                    <a:pt x="53366" y="25589"/>
                  </a:lnTo>
                  <a:lnTo>
                    <a:pt x="53347" y="25052"/>
                  </a:lnTo>
                  <a:lnTo>
                    <a:pt x="53310" y="24533"/>
                  </a:lnTo>
                  <a:lnTo>
                    <a:pt x="53273" y="24050"/>
                  </a:lnTo>
                  <a:lnTo>
                    <a:pt x="53217" y="23587"/>
                  </a:lnTo>
                  <a:lnTo>
                    <a:pt x="53162" y="23142"/>
                  </a:lnTo>
                  <a:lnTo>
                    <a:pt x="53087" y="22715"/>
                  </a:lnTo>
                  <a:lnTo>
                    <a:pt x="53013" y="22307"/>
                  </a:lnTo>
                  <a:lnTo>
                    <a:pt x="52921" y="21937"/>
                  </a:lnTo>
                  <a:lnTo>
                    <a:pt x="52828" y="21566"/>
                  </a:lnTo>
                  <a:lnTo>
                    <a:pt x="52717" y="21232"/>
                  </a:lnTo>
                  <a:lnTo>
                    <a:pt x="52605" y="20898"/>
                  </a:lnTo>
                  <a:lnTo>
                    <a:pt x="52494" y="20601"/>
                  </a:lnTo>
                  <a:lnTo>
                    <a:pt x="52364" y="20305"/>
                  </a:lnTo>
                  <a:lnTo>
                    <a:pt x="52253" y="20045"/>
                  </a:lnTo>
                  <a:lnTo>
                    <a:pt x="52105" y="19786"/>
                  </a:lnTo>
                  <a:lnTo>
                    <a:pt x="51975" y="19545"/>
                  </a:lnTo>
                  <a:lnTo>
                    <a:pt x="51827" y="19322"/>
                  </a:lnTo>
                  <a:lnTo>
                    <a:pt x="51678" y="19118"/>
                  </a:lnTo>
                  <a:lnTo>
                    <a:pt x="51530" y="18933"/>
                  </a:lnTo>
                  <a:lnTo>
                    <a:pt x="51382" y="18766"/>
                  </a:lnTo>
                  <a:lnTo>
                    <a:pt x="51233" y="18599"/>
                  </a:lnTo>
                  <a:lnTo>
                    <a:pt x="50918" y="18321"/>
                  </a:lnTo>
                  <a:lnTo>
                    <a:pt x="50584" y="18080"/>
                  </a:lnTo>
                  <a:lnTo>
                    <a:pt x="50269" y="17894"/>
                  </a:lnTo>
                  <a:lnTo>
                    <a:pt x="49935" y="17746"/>
                  </a:lnTo>
                  <a:lnTo>
                    <a:pt x="49620" y="17635"/>
                  </a:lnTo>
                  <a:lnTo>
                    <a:pt x="49305" y="17542"/>
                  </a:lnTo>
                  <a:lnTo>
                    <a:pt x="48990" y="17505"/>
                  </a:lnTo>
                  <a:lnTo>
                    <a:pt x="48711" y="17468"/>
                  </a:lnTo>
                  <a:lnTo>
                    <a:pt x="48174" y="17468"/>
                  </a:lnTo>
                  <a:lnTo>
                    <a:pt x="47951" y="17505"/>
                  </a:lnTo>
                  <a:lnTo>
                    <a:pt x="47562" y="17560"/>
                  </a:lnTo>
                  <a:lnTo>
                    <a:pt x="47321" y="17616"/>
                  </a:lnTo>
                  <a:lnTo>
                    <a:pt x="47228" y="17653"/>
                  </a:lnTo>
                  <a:lnTo>
                    <a:pt x="47247" y="17468"/>
                  </a:lnTo>
                  <a:lnTo>
                    <a:pt x="47284" y="16949"/>
                  </a:lnTo>
                  <a:lnTo>
                    <a:pt x="47302" y="16596"/>
                  </a:lnTo>
                  <a:lnTo>
                    <a:pt x="47302" y="16188"/>
                  </a:lnTo>
                  <a:lnTo>
                    <a:pt x="47265" y="15743"/>
                  </a:lnTo>
                  <a:lnTo>
                    <a:pt x="47228" y="15280"/>
                  </a:lnTo>
                  <a:lnTo>
                    <a:pt x="47154" y="14779"/>
                  </a:lnTo>
                  <a:lnTo>
                    <a:pt x="47043" y="14297"/>
                  </a:lnTo>
                  <a:lnTo>
                    <a:pt x="46987" y="14037"/>
                  </a:lnTo>
                  <a:lnTo>
                    <a:pt x="46894" y="13796"/>
                  </a:lnTo>
                  <a:lnTo>
                    <a:pt x="46802" y="13555"/>
                  </a:lnTo>
                  <a:lnTo>
                    <a:pt x="46709" y="13314"/>
                  </a:lnTo>
                  <a:lnTo>
                    <a:pt x="46598" y="13092"/>
                  </a:lnTo>
                  <a:lnTo>
                    <a:pt x="46468" y="12851"/>
                  </a:lnTo>
                  <a:lnTo>
                    <a:pt x="46319" y="12647"/>
                  </a:lnTo>
                  <a:lnTo>
                    <a:pt x="46153" y="12424"/>
                  </a:lnTo>
                  <a:lnTo>
                    <a:pt x="45986" y="12239"/>
                  </a:lnTo>
                  <a:lnTo>
                    <a:pt x="45800" y="12053"/>
                  </a:lnTo>
                  <a:lnTo>
                    <a:pt x="45578" y="11886"/>
                  </a:lnTo>
                  <a:lnTo>
                    <a:pt x="45355" y="11738"/>
                  </a:lnTo>
                  <a:lnTo>
                    <a:pt x="45133" y="11590"/>
                  </a:lnTo>
                  <a:lnTo>
                    <a:pt x="44910" y="11497"/>
                  </a:lnTo>
                  <a:lnTo>
                    <a:pt x="44688" y="11423"/>
                  </a:lnTo>
                  <a:lnTo>
                    <a:pt x="44465" y="11367"/>
                  </a:lnTo>
                  <a:lnTo>
                    <a:pt x="44243" y="11330"/>
                  </a:lnTo>
                  <a:lnTo>
                    <a:pt x="44039" y="11330"/>
                  </a:lnTo>
                  <a:lnTo>
                    <a:pt x="43835" y="11349"/>
                  </a:lnTo>
                  <a:lnTo>
                    <a:pt x="43631" y="11386"/>
                  </a:lnTo>
                  <a:lnTo>
                    <a:pt x="43445" y="11423"/>
                  </a:lnTo>
                  <a:lnTo>
                    <a:pt x="43241" y="11497"/>
                  </a:lnTo>
                  <a:lnTo>
                    <a:pt x="43074" y="11571"/>
                  </a:lnTo>
                  <a:lnTo>
                    <a:pt x="42889" y="11664"/>
                  </a:lnTo>
                  <a:lnTo>
                    <a:pt x="42722" y="11775"/>
                  </a:lnTo>
                  <a:lnTo>
                    <a:pt x="42555" y="11886"/>
                  </a:lnTo>
                  <a:lnTo>
                    <a:pt x="42259" y="12128"/>
                  </a:lnTo>
                  <a:lnTo>
                    <a:pt x="41980" y="12406"/>
                  </a:lnTo>
                  <a:lnTo>
                    <a:pt x="41721" y="12665"/>
                  </a:lnTo>
                  <a:lnTo>
                    <a:pt x="41517" y="12943"/>
                  </a:lnTo>
                  <a:lnTo>
                    <a:pt x="41331" y="13184"/>
                  </a:lnTo>
                  <a:lnTo>
                    <a:pt x="41090" y="13555"/>
                  </a:lnTo>
                  <a:lnTo>
                    <a:pt x="40998" y="13704"/>
                  </a:lnTo>
                  <a:lnTo>
                    <a:pt x="41127" y="13166"/>
                  </a:lnTo>
                  <a:lnTo>
                    <a:pt x="41257" y="12535"/>
                  </a:lnTo>
                  <a:lnTo>
                    <a:pt x="41406" y="11738"/>
                  </a:lnTo>
                  <a:lnTo>
                    <a:pt x="41535" y="10774"/>
                  </a:lnTo>
                  <a:lnTo>
                    <a:pt x="41665" y="9680"/>
                  </a:lnTo>
                  <a:lnTo>
                    <a:pt x="41721" y="9105"/>
                  </a:lnTo>
                  <a:lnTo>
                    <a:pt x="41776" y="8512"/>
                  </a:lnTo>
                  <a:lnTo>
                    <a:pt x="41795" y="7918"/>
                  </a:lnTo>
                  <a:lnTo>
                    <a:pt x="41814" y="7306"/>
                  </a:lnTo>
                  <a:lnTo>
                    <a:pt x="41814" y="6695"/>
                  </a:lnTo>
                  <a:lnTo>
                    <a:pt x="41776" y="6083"/>
                  </a:lnTo>
                  <a:lnTo>
                    <a:pt x="41739" y="5471"/>
                  </a:lnTo>
                  <a:lnTo>
                    <a:pt x="41665" y="4877"/>
                  </a:lnTo>
                  <a:lnTo>
                    <a:pt x="41573" y="4303"/>
                  </a:lnTo>
                  <a:lnTo>
                    <a:pt x="41443" y="3728"/>
                  </a:lnTo>
                  <a:lnTo>
                    <a:pt x="41276" y="3190"/>
                  </a:lnTo>
                  <a:lnTo>
                    <a:pt x="41090" y="2689"/>
                  </a:lnTo>
                  <a:lnTo>
                    <a:pt x="40979" y="2430"/>
                  </a:lnTo>
                  <a:lnTo>
                    <a:pt x="40868" y="2207"/>
                  </a:lnTo>
                  <a:lnTo>
                    <a:pt x="40738" y="1985"/>
                  </a:lnTo>
                  <a:lnTo>
                    <a:pt x="40608" y="1762"/>
                  </a:lnTo>
                  <a:lnTo>
                    <a:pt x="40460" y="1558"/>
                  </a:lnTo>
                  <a:lnTo>
                    <a:pt x="40293" y="1354"/>
                  </a:lnTo>
                  <a:lnTo>
                    <a:pt x="40126" y="1169"/>
                  </a:lnTo>
                  <a:lnTo>
                    <a:pt x="39959" y="1002"/>
                  </a:lnTo>
                  <a:lnTo>
                    <a:pt x="39755" y="835"/>
                  </a:lnTo>
                  <a:lnTo>
                    <a:pt x="39570" y="705"/>
                  </a:lnTo>
                  <a:lnTo>
                    <a:pt x="39347" y="557"/>
                  </a:lnTo>
                  <a:lnTo>
                    <a:pt x="39125" y="446"/>
                  </a:lnTo>
                  <a:lnTo>
                    <a:pt x="38884" y="334"/>
                  </a:lnTo>
                  <a:lnTo>
                    <a:pt x="38643" y="260"/>
                  </a:lnTo>
                  <a:lnTo>
                    <a:pt x="38383" y="186"/>
                  </a:lnTo>
                  <a:lnTo>
                    <a:pt x="38105" y="130"/>
                  </a:lnTo>
                  <a:lnTo>
                    <a:pt x="37549" y="38"/>
                  </a:lnTo>
                  <a:lnTo>
                    <a:pt x="370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5"/>
          <p:cNvGrpSpPr/>
          <p:nvPr/>
        </p:nvGrpSpPr>
        <p:grpSpPr>
          <a:xfrm>
            <a:off x="1033879" y="4604714"/>
            <a:ext cx="667794" cy="548294"/>
            <a:chOff x="1212175" y="4412127"/>
            <a:chExt cx="902424" cy="740938"/>
          </a:xfrm>
        </p:grpSpPr>
        <p:sp>
          <p:nvSpPr>
            <p:cNvPr id="388" name="Google Shape;388;p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5"/>
          <p:cNvGrpSpPr/>
          <p:nvPr/>
        </p:nvGrpSpPr>
        <p:grpSpPr>
          <a:xfrm>
            <a:off x="2525549" y="4815463"/>
            <a:ext cx="245340" cy="116214"/>
            <a:chOff x="4497146" y="5462001"/>
            <a:chExt cx="258470" cy="122434"/>
          </a:xfrm>
        </p:grpSpPr>
        <p:sp>
          <p:nvSpPr>
            <p:cNvPr id="395" name="Google Shape;395;p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5"/>
          <p:cNvGrpSpPr/>
          <p:nvPr/>
        </p:nvGrpSpPr>
        <p:grpSpPr>
          <a:xfrm>
            <a:off x="5711099" y="4820751"/>
            <a:ext cx="245340" cy="116214"/>
            <a:chOff x="4497146" y="5462001"/>
            <a:chExt cx="258470" cy="122434"/>
          </a:xfrm>
        </p:grpSpPr>
        <p:sp>
          <p:nvSpPr>
            <p:cNvPr id="399" name="Google Shape;399;p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5"/>
          <p:cNvGrpSpPr/>
          <p:nvPr/>
        </p:nvGrpSpPr>
        <p:grpSpPr>
          <a:xfrm>
            <a:off x="3583712" y="4820751"/>
            <a:ext cx="245340" cy="116214"/>
            <a:chOff x="4497146" y="5462001"/>
            <a:chExt cx="258470" cy="122434"/>
          </a:xfrm>
        </p:grpSpPr>
        <p:sp>
          <p:nvSpPr>
            <p:cNvPr id="403" name="Google Shape;403;p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5"/>
          <p:cNvGrpSpPr/>
          <p:nvPr/>
        </p:nvGrpSpPr>
        <p:grpSpPr>
          <a:xfrm>
            <a:off x="4173550" y="4368575"/>
            <a:ext cx="719324" cy="536777"/>
            <a:chOff x="4770175" y="7126775"/>
            <a:chExt cx="719324" cy="536777"/>
          </a:xfrm>
        </p:grpSpPr>
        <p:sp>
          <p:nvSpPr>
            <p:cNvPr id="407" name="Google Shape;407;p5"/>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5"/>
          <p:cNvGrpSpPr/>
          <p:nvPr/>
        </p:nvGrpSpPr>
        <p:grpSpPr>
          <a:xfrm flipH="1">
            <a:off x="4628125" y="4141088"/>
            <a:ext cx="342324" cy="365795"/>
            <a:chOff x="-3259825" y="2615100"/>
            <a:chExt cx="342324" cy="365795"/>
          </a:xfrm>
        </p:grpSpPr>
        <p:sp>
          <p:nvSpPr>
            <p:cNvPr id="418" name="Google Shape;418;p5"/>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4"/>
        <p:cNvGrpSpPr/>
        <p:nvPr/>
      </p:nvGrpSpPr>
      <p:grpSpPr>
        <a:xfrm>
          <a:off x="0" y="0"/>
          <a:ext cx="0" cy="0"/>
          <a:chOff x="0" y="0"/>
          <a:chExt cx="0" cy="0"/>
        </a:xfrm>
      </p:grpSpPr>
      <p:sp>
        <p:nvSpPr>
          <p:cNvPr id="425" name="Google Shape;425;p6"/>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427" name="Google Shape;427;p6"/>
          <p:cNvSpPr/>
          <p:nvPr/>
        </p:nvSpPr>
        <p:spPr>
          <a:xfrm>
            <a:off x="8010525" y="212150"/>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388554" y="2505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3244007" y="4416578"/>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6"/>
          <p:cNvGrpSpPr/>
          <p:nvPr/>
        </p:nvGrpSpPr>
        <p:grpSpPr>
          <a:xfrm>
            <a:off x="1154824" y="4931663"/>
            <a:ext cx="245340" cy="116214"/>
            <a:chOff x="4497146" y="5462001"/>
            <a:chExt cx="258470" cy="122434"/>
          </a:xfrm>
        </p:grpSpPr>
        <p:sp>
          <p:nvSpPr>
            <p:cNvPr id="432" name="Google Shape;432;p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6"/>
          <p:cNvGrpSpPr/>
          <p:nvPr/>
        </p:nvGrpSpPr>
        <p:grpSpPr>
          <a:xfrm>
            <a:off x="4796312" y="4782338"/>
            <a:ext cx="245340" cy="116214"/>
            <a:chOff x="4497146" y="5462001"/>
            <a:chExt cx="258470" cy="122434"/>
          </a:xfrm>
        </p:grpSpPr>
        <p:sp>
          <p:nvSpPr>
            <p:cNvPr id="436" name="Google Shape;436;p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6"/>
          <p:cNvGrpSpPr/>
          <p:nvPr/>
        </p:nvGrpSpPr>
        <p:grpSpPr>
          <a:xfrm>
            <a:off x="6545362" y="4782338"/>
            <a:ext cx="245340" cy="116214"/>
            <a:chOff x="4497146" y="5462001"/>
            <a:chExt cx="258470" cy="122434"/>
          </a:xfrm>
        </p:grpSpPr>
        <p:sp>
          <p:nvSpPr>
            <p:cNvPr id="440" name="Google Shape;440;p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6"/>
          <p:cNvGrpSpPr/>
          <p:nvPr/>
        </p:nvGrpSpPr>
        <p:grpSpPr>
          <a:xfrm>
            <a:off x="3425712" y="4827488"/>
            <a:ext cx="245340" cy="116214"/>
            <a:chOff x="4497146" y="5462001"/>
            <a:chExt cx="258470" cy="122434"/>
          </a:xfrm>
        </p:grpSpPr>
        <p:sp>
          <p:nvSpPr>
            <p:cNvPr id="444" name="Google Shape;444;p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6"/>
          <p:cNvGrpSpPr/>
          <p:nvPr/>
        </p:nvGrpSpPr>
        <p:grpSpPr>
          <a:xfrm>
            <a:off x="-83427" y="4285934"/>
            <a:ext cx="1055476" cy="867149"/>
            <a:chOff x="5627647" y="4322527"/>
            <a:chExt cx="1333345" cy="1095438"/>
          </a:xfrm>
        </p:grpSpPr>
        <p:sp>
          <p:nvSpPr>
            <p:cNvPr id="448" name="Google Shape;448;p6"/>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6"/>
          <p:cNvGrpSpPr/>
          <p:nvPr/>
        </p:nvGrpSpPr>
        <p:grpSpPr>
          <a:xfrm>
            <a:off x="8194700" y="4534600"/>
            <a:ext cx="719324" cy="536777"/>
            <a:chOff x="4770175" y="7126775"/>
            <a:chExt cx="719324" cy="536777"/>
          </a:xfrm>
        </p:grpSpPr>
        <p:sp>
          <p:nvSpPr>
            <p:cNvPr id="455" name="Google Shape;455;p6"/>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6"/>
          <p:cNvGrpSpPr/>
          <p:nvPr/>
        </p:nvGrpSpPr>
        <p:grpSpPr>
          <a:xfrm flipH="1">
            <a:off x="8649275" y="4307113"/>
            <a:ext cx="342324" cy="365795"/>
            <a:chOff x="-3259825" y="2615100"/>
            <a:chExt cx="342324" cy="365795"/>
          </a:xfrm>
        </p:grpSpPr>
        <p:sp>
          <p:nvSpPr>
            <p:cNvPr id="466" name="Google Shape;466;p6"/>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6"/>
          <p:cNvGrpSpPr/>
          <p:nvPr/>
        </p:nvGrpSpPr>
        <p:grpSpPr>
          <a:xfrm>
            <a:off x="2285298" y="4782345"/>
            <a:ext cx="376721" cy="289018"/>
            <a:chOff x="5731025" y="6616150"/>
            <a:chExt cx="598350" cy="459050"/>
          </a:xfrm>
        </p:grpSpPr>
        <p:sp>
          <p:nvSpPr>
            <p:cNvPr id="473" name="Google Shape;473;p6"/>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6"/>
        <p:cNvGrpSpPr/>
        <p:nvPr/>
      </p:nvGrpSpPr>
      <p:grpSpPr>
        <a:xfrm>
          <a:off x="0" y="0"/>
          <a:ext cx="0" cy="0"/>
          <a:chOff x="0" y="0"/>
          <a:chExt cx="0" cy="0"/>
        </a:xfrm>
      </p:grpSpPr>
      <p:sp>
        <p:nvSpPr>
          <p:cNvPr id="477" name="Google Shape;477;p7"/>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rot="-233469">
            <a:off x="217124" y="4461148"/>
            <a:ext cx="2145940" cy="365683"/>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txBox="1">
            <a:spLocks noGrp="1"/>
          </p:cNvSpPr>
          <p:nvPr>
            <p:ph type="body" idx="1"/>
          </p:nvPr>
        </p:nvSpPr>
        <p:spPr>
          <a:xfrm>
            <a:off x="927500" y="1665940"/>
            <a:ext cx="4306200" cy="21945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accent3"/>
              </a:buClr>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480" name="Google Shape;480;p7"/>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1" name="Google Shape;481;p7"/>
          <p:cNvSpPr/>
          <p:nvPr/>
        </p:nvSpPr>
        <p:spPr>
          <a:xfrm>
            <a:off x="250200" y="204650"/>
            <a:ext cx="601550" cy="161805"/>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7"/>
          <p:cNvGrpSpPr/>
          <p:nvPr/>
        </p:nvGrpSpPr>
        <p:grpSpPr>
          <a:xfrm>
            <a:off x="3365634" y="4439102"/>
            <a:ext cx="871608" cy="716088"/>
            <a:chOff x="5627647" y="4322527"/>
            <a:chExt cx="1333345" cy="1095438"/>
          </a:xfrm>
        </p:grpSpPr>
        <p:sp>
          <p:nvSpPr>
            <p:cNvPr id="484" name="Google Shape;484;p7"/>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7"/>
          <p:cNvGrpSpPr/>
          <p:nvPr/>
        </p:nvGrpSpPr>
        <p:grpSpPr>
          <a:xfrm>
            <a:off x="3980557" y="4543718"/>
            <a:ext cx="745312" cy="611941"/>
            <a:chOff x="1212175" y="4412127"/>
            <a:chExt cx="902424" cy="740938"/>
          </a:xfrm>
        </p:grpSpPr>
        <p:sp>
          <p:nvSpPr>
            <p:cNvPr id="491" name="Google Shape;491;p7"/>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7"/>
          <p:cNvGrpSpPr/>
          <p:nvPr/>
        </p:nvGrpSpPr>
        <p:grpSpPr>
          <a:xfrm>
            <a:off x="5696587" y="4827488"/>
            <a:ext cx="245340" cy="116214"/>
            <a:chOff x="4497146" y="5462001"/>
            <a:chExt cx="258470" cy="122434"/>
          </a:xfrm>
        </p:grpSpPr>
        <p:sp>
          <p:nvSpPr>
            <p:cNvPr id="498" name="Google Shape;498;p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7"/>
          <p:cNvGrpSpPr/>
          <p:nvPr/>
        </p:nvGrpSpPr>
        <p:grpSpPr>
          <a:xfrm>
            <a:off x="1135912" y="4905088"/>
            <a:ext cx="245340" cy="116214"/>
            <a:chOff x="4497146" y="5462001"/>
            <a:chExt cx="258470" cy="122434"/>
          </a:xfrm>
        </p:grpSpPr>
        <p:sp>
          <p:nvSpPr>
            <p:cNvPr id="502" name="Google Shape;502;p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7"/>
          <p:cNvGrpSpPr/>
          <p:nvPr/>
        </p:nvGrpSpPr>
        <p:grpSpPr>
          <a:xfrm>
            <a:off x="2810787" y="4827488"/>
            <a:ext cx="245340" cy="116214"/>
            <a:chOff x="4497146" y="5462001"/>
            <a:chExt cx="258470" cy="122434"/>
          </a:xfrm>
        </p:grpSpPr>
        <p:sp>
          <p:nvSpPr>
            <p:cNvPr id="506" name="Google Shape;506;p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7"/>
          <p:cNvGrpSpPr/>
          <p:nvPr/>
        </p:nvGrpSpPr>
        <p:grpSpPr>
          <a:xfrm>
            <a:off x="5056162" y="4943688"/>
            <a:ext cx="245340" cy="116214"/>
            <a:chOff x="4497146" y="5462001"/>
            <a:chExt cx="258470" cy="122434"/>
          </a:xfrm>
        </p:grpSpPr>
        <p:sp>
          <p:nvSpPr>
            <p:cNvPr id="510" name="Google Shape;510;p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7"/>
          <p:cNvGrpSpPr/>
          <p:nvPr/>
        </p:nvGrpSpPr>
        <p:grpSpPr>
          <a:xfrm>
            <a:off x="7212012" y="4827488"/>
            <a:ext cx="245340" cy="116214"/>
            <a:chOff x="4497146" y="5462001"/>
            <a:chExt cx="258470" cy="122434"/>
          </a:xfrm>
        </p:grpSpPr>
        <p:sp>
          <p:nvSpPr>
            <p:cNvPr id="514" name="Google Shape;514;p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7"/>
          <p:cNvGrpSpPr/>
          <p:nvPr/>
        </p:nvGrpSpPr>
        <p:grpSpPr>
          <a:xfrm>
            <a:off x="2136373" y="4732270"/>
            <a:ext cx="376721" cy="289018"/>
            <a:chOff x="5731025" y="6616150"/>
            <a:chExt cx="598350" cy="459050"/>
          </a:xfrm>
        </p:grpSpPr>
        <p:sp>
          <p:nvSpPr>
            <p:cNvPr id="518" name="Google Shape;518;p7"/>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1"/>
        <p:cNvGrpSpPr/>
        <p:nvPr/>
      </p:nvGrpSpPr>
      <p:grpSpPr>
        <a:xfrm>
          <a:off x="0" y="0"/>
          <a:ext cx="0" cy="0"/>
          <a:chOff x="0" y="0"/>
          <a:chExt cx="0" cy="0"/>
        </a:xfrm>
      </p:grpSpPr>
      <p:sp>
        <p:nvSpPr>
          <p:cNvPr id="522" name="Google Shape;522;p8"/>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txBox="1">
            <a:spLocks noGrp="1"/>
          </p:cNvSpPr>
          <p:nvPr>
            <p:ph type="title"/>
          </p:nvPr>
        </p:nvSpPr>
        <p:spPr>
          <a:xfrm>
            <a:off x="1257450" y="1044900"/>
            <a:ext cx="6629100" cy="2291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24" name="Google Shape;524;p8"/>
          <p:cNvSpPr/>
          <p:nvPr/>
        </p:nvSpPr>
        <p:spPr>
          <a:xfrm>
            <a:off x="6355852" y="539500"/>
            <a:ext cx="709655" cy="190861"/>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2078493" y="382626"/>
            <a:ext cx="596026" cy="190861"/>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8"/>
          <p:cNvGrpSpPr/>
          <p:nvPr/>
        </p:nvGrpSpPr>
        <p:grpSpPr>
          <a:xfrm>
            <a:off x="5696587" y="4827488"/>
            <a:ext cx="245340" cy="116214"/>
            <a:chOff x="4497146" y="5462001"/>
            <a:chExt cx="258470" cy="122434"/>
          </a:xfrm>
        </p:grpSpPr>
        <p:sp>
          <p:nvSpPr>
            <p:cNvPr id="528" name="Google Shape;528;p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8"/>
          <p:cNvGrpSpPr/>
          <p:nvPr/>
        </p:nvGrpSpPr>
        <p:grpSpPr>
          <a:xfrm>
            <a:off x="1888487" y="4100188"/>
            <a:ext cx="245340" cy="116214"/>
            <a:chOff x="4497146" y="5462001"/>
            <a:chExt cx="258470" cy="122434"/>
          </a:xfrm>
        </p:grpSpPr>
        <p:sp>
          <p:nvSpPr>
            <p:cNvPr id="532" name="Google Shape;532;p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8"/>
          <p:cNvGrpSpPr/>
          <p:nvPr/>
        </p:nvGrpSpPr>
        <p:grpSpPr>
          <a:xfrm>
            <a:off x="3467162" y="4483213"/>
            <a:ext cx="245340" cy="116214"/>
            <a:chOff x="4497146" y="5462001"/>
            <a:chExt cx="258470" cy="122434"/>
          </a:xfrm>
        </p:grpSpPr>
        <p:sp>
          <p:nvSpPr>
            <p:cNvPr id="536" name="Google Shape;536;p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8"/>
          <p:cNvGrpSpPr/>
          <p:nvPr/>
        </p:nvGrpSpPr>
        <p:grpSpPr>
          <a:xfrm>
            <a:off x="6120962" y="4100188"/>
            <a:ext cx="245340" cy="116214"/>
            <a:chOff x="4497146" y="5462001"/>
            <a:chExt cx="258470" cy="122434"/>
          </a:xfrm>
        </p:grpSpPr>
        <p:sp>
          <p:nvSpPr>
            <p:cNvPr id="540" name="Google Shape;540;p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8"/>
          <p:cNvGrpSpPr/>
          <p:nvPr/>
        </p:nvGrpSpPr>
        <p:grpSpPr>
          <a:xfrm>
            <a:off x="7563837" y="4483213"/>
            <a:ext cx="245340" cy="116214"/>
            <a:chOff x="4497146" y="5462001"/>
            <a:chExt cx="258470" cy="122434"/>
          </a:xfrm>
        </p:grpSpPr>
        <p:sp>
          <p:nvSpPr>
            <p:cNvPr id="544" name="Google Shape;544;p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8"/>
          <p:cNvGrpSpPr/>
          <p:nvPr/>
        </p:nvGrpSpPr>
        <p:grpSpPr>
          <a:xfrm>
            <a:off x="6771662" y="4907613"/>
            <a:ext cx="245340" cy="116214"/>
            <a:chOff x="4497146" y="5462001"/>
            <a:chExt cx="258470" cy="122434"/>
          </a:xfrm>
        </p:grpSpPr>
        <p:sp>
          <p:nvSpPr>
            <p:cNvPr id="548" name="Google Shape;548;p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8"/>
          <p:cNvGrpSpPr/>
          <p:nvPr/>
        </p:nvGrpSpPr>
        <p:grpSpPr>
          <a:xfrm>
            <a:off x="2177037" y="4760488"/>
            <a:ext cx="245340" cy="116214"/>
            <a:chOff x="4497146" y="5462001"/>
            <a:chExt cx="258470" cy="122434"/>
          </a:xfrm>
        </p:grpSpPr>
        <p:sp>
          <p:nvSpPr>
            <p:cNvPr id="552" name="Google Shape;552;p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8"/>
          <p:cNvGrpSpPr/>
          <p:nvPr/>
        </p:nvGrpSpPr>
        <p:grpSpPr>
          <a:xfrm>
            <a:off x="813387" y="4711288"/>
            <a:ext cx="245340" cy="116214"/>
            <a:chOff x="4497146" y="5462001"/>
            <a:chExt cx="258470" cy="122434"/>
          </a:xfrm>
        </p:grpSpPr>
        <p:sp>
          <p:nvSpPr>
            <p:cNvPr id="556" name="Google Shape;556;p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8"/>
          <p:cNvGrpSpPr/>
          <p:nvPr/>
        </p:nvGrpSpPr>
        <p:grpSpPr>
          <a:xfrm>
            <a:off x="6628250" y="3986450"/>
            <a:ext cx="719324" cy="536777"/>
            <a:chOff x="4770175" y="7126775"/>
            <a:chExt cx="719324" cy="536777"/>
          </a:xfrm>
        </p:grpSpPr>
        <p:sp>
          <p:nvSpPr>
            <p:cNvPr id="560" name="Google Shape;560;p8"/>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8"/>
          <p:cNvGrpSpPr/>
          <p:nvPr/>
        </p:nvGrpSpPr>
        <p:grpSpPr>
          <a:xfrm>
            <a:off x="1257448" y="4180645"/>
            <a:ext cx="376721" cy="289018"/>
            <a:chOff x="5731025" y="6616150"/>
            <a:chExt cx="598350" cy="459050"/>
          </a:xfrm>
        </p:grpSpPr>
        <p:sp>
          <p:nvSpPr>
            <p:cNvPr id="571" name="Google Shape;571;p8"/>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8"/>
          <p:cNvGrpSpPr/>
          <p:nvPr/>
        </p:nvGrpSpPr>
        <p:grpSpPr>
          <a:xfrm flipH="1">
            <a:off x="7082825" y="3758963"/>
            <a:ext cx="342324" cy="365795"/>
            <a:chOff x="-3259825" y="2615100"/>
            <a:chExt cx="342324" cy="365795"/>
          </a:xfrm>
        </p:grpSpPr>
        <p:sp>
          <p:nvSpPr>
            <p:cNvPr id="575" name="Google Shape;575;p8"/>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8"/>
          <p:cNvGrpSpPr/>
          <p:nvPr/>
        </p:nvGrpSpPr>
        <p:grpSpPr>
          <a:xfrm>
            <a:off x="7276973" y="4284109"/>
            <a:ext cx="1055476" cy="867149"/>
            <a:chOff x="5627647" y="4322527"/>
            <a:chExt cx="1333345" cy="1095438"/>
          </a:xfrm>
        </p:grpSpPr>
        <p:sp>
          <p:nvSpPr>
            <p:cNvPr id="582" name="Google Shape;582;p8"/>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8"/>
          <p:cNvGrpSpPr/>
          <p:nvPr/>
        </p:nvGrpSpPr>
        <p:grpSpPr>
          <a:xfrm>
            <a:off x="7755517" y="4213216"/>
            <a:ext cx="1359871" cy="938755"/>
            <a:chOff x="6383942" y="4213216"/>
            <a:chExt cx="1359871" cy="938755"/>
          </a:xfrm>
        </p:grpSpPr>
        <p:sp>
          <p:nvSpPr>
            <p:cNvPr id="589" name="Google Shape;589;p8"/>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8"/>
          <p:cNvSpPr/>
          <p:nvPr/>
        </p:nvSpPr>
        <p:spPr>
          <a:xfrm>
            <a:off x="-235400" y="4156500"/>
            <a:ext cx="1685631" cy="996539"/>
          </a:xfrm>
          <a:custGeom>
            <a:avLst/>
            <a:gdLst/>
            <a:ahLst/>
            <a:cxnLst/>
            <a:rect l="l" t="t" r="r" b="b"/>
            <a:pathLst>
              <a:path w="53385" h="31561" extrusionOk="0">
                <a:moveTo>
                  <a:pt x="36547" y="1"/>
                </a:moveTo>
                <a:lnTo>
                  <a:pt x="36084" y="38"/>
                </a:lnTo>
                <a:lnTo>
                  <a:pt x="35639" y="93"/>
                </a:lnTo>
                <a:lnTo>
                  <a:pt x="35231" y="205"/>
                </a:lnTo>
                <a:lnTo>
                  <a:pt x="34842" y="316"/>
                </a:lnTo>
                <a:lnTo>
                  <a:pt x="34471" y="464"/>
                </a:lnTo>
                <a:lnTo>
                  <a:pt x="34137" y="631"/>
                </a:lnTo>
                <a:lnTo>
                  <a:pt x="33822" y="817"/>
                </a:lnTo>
                <a:lnTo>
                  <a:pt x="33525" y="1020"/>
                </a:lnTo>
                <a:lnTo>
                  <a:pt x="33265" y="1243"/>
                </a:lnTo>
                <a:lnTo>
                  <a:pt x="33006" y="1466"/>
                </a:lnTo>
                <a:lnTo>
                  <a:pt x="32783" y="1725"/>
                </a:lnTo>
                <a:lnTo>
                  <a:pt x="32561" y="1966"/>
                </a:lnTo>
                <a:lnTo>
                  <a:pt x="32375" y="2226"/>
                </a:lnTo>
                <a:lnTo>
                  <a:pt x="32190" y="2485"/>
                </a:lnTo>
                <a:lnTo>
                  <a:pt x="32042" y="2745"/>
                </a:lnTo>
                <a:lnTo>
                  <a:pt x="31893" y="3005"/>
                </a:lnTo>
                <a:lnTo>
                  <a:pt x="31764" y="3246"/>
                </a:lnTo>
                <a:lnTo>
                  <a:pt x="31560" y="3728"/>
                </a:lnTo>
                <a:lnTo>
                  <a:pt x="31393" y="4173"/>
                </a:lnTo>
                <a:lnTo>
                  <a:pt x="31281" y="4544"/>
                </a:lnTo>
                <a:lnTo>
                  <a:pt x="31207" y="4840"/>
                </a:lnTo>
                <a:lnTo>
                  <a:pt x="31152" y="5100"/>
                </a:lnTo>
                <a:lnTo>
                  <a:pt x="31096" y="4952"/>
                </a:lnTo>
                <a:lnTo>
                  <a:pt x="30892" y="4581"/>
                </a:lnTo>
                <a:lnTo>
                  <a:pt x="30744" y="4340"/>
                </a:lnTo>
                <a:lnTo>
                  <a:pt x="30558" y="4061"/>
                </a:lnTo>
                <a:lnTo>
                  <a:pt x="30317" y="3783"/>
                </a:lnTo>
                <a:lnTo>
                  <a:pt x="30058" y="3487"/>
                </a:lnTo>
                <a:lnTo>
                  <a:pt x="29761" y="3209"/>
                </a:lnTo>
                <a:lnTo>
                  <a:pt x="29594" y="3079"/>
                </a:lnTo>
                <a:lnTo>
                  <a:pt x="29427" y="2967"/>
                </a:lnTo>
                <a:lnTo>
                  <a:pt x="29242" y="2856"/>
                </a:lnTo>
                <a:lnTo>
                  <a:pt x="29038" y="2745"/>
                </a:lnTo>
                <a:lnTo>
                  <a:pt x="28834" y="2652"/>
                </a:lnTo>
                <a:lnTo>
                  <a:pt x="28611" y="2560"/>
                </a:lnTo>
                <a:lnTo>
                  <a:pt x="28389" y="2485"/>
                </a:lnTo>
                <a:lnTo>
                  <a:pt x="28148" y="2430"/>
                </a:lnTo>
                <a:lnTo>
                  <a:pt x="27907" y="2393"/>
                </a:lnTo>
                <a:lnTo>
                  <a:pt x="27647" y="2374"/>
                </a:lnTo>
                <a:lnTo>
                  <a:pt x="27369" y="2374"/>
                </a:lnTo>
                <a:lnTo>
                  <a:pt x="27091" y="2393"/>
                </a:lnTo>
                <a:lnTo>
                  <a:pt x="26794" y="2448"/>
                </a:lnTo>
                <a:lnTo>
                  <a:pt x="26479" y="2504"/>
                </a:lnTo>
                <a:lnTo>
                  <a:pt x="26182" y="2597"/>
                </a:lnTo>
                <a:lnTo>
                  <a:pt x="25904" y="2726"/>
                </a:lnTo>
                <a:lnTo>
                  <a:pt x="25644" y="2893"/>
                </a:lnTo>
                <a:lnTo>
                  <a:pt x="25422" y="3079"/>
                </a:lnTo>
                <a:lnTo>
                  <a:pt x="25199" y="3283"/>
                </a:lnTo>
                <a:lnTo>
                  <a:pt x="25014" y="3505"/>
                </a:lnTo>
                <a:lnTo>
                  <a:pt x="24829" y="3765"/>
                </a:lnTo>
                <a:lnTo>
                  <a:pt x="24680" y="4043"/>
                </a:lnTo>
                <a:lnTo>
                  <a:pt x="24532" y="4321"/>
                </a:lnTo>
                <a:lnTo>
                  <a:pt x="24421" y="4636"/>
                </a:lnTo>
                <a:lnTo>
                  <a:pt x="24309" y="4952"/>
                </a:lnTo>
                <a:lnTo>
                  <a:pt x="24198" y="5267"/>
                </a:lnTo>
                <a:lnTo>
                  <a:pt x="24124" y="5601"/>
                </a:lnTo>
                <a:lnTo>
                  <a:pt x="24050" y="5934"/>
                </a:lnTo>
                <a:lnTo>
                  <a:pt x="23939" y="6602"/>
                </a:lnTo>
                <a:lnTo>
                  <a:pt x="23883" y="7269"/>
                </a:lnTo>
                <a:lnTo>
                  <a:pt x="23846" y="7900"/>
                </a:lnTo>
                <a:lnTo>
                  <a:pt x="23827" y="8493"/>
                </a:lnTo>
                <a:lnTo>
                  <a:pt x="23827" y="9012"/>
                </a:lnTo>
                <a:lnTo>
                  <a:pt x="23864" y="9791"/>
                </a:lnTo>
                <a:lnTo>
                  <a:pt x="23883" y="10088"/>
                </a:lnTo>
                <a:lnTo>
                  <a:pt x="23883" y="10088"/>
                </a:lnTo>
                <a:lnTo>
                  <a:pt x="23512" y="9791"/>
                </a:lnTo>
                <a:lnTo>
                  <a:pt x="23141" y="9532"/>
                </a:lnTo>
                <a:lnTo>
                  <a:pt x="22807" y="9328"/>
                </a:lnTo>
                <a:lnTo>
                  <a:pt x="22474" y="9161"/>
                </a:lnTo>
                <a:lnTo>
                  <a:pt x="22158" y="9049"/>
                </a:lnTo>
                <a:lnTo>
                  <a:pt x="21862" y="8957"/>
                </a:lnTo>
                <a:lnTo>
                  <a:pt x="21565" y="8920"/>
                </a:lnTo>
                <a:lnTo>
                  <a:pt x="21306" y="8901"/>
                </a:lnTo>
                <a:lnTo>
                  <a:pt x="21046" y="8901"/>
                </a:lnTo>
                <a:lnTo>
                  <a:pt x="20805" y="8938"/>
                </a:lnTo>
                <a:lnTo>
                  <a:pt x="20582" y="9012"/>
                </a:lnTo>
                <a:lnTo>
                  <a:pt x="20360" y="9105"/>
                </a:lnTo>
                <a:lnTo>
                  <a:pt x="20156" y="9198"/>
                </a:lnTo>
                <a:lnTo>
                  <a:pt x="19970" y="9328"/>
                </a:lnTo>
                <a:lnTo>
                  <a:pt x="19804" y="9476"/>
                </a:lnTo>
                <a:lnTo>
                  <a:pt x="19637" y="9624"/>
                </a:lnTo>
                <a:lnTo>
                  <a:pt x="19488" y="9791"/>
                </a:lnTo>
                <a:lnTo>
                  <a:pt x="19359" y="9958"/>
                </a:lnTo>
                <a:lnTo>
                  <a:pt x="19229" y="10125"/>
                </a:lnTo>
                <a:lnTo>
                  <a:pt x="19117" y="10310"/>
                </a:lnTo>
                <a:lnTo>
                  <a:pt x="18914" y="10663"/>
                </a:lnTo>
                <a:lnTo>
                  <a:pt x="18765" y="10996"/>
                </a:lnTo>
                <a:lnTo>
                  <a:pt x="18635" y="11293"/>
                </a:lnTo>
                <a:lnTo>
                  <a:pt x="18561" y="11516"/>
                </a:lnTo>
                <a:lnTo>
                  <a:pt x="18506" y="11738"/>
                </a:lnTo>
                <a:lnTo>
                  <a:pt x="18543" y="11423"/>
                </a:lnTo>
                <a:lnTo>
                  <a:pt x="18561" y="11071"/>
                </a:lnTo>
                <a:lnTo>
                  <a:pt x="18598" y="10607"/>
                </a:lnTo>
                <a:lnTo>
                  <a:pt x="18617" y="10069"/>
                </a:lnTo>
                <a:lnTo>
                  <a:pt x="18617" y="9476"/>
                </a:lnTo>
                <a:lnTo>
                  <a:pt x="18598" y="8845"/>
                </a:lnTo>
                <a:lnTo>
                  <a:pt x="18543" y="8178"/>
                </a:lnTo>
                <a:lnTo>
                  <a:pt x="18487" y="7844"/>
                </a:lnTo>
                <a:lnTo>
                  <a:pt x="18431" y="7529"/>
                </a:lnTo>
                <a:lnTo>
                  <a:pt x="18357" y="7195"/>
                </a:lnTo>
                <a:lnTo>
                  <a:pt x="18265" y="6899"/>
                </a:lnTo>
                <a:lnTo>
                  <a:pt x="18172" y="6583"/>
                </a:lnTo>
                <a:lnTo>
                  <a:pt x="18042" y="6305"/>
                </a:lnTo>
                <a:lnTo>
                  <a:pt x="17912" y="6027"/>
                </a:lnTo>
                <a:lnTo>
                  <a:pt x="17764" y="5786"/>
                </a:lnTo>
                <a:lnTo>
                  <a:pt x="17578" y="5545"/>
                </a:lnTo>
                <a:lnTo>
                  <a:pt x="17374" y="5341"/>
                </a:lnTo>
                <a:lnTo>
                  <a:pt x="17171" y="5174"/>
                </a:lnTo>
                <a:lnTo>
                  <a:pt x="16929" y="5026"/>
                </a:lnTo>
                <a:lnTo>
                  <a:pt x="16651" y="4914"/>
                </a:lnTo>
                <a:lnTo>
                  <a:pt x="16355" y="4840"/>
                </a:lnTo>
                <a:lnTo>
                  <a:pt x="16039" y="4785"/>
                </a:lnTo>
                <a:lnTo>
                  <a:pt x="15706" y="4785"/>
                </a:lnTo>
                <a:lnTo>
                  <a:pt x="15520" y="4822"/>
                </a:lnTo>
                <a:lnTo>
                  <a:pt x="15316" y="4877"/>
                </a:lnTo>
                <a:lnTo>
                  <a:pt x="15112" y="4952"/>
                </a:lnTo>
                <a:lnTo>
                  <a:pt x="14890" y="5081"/>
                </a:lnTo>
                <a:lnTo>
                  <a:pt x="14667" y="5211"/>
                </a:lnTo>
                <a:lnTo>
                  <a:pt x="14426" y="5397"/>
                </a:lnTo>
                <a:lnTo>
                  <a:pt x="14167" y="5582"/>
                </a:lnTo>
                <a:lnTo>
                  <a:pt x="13926" y="5804"/>
                </a:lnTo>
                <a:lnTo>
                  <a:pt x="13647" y="6046"/>
                </a:lnTo>
                <a:lnTo>
                  <a:pt x="13388" y="6324"/>
                </a:lnTo>
                <a:lnTo>
                  <a:pt x="12813" y="6917"/>
                </a:lnTo>
                <a:lnTo>
                  <a:pt x="12238" y="7603"/>
                </a:lnTo>
                <a:lnTo>
                  <a:pt x="11626" y="8345"/>
                </a:lnTo>
                <a:lnTo>
                  <a:pt x="10996" y="9161"/>
                </a:lnTo>
                <a:lnTo>
                  <a:pt x="10347" y="10032"/>
                </a:lnTo>
                <a:lnTo>
                  <a:pt x="9698" y="10959"/>
                </a:lnTo>
                <a:lnTo>
                  <a:pt x="9049" y="11905"/>
                </a:lnTo>
                <a:lnTo>
                  <a:pt x="8381" y="12888"/>
                </a:lnTo>
                <a:lnTo>
                  <a:pt x="7714" y="13908"/>
                </a:lnTo>
                <a:lnTo>
                  <a:pt x="6397" y="15966"/>
                </a:lnTo>
                <a:lnTo>
                  <a:pt x="5136" y="18024"/>
                </a:lnTo>
                <a:lnTo>
                  <a:pt x="3950" y="20027"/>
                </a:lnTo>
                <a:lnTo>
                  <a:pt x="2856" y="21881"/>
                </a:lnTo>
                <a:lnTo>
                  <a:pt x="1910" y="23550"/>
                </a:lnTo>
                <a:lnTo>
                  <a:pt x="519" y="26034"/>
                </a:lnTo>
                <a:lnTo>
                  <a:pt x="0" y="26980"/>
                </a:lnTo>
                <a:lnTo>
                  <a:pt x="538" y="31560"/>
                </a:lnTo>
                <a:lnTo>
                  <a:pt x="53032" y="31560"/>
                </a:lnTo>
                <a:lnTo>
                  <a:pt x="53125" y="30800"/>
                </a:lnTo>
                <a:lnTo>
                  <a:pt x="53199" y="30058"/>
                </a:lnTo>
                <a:lnTo>
                  <a:pt x="53273" y="29335"/>
                </a:lnTo>
                <a:lnTo>
                  <a:pt x="53310" y="28649"/>
                </a:lnTo>
                <a:lnTo>
                  <a:pt x="53347" y="27981"/>
                </a:lnTo>
                <a:lnTo>
                  <a:pt x="53366" y="27351"/>
                </a:lnTo>
                <a:lnTo>
                  <a:pt x="53384" y="26739"/>
                </a:lnTo>
                <a:lnTo>
                  <a:pt x="53384" y="26146"/>
                </a:lnTo>
                <a:lnTo>
                  <a:pt x="53366" y="25589"/>
                </a:lnTo>
                <a:lnTo>
                  <a:pt x="53347" y="25052"/>
                </a:lnTo>
                <a:lnTo>
                  <a:pt x="53310" y="24533"/>
                </a:lnTo>
                <a:lnTo>
                  <a:pt x="53273" y="24050"/>
                </a:lnTo>
                <a:lnTo>
                  <a:pt x="53217" y="23587"/>
                </a:lnTo>
                <a:lnTo>
                  <a:pt x="53162" y="23142"/>
                </a:lnTo>
                <a:lnTo>
                  <a:pt x="53087" y="22715"/>
                </a:lnTo>
                <a:lnTo>
                  <a:pt x="53013" y="22307"/>
                </a:lnTo>
                <a:lnTo>
                  <a:pt x="52921" y="21937"/>
                </a:lnTo>
                <a:lnTo>
                  <a:pt x="52828" y="21566"/>
                </a:lnTo>
                <a:lnTo>
                  <a:pt x="52717" y="21232"/>
                </a:lnTo>
                <a:lnTo>
                  <a:pt x="52605" y="20898"/>
                </a:lnTo>
                <a:lnTo>
                  <a:pt x="52494" y="20601"/>
                </a:lnTo>
                <a:lnTo>
                  <a:pt x="52364" y="20305"/>
                </a:lnTo>
                <a:lnTo>
                  <a:pt x="52253" y="20045"/>
                </a:lnTo>
                <a:lnTo>
                  <a:pt x="52105" y="19786"/>
                </a:lnTo>
                <a:lnTo>
                  <a:pt x="51975" y="19545"/>
                </a:lnTo>
                <a:lnTo>
                  <a:pt x="51827" y="19322"/>
                </a:lnTo>
                <a:lnTo>
                  <a:pt x="51678" y="19118"/>
                </a:lnTo>
                <a:lnTo>
                  <a:pt x="51530" y="18933"/>
                </a:lnTo>
                <a:lnTo>
                  <a:pt x="51382" y="18766"/>
                </a:lnTo>
                <a:lnTo>
                  <a:pt x="51233" y="18599"/>
                </a:lnTo>
                <a:lnTo>
                  <a:pt x="50918" y="18321"/>
                </a:lnTo>
                <a:lnTo>
                  <a:pt x="50584" y="18080"/>
                </a:lnTo>
                <a:lnTo>
                  <a:pt x="50269" y="17894"/>
                </a:lnTo>
                <a:lnTo>
                  <a:pt x="49935" y="17746"/>
                </a:lnTo>
                <a:lnTo>
                  <a:pt x="49620" y="17635"/>
                </a:lnTo>
                <a:lnTo>
                  <a:pt x="49305" y="17542"/>
                </a:lnTo>
                <a:lnTo>
                  <a:pt x="48990" y="17505"/>
                </a:lnTo>
                <a:lnTo>
                  <a:pt x="48711" y="17468"/>
                </a:lnTo>
                <a:lnTo>
                  <a:pt x="48174" y="17468"/>
                </a:lnTo>
                <a:lnTo>
                  <a:pt x="47951" y="17505"/>
                </a:lnTo>
                <a:lnTo>
                  <a:pt x="47562" y="17560"/>
                </a:lnTo>
                <a:lnTo>
                  <a:pt x="47321" y="17616"/>
                </a:lnTo>
                <a:lnTo>
                  <a:pt x="47228" y="17653"/>
                </a:lnTo>
                <a:lnTo>
                  <a:pt x="47247" y="17468"/>
                </a:lnTo>
                <a:lnTo>
                  <a:pt x="47284" y="16949"/>
                </a:lnTo>
                <a:lnTo>
                  <a:pt x="47302" y="16596"/>
                </a:lnTo>
                <a:lnTo>
                  <a:pt x="47302" y="16188"/>
                </a:lnTo>
                <a:lnTo>
                  <a:pt x="47265" y="15743"/>
                </a:lnTo>
                <a:lnTo>
                  <a:pt x="47228" y="15280"/>
                </a:lnTo>
                <a:lnTo>
                  <a:pt x="47154" y="14779"/>
                </a:lnTo>
                <a:lnTo>
                  <a:pt x="47043" y="14297"/>
                </a:lnTo>
                <a:lnTo>
                  <a:pt x="46987" y="14037"/>
                </a:lnTo>
                <a:lnTo>
                  <a:pt x="46894" y="13796"/>
                </a:lnTo>
                <a:lnTo>
                  <a:pt x="46802" y="13555"/>
                </a:lnTo>
                <a:lnTo>
                  <a:pt x="46709" y="13314"/>
                </a:lnTo>
                <a:lnTo>
                  <a:pt x="46598" y="13092"/>
                </a:lnTo>
                <a:lnTo>
                  <a:pt x="46468" y="12851"/>
                </a:lnTo>
                <a:lnTo>
                  <a:pt x="46319" y="12647"/>
                </a:lnTo>
                <a:lnTo>
                  <a:pt x="46153" y="12424"/>
                </a:lnTo>
                <a:lnTo>
                  <a:pt x="45986" y="12239"/>
                </a:lnTo>
                <a:lnTo>
                  <a:pt x="45800" y="12053"/>
                </a:lnTo>
                <a:lnTo>
                  <a:pt x="45578" y="11886"/>
                </a:lnTo>
                <a:lnTo>
                  <a:pt x="45355" y="11738"/>
                </a:lnTo>
                <a:lnTo>
                  <a:pt x="45133" y="11590"/>
                </a:lnTo>
                <a:lnTo>
                  <a:pt x="44910" y="11497"/>
                </a:lnTo>
                <a:lnTo>
                  <a:pt x="44688" y="11423"/>
                </a:lnTo>
                <a:lnTo>
                  <a:pt x="44465" y="11367"/>
                </a:lnTo>
                <a:lnTo>
                  <a:pt x="44243" y="11330"/>
                </a:lnTo>
                <a:lnTo>
                  <a:pt x="44039" y="11330"/>
                </a:lnTo>
                <a:lnTo>
                  <a:pt x="43835" y="11349"/>
                </a:lnTo>
                <a:lnTo>
                  <a:pt x="43631" y="11386"/>
                </a:lnTo>
                <a:lnTo>
                  <a:pt x="43445" y="11423"/>
                </a:lnTo>
                <a:lnTo>
                  <a:pt x="43241" y="11497"/>
                </a:lnTo>
                <a:lnTo>
                  <a:pt x="43074" y="11571"/>
                </a:lnTo>
                <a:lnTo>
                  <a:pt x="42889" y="11664"/>
                </a:lnTo>
                <a:lnTo>
                  <a:pt x="42722" y="11775"/>
                </a:lnTo>
                <a:lnTo>
                  <a:pt x="42555" y="11886"/>
                </a:lnTo>
                <a:lnTo>
                  <a:pt x="42259" y="12128"/>
                </a:lnTo>
                <a:lnTo>
                  <a:pt x="41980" y="12406"/>
                </a:lnTo>
                <a:lnTo>
                  <a:pt x="41721" y="12665"/>
                </a:lnTo>
                <a:lnTo>
                  <a:pt x="41517" y="12943"/>
                </a:lnTo>
                <a:lnTo>
                  <a:pt x="41331" y="13184"/>
                </a:lnTo>
                <a:lnTo>
                  <a:pt x="41090" y="13555"/>
                </a:lnTo>
                <a:lnTo>
                  <a:pt x="40998" y="13704"/>
                </a:lnTo>
                <a:lnTo>
                  <a:pt x="41127" y="13166"/>
                </a:lnTo>
                <a:lnTo>
                  <a:pt x="41257" y="12535"/>
                </a:lnTo>
                <a:lnTo>
                  <a:pt x="41406" y="11738"/>
                </a:lnTo>
                <a:lnTo>
                  <a:pt x="41535" y="10774"/>
                </a:lnTo>
                <a:lnTo>
                  <a:pt x="41665" y="9680"/>
                </a:lnTo>
                <a:lnTo>
                  <a:pt x="41721" y="9105"/>
                </a:lnTo>
                <a:lnTo>
                  <a:pt x="41776" y="8512"/>
                </a:lnTo>
                <a:lnTo>
                  <a:pt x="41795" y="7918"/>
                </a:lnTo>
                <a:lnTo>
                  <a:pt x="41814" y="7306"/>
                </a:lnTo>
                <a:lnTo>
                  <a:pt x="41814" y="6695"/>
                </a:lnTo>
                <a:lnTo>
                  <a:pt x="41776" y="6083"/>
                </a:lnTo>
                <a:lnTo>
                  <a:pt x="41739" y="5471"/>
                </a:lnTo>
                <a:lnTo>
                  <a:pt x="41665" y="4877"/>
                </a:lnTo>
                <a:lnTo>
                  <a:pt x="41573" y="4303"/>
                </a:lnTo>
                <a:lnTo>
                  <a:pt x="41443" y="3728"/>
                </a:lnTo>
                <a:lnTo>
                  <a:pt x="41276" y="3190"/>
                </a:lnTo>
                <a:lnTo>
                  <a:pt x="41090" y="2689"/>
                </a:lnTo>
                <a:lnTo>
                  <a:pt x="40979" y="2430"/>
                </a:lnTo>
                <a:lnTo>
                  <a:pt x="40868" y="2207"/>
                </a:lnTo>
                <a:lnTo>
                  <a:pt x="40738" y="1985"/>
                </a:lnTo>
                <a:lnTo>
                  <a:pt x="40608" y="1762"/>
                </a:lnTo>
                <a:lnTo>
                  <a:pt x="40460" y="1558"/>
                </a:lnTo>
                <a:lnTo>
                  <a:pt x="40293" y="1354"/>
                </a:lnTo>
                <a:lnTo>
                  <a:pt x="40126" y="1169"/>
                </a:lnTo>
                <a:lnTo>
                  <a:pt x="39959" y="1002"/>
                </a:lnTo>
                <a:lnTo>
                  <a:pt x="39755" y="835"/>
                </a:lnTo>
                <a:lnTo>
                  <a:pt x="39570" y="705"/>
                </a:lnTo>
                <a:lnTo>
                  <a:pt x="39347" y="557"/>
                </a:lnTo>
                <a:lnTo>
                  <a:pt x="39125" y="446"/>
                </a:lnTo>
                <a:lnTo>
                  <a:pt x="38884" y="334"/>
                </a:lnTo>
                <a:lnTo>
                  <a:pt x="38643" y="260"/>
                </a:lnTo>
                <a:lnTo>
                  <a:pt x="38383" y="186"/>
                </a:lnTo>
                <a:lnTo>
                  <a:pt x="38105" y="130"/>
                </a:lnTo>
                <a:lnTo>
                  <a:pt x="37549" y="38"/>
                </a:lnTo>
                <a:lnTo>
                  <a:pt x="37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8"/>
          <p:cNvGrpSpPr/>
          <p:nvPr/>
        </p:nvGrpSpPr>
        <p:grpSpPr>
          <a:xfrm>
            <a:off x="-103106" y="4493740"/>
            <a:ext cx="1086685" cy="659286"/>
            <a:chOff x="125494" y="4493740"/>
            <a:chExt cx="1086685" cy="659286"/>
          </a:xfrm>
        </p:grpSpPr>
        <p:sp>
          <p:nvSpPr>
            <p:cNvPr id="594" name="Google Shape;594;p8"/>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8"/>
          <p:cNvGrpSpPr/>
          <p:nvPr/>
        </p:nvGrpSpPr>
        <p:grpSpPr>
          <a:xfrm>
            <a:off x="602575" y="4412127"/>
            <a:ext cx="902424" cy="740938"/>
            <a:chOff x="1212175" y="4412127"/>
            <a:chExt cx="902424" cy="740938"/>
          </a:xfrm>
        </p:grpSpPr>
        <p:sp>
          <p:nvSpPr>
            <p:cNvPr id="598" name="Google Shape;598;p8"/>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4"/>
        <p:cNvGrpSpPr/>
        <p:nvPr/>
      </p:nvGrpSpPr>
      <p:grpSpPr>
        <a:xfrm>
          <a:off x="0" y="0"/>
          <a:ext cx="0" cy="0"/>
          <a:chOff x="0" y="0"/>
          <a:chExt cx="0" cy="0"/>
        </a:xfrm>
      </p:grpSpPr>
      <p:sp>
        <p:nvSpPr>
          <p:cNvPr id="605" name="Google Shape;605;p9"/>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txBox="1">
            <a:spLocks noGrp="1"/>
          </p:cNvSpPr>
          <p:nvPr>
            <p:ph type="title"/>
          </p:nvPr>
        </p:nvSpPr>
        <p:spPr>
          <a:xfrm>
            <a:off x="1126800" y="1611001"/>
            <a:ext cx="6890400" cy="822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7" name="Google Shape;607;p9"/>
          <p:cNvSpPr txBox="1">
            <a:spLocks noGrp="1"/>
          </p:cNvSpPr>
          <p:nvPr>
            <p:ph type="subTitle" idx="1"/>
          </p:nvPr>
        </p:nvSpPr>
        <p:spPr>
          <a:xfrm>
            <a:off x="1126800" y="2435099"/>
            <a:ext cx="6890400" cy="109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08" name="Google Shape;608;p9"/>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flipH="1">
            <a:off x="429801"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9"/>
          <p:cNvGrpSpPr/>
          <p:nvPr/>
        </p:nvGrpSpPr>
        <p:grpSpPr>
          <a:xfrm flipH="1">
            <a:off x="1365345" y="4284109"/>
            <a:ext cx="1055476" cy="867149"/>
            <a:chOff x="5627647" y="4322527"/>
            <a:chExt cx="1333345" cy="1095438"/>
          </a:xfrm>
        </p:grpSpPr>
        <p:sp>
          <p:nvSpPr>
            <p:cNvPr id="611" name="Google Shape;611;p9"/>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9"/>
          <p:cNvGrpSpPr/>
          <p:nvPr/>
        </p:nvGrpSpPr>
        <p:grpSpPr>
          <a:xfrm flipH="1">
            <a:off x="125206" y="4213216"/>
            <a:ext cx="1359871" cy="938755"/>
            <a:chOff x="6383942" y="4213216"/>
            <a:chExt cx="1359871" cy="938755"/>
          </a:xfrm>
        </p:grpSpPr>
        <p:sp>
          <p:nvSpPr>
            <p:cNvPr id="618" name="Google Shape;618;p9"/>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9"/>
          <p:cNvSpPr/>
          <p:nvPr/>
        </p:nvSpPr>
        <p:spPr>
          <a:xfrm flipH="1">
            <a:off x="7333162" y="4156500"/>
            <a:ext cx="1685631" cy="996539"/>
          </a:xfrm>
          <a:custGeom>
            <a:avLst/>
            <a:gdLst/>
            <a:ahLst/>
            <a:cxnLst/>
            <a:rect l="l" t="t" r="r" b="b"/>
            <a:pathLst>
              <a:path w="53385" h="31561" extrusionOk="0">
                <a:moveTo>
                  <a:pt x="36547" y="1"/>
                </a:moveTo>
                <a:lnTo>
                  <a:pt x="36084" y="38"/>
                </a:lnTo>
                <a:lnTo>
                  <a:pt x="35639" y="93"/>
                </a:lnTo>
                <a:lnTo>
                  <a:pt x="35231" y="205"/>
                </a:lnTo>
                <a:lnTo>
                  <a:pt x="34842" y="316"/>
                </a:lnTo>
                <a:lnTo>
                  <a:pt x="34471" y="464"/>
                </a:lnTo>
                <a:lnTo>
                  <a:pt x="34137" y="631"/>
                </a:lnTo>
                <a:lnTo>
                  <a:pt x="33822" y="817"/>
                </a:lnTo>
                <a:lnTo>
                  <a:pt x="33525" y="1020"/>
                </a:lnTo>
                <a:lnTo>
                  <a:pt x="33265" y="1243"/>
                </a:lnTo>
                <a:lnTo>
                  <a:pt x="33006" y="1466"/>
                </a:lnTo>
                <a:lnTo>
                  <a:pt x="32783" y="1725"/>
                </a:lnTo>
                <a:lnTo>
                  <a:pt x="32561" y="1966"/>
                </a:lnTo>
                <a:lnTo>
                  <a:pt x="32375" y="2226"/>
                </a:lnTo>
                <a:lnTo>
                  <a:pt x="32190" y="2485"/>
                </a:lnTo>
                <a:lnTo>
                  <a:pt x="32042" y="2745"/>
                </a:lnTo>
                <a:lnTo>
                  <a:pt x="31893" y="3005"/>
                </a:lnTo>
                <a:lnTo>
                  <a:pt x="31764" y="3246"/>
                </a:lnTo>
                <a:lnTo>
                  <a:pt x="31560" y="3728"/>
                </a:lnTo>
                <a:lnTo>
                  <a:pt x="31393" y="4173"/>
                </a:lnTo>
                <a:lnTo>
                  <a:pt x="31281" y="4544"/>
                </a:lnTo>
                <a:lnTo>
                  <a:pt x="31207" y="4840"/>
                </a:lnTo>
                <a:lnTo>
                  <a:pt x="31152" y="5100"/>
                </a:lnTo>
                <a:lnTo>
                  <a:pt x="31096" y="4952"/>
                </a:lnTo>
                <a:lnTo>
                  <a:pt x="30892" y="4581"/>
                </a:lnTo>
                <a:lnTo>
                  <a:pt x="30744" y="4340"/>
                </a:lnTo>
                <a:lnTo>
                  <a:pt x="30558" y="4061"/>
                </a:lnTo>
                <a:lnTo>
                  <a:pt x="30317" y="3783"/>
                </a:lnTo>
                <a:lnTo>
                  <a:pt x="30058" y="3487"/>
                </a:lnTo>
                <a:lnTo>
                  <a:pt x="29761" y="3209"/>
                </a:lnTo>
                <a:lnTo>
                  <a:pt x="29594" y="3079"/>
                </a:lnTo>
                <a:lnTo>
                  <a:pt x="29427" y="2967"/>
                </a:lnTo>
                <a:lnTo>
                  <a:pt x="29242" y="2856"/>
                </a:lnTo>
                <a:lnTo>
                  <a:pt x="29038" y="2745"/>
                </a:lnTo>
                <a:lnTo>
                  <a:pt x="28834" y="2652"/>
                </a:lnTo>
                <a:lnTo>
                  <a:pt x="28611" y="2560"/>
                </a:lnTo>
                <a:lnTo>
                  <a:pt x="28389" y="2485"/>
                </a:lnTo>
                <a:lnTo>
                  <a:pt x="28148" y="2430"/>
                </a:lnTo>
                <a:lnTo>
                  <a:pt x="27907" y="2393"/>
                </a:lnTo>
                <a:lnTo>
                  <a:pt x="27647" y="2374"/>
                </a:lnTo>
                <a:lnTo>
                  <a:pt x="27369" y="2374"/>
                </a:lnTo>
                <a:lnTo>
                  <a:pt x="27091" y="2393"/>
                </a:lnTo>
                <a:lnTo>
                  <a:pt x="26794" y="2448"/>
                </a:lnTo>
                <a:lnTo>
                  <a:pt x="26479" y="2504"/>
                </a:lnTo>
                <a:lnTo>
                  <a:pt x="26182" y="2597"/>
                </a:lnTo>
                <a:lnTo>
                  <a:pt x="25904" y="2726"/>
                </a:lnTo>
                <a:lnTo>
                  <a:pt x="25644" y="2893"/>
                </a:lnTo>
                <a:lnTo>
                  <a:pt x="25422" y="3079"/>
                </a:lnTo>
                <a:lnTo>
                  <a:pt x="25199" y="3283"/>
                </a:lnTo>
                <a:lnTo>
                  <a:pt x="25014" y="3505"/>
                </a:lnTo>
                <a:lnTo>
                  <a:pt x="24829" y="3765"/>
                </a:lnTo>
                <a:lnTo>
                  <a:pt x="24680" y="4043"/>
                </a:lnTo>
                <a:lnTo>
                  <a:pt x="24532" y="4321"/>
                </a:lnTo>
                <a:lnTo>
                  <a:pt x="24421" y="4636"/>
                </a:lnTo>
                <a:lnTo>
                  <a:pt x="24309" y="4952"/>
                </a:lnTo>
                <a:lnTo>
                  <a:pt x="24198" y="5267"/>
                </a:lnTo>
                <a:lnTo>
                  <a:pt x="24124" y="5601"/>
                </a:lnTo>
                <a:lnTo>
                  <a:pt x="24050" y="5934"/>
                </a:lnTo>
                <a:lnTo>
                  <a:pt x="23939" y="6602"/>
                </a:lnTo>
                <a:lnTo>
                  <a:pt x="23883" y="7269"/>
                </a:lnTo>
                <a:lnTo>
                  <a:pt x="23846" y="7900"/>
                </a:lnTo>
                <a:lnTo>
                  <a:pt x="23827" y="8493"/>
                </a:lnTo>
                <a:lnTo>
                  <a:pt x="23827" y="9012"/>
                </a:lnTo>
                <a:lnTo>
                  <a:pt x="23864" y="9791"/>
                </a:lnTo>
                <a:lnTo>
                  <a:pt x="23883" y="10088"/>
                </a:lnTo>
                <a:lnTo>
                  <a:pt x="23883" y="10088"/>
                </a:lnTo>
                <a:lnTo>
                  <a:pt x="23512" y="9791"/>
                </a:lnTo>
                <a:lnTo>
                  <a:pt x="23141" y="9532"/>
                </a:lnTo>
                <a:lnTo>
                  <a:pt x="22807" y="9328"/>
                </a:lnTo>
                <a:lnTo>
                  <a:pt x="22474" y="9161"/>
                </a:lnTo>
                <a:lnTo>
                  <a:pt x="22158" y="9049"/>
                </a:lnTo>
                <a:lnTo>
                  <a:pt x="21862" y="8957"/>
                </a:lnTo>
                <a:lnTo>
                  <a:pt x="21565" y="8920"/>
                </a:lnTo>
                <a:lnTo>
                  <a:pt x="21306" y="8901"/>
                </a:lnTo>
                <a:lnTo>
                  <a:pt x="21046" y="8901"/>
                </a:lnTo>
                <a:lnTo>
                  <a:pt x="20805" y="8938"/>
                </a:lnTo>
                <a:lnTo>
                  <a:pt x="20582" y="9012"/>
                </a:lnTo>
                <a:lnTo>
                  <a:pt x="20360" y="9105"/>
                </a:lnTo>
                <a:lnTo>
                  <a:pt x="20156" y="9198"/>
                </a:lnTo>
                <a:lnTo>
                  <a:pt x="19970" y="9328"/>
                </a:lnTo>
                <a:lnTo>
                  <a:pt x="19804" y="9476"/>
                </a:lnTo>
                <a:lnTo>
                  <a:pt x="19637" y="9624"/>
                </a:lnTo>
                <a:lnTo>
                  <a:pt x="19488" y="9791"/>
                </a:lnTo>
                <a:lnTo>
                  <a:pt x="19359" y="9958"/>
                </a:lnTo>
                <a:lnTo>
                  <a:pt x="19229" y="10125"/>
                </a:lnTo>
                <a:lnTo>
                  <a:pt x="19117" y="10310"/>
                </a:lnTo>
                <a:lnTo>
                  <a:pt x="18914" y="10663"/>
                </a:lnTo>
                <a:lnTo>
                  <a:pt x="18765" y="10996"/>
                </a:lnTo>
                <a:lnTo>
                  <a:pt x="18635" y="11293"/>
                </a:lnTo>
                <a:lnTo>
                  <a:pt x="18561" y="11516"/>
                </a:lnTo>
                <a:lnTo>
                  <a:pt x="18506" y="11738"/>
                </a:lnTo>
                <a:lnTo>
                  <a:pt x="18543" y="11423"/>
                </a:lnTo>
                <a:lnTo>
                  <a:pt x="18561" y="11071"/>
                </a:lnTo>
                <a:lnTo>
                  <a:pt x="18598" y="10607"/>
                </a:lnTo>
                <a:lnTo>
                  <a:pt x="18617" y="10069"/>
                </a:lnTo>
                <a:lnTo>
                  <a:pt x="18617" y="9476"/>
                </a:lnTo>
                <a:lnTo>
                  <a:pt x="18598" y="8845"/>
                </a:lnTo>
                <a:lnTo>
                  <a:pt x="18543" y="8178"/>
                </a:lnTo>
                <a:lnTo>
                  <a:pt x="18487" y="7844"/>
                </a:lnTo>
                <a:lnTo>
                  <a:pt x="18431" y="7529"/>
                </a:lnTo>
                <a:lnTo>
                  <a:pt x="18357" y="7195"/>
                </a:lnTo>
                <a:lnTo>
                  <a:pt x="18265" y="6899"/>
                </a:lnTo>
                <a:lnTo>
                  <a:pt x="18172" y="6583"/>
                </a:lnTo>
                <a:lnTo>
                  <a:pt x="18042" y="6305"/>
                </a:lnTo>
                <a:lnTo>
                  <a:pt x="17912" y="6027"/>
                </a:lnTo>
                <a:lnTo>
                  <a:pt x="17764" y="5786"/>
                </a:lnTo>
                <a:lnTo>
                  <a:pt x="17578" y="5545"/>
                </a:lnTo>
                <a:lnTo>
                  <a:pt x="17374" y="5341"/>
                </a:lnTo>
                <a:lnTo>
                  <a:pt x="17171" y="5174"/>
                </a:lnTo>
                <a:lnTo>
                  <a:pt x="16929" y="5026"/>
                </a:lnTo>
                <a:lnTo>
                  <a:pt x="16651" y="4914"/>
                </a:lnTo>
                <a:lnTo>
                  <a:pt x="16355" y="4840"/>
                </a:lnTo>
                <a:lnTo>
                  <a:pt x="16039" y="4785"/>
                </a:lnTo>
                <a:lnTo>
                  <a:pt x="15706" y="4785"/>
                </a:lnTo>
                <a:lnTo>
                  <a:pt x="15520" y="4822"/>
                </a:lnTo>
                <a:lnTo>
                  <a:pt x="15316" y="4877"/>
                </a:lnTo>
                <a:lnTo>
                  <a:pt x="15112" y="4952"/>
                </a:lnTo>
                <a:lnTo>
                  <a:pt x="14890" y="5081"/>
                </a:lnTo>
                <a:lnTo>
                  <a:pt x="14667" y="5211"/>
                </a:lnTo>
                <a:lnTo>
                  <a:pt x="14426" y="5397"/>
                </a:lnTo>
                <a:lnTo>
                  <a:pt x="14167" y="5582"/>
                </a:lnTo>
                <a:lnTo>
                  <a:pt x="13926" y="5804"/>
                </a:lnTo>
                <a:lnTo>
                  <a:pt x="13647" y="6046"/>
                </a:lnTo>
                <a:lnTo>
                  <a:pt x="13388" y="6324"/>
                </a:lnTo>
                <a:lnTo>
                  <a:pt x="12813" y="6917"/>
                </a:lnTo>
                <a:lnTo>
                  <a:pt x="12238" y="7603"/>
                </a:lnTo>
                <a:lnTo>
                  <a:pt x="11626" y="8345"/>
                </a:lnTo>
                <a:lnTo>
                  <a:pt x="10996" y="9161"/>
                </a:lnTo>
                <a:lnTo>
                  <a:pt x="10347" y="10032"/>
                </a:lnTo>
                <a:lnTo>
                  <a:pt x="9698" y="10959"/>
                </a:lnTo>
                <a:lnTo>
                  <a:pt x="9049" y="11905"/>
                </a:lnTo>
                <a:lnTo>
                  <a:pt x="8381" y="12888"/>
                </a:lnTo>
                <a:lnTo>
                  <a:pt x="7714" y="13908"/>
                </a:lnTo>
                <a:lnTo>
                  <a:pt x="6397" y="15966"/>
                </a:lnTo>
                <a:lnTo>
                  <a:pt x="5136" y="18024"/>
                </a:lnTo>
                <a:lnTo>
                  <a:pt x="3950" y="20027"/>
                </a:lnTo>
                <a:lnTo>
                  <a:pt x="2856" y="21881"/>
                </a:lnTo>
                <a:lnTo>
                  <a:pt x="1910" y="23550"/>
                </a:lnTo>
                <a:lnTo>
                  <a:pt x="519" y="26034"/>
                </a:lnTo>
                <a:lnTo>
                  <a:pt x="0" y="26980"/>
                </a:lnTo>
                <a:lnTo>
                  <a:pt x="538" y="31560"/>
                </a:lnTo>
                <a:lnTo>
                  <a:pt x="53032" y="31560"/>
                </a:lnTo>
                <a:lnTo>
                  <a:pt x="53125" y="30800"/>
                </a:lnTo>
                <a:lnTo>
                  <a:pt x="53199" y="30058"/>
                </a:lnTo>
                <a:lnTo>
                  <a:pt x="53273" y="29335"/>
                </a:lnTo>
                <a:lnTo>
                  <a:pt x="53310" y="28649"/>
                </a:lnTo>
                <a:lnTo>
                  <a:pt x="53347" y="27981"/>
                </a:lnTo>
                <a:lnTo>
                  <a:pt x="53366" y="27351"/>
                </a:lnTo>
                <a:lnTo>
                  <a:pt x="53384" y="26739"/>
                </a:lnTo>
                <a:lnTo>
                  <a:pt x="53384" y="26146"/>
                </a:lnTo>
                <a:lnTo>
                  <a:pt x="53366" y="25589"/>
                </a:lnTo>
                <a:lnTo>
                  <a:pt x="53347" y="25052"/>
                </a:lnTo>
                <a:lnTo>
                  <a:pt x="53310" y="24533"/>
                </a:lnTo>
                <a:lnTo>
                  <a:pt x="53273" y="24050"/>
                </a:lnTo>
                <a:lnTo>
                  <a:pt x="53217" y="23587"/>
                </a:lnTo>
                <a:lnTo>
                  <a:pt x="53162" y="23142"/>
                </a:lnTo>
                <a:lnTo>
                  <a:pt x="53087" y="22715"/>
                </a:lnTo>
                <a:lnTo>
                  <a:pt x="53013" y="22307"/>
                </a:lnTo>
                <a:lnTo>
                  <a:pt x="52921" y="21937"/>
                </a:lnTo>
                <a:lnTo>
                  <a:pt x="52828" y="21566"/>
                </a:lnTo>
                <a:lnTo>
                  <a:pt x="52717" y="21232"/>
                </a:lnTo>
                <a:lnTo>
                  <a:pt x="52605" y="20898"/>
                </a:lnTo>
                <a:lnTo>
                  <a:pt x="52494" y="20601"/>
                </a:lnTo>
                <a:lnTo>
                  <a:pt x="52364" y="20305"/>
                </a:lnTo>
                <a:lnTo>
                  <a:pt x="52253" y="20045"/>
                </a:lnTo>
                <a:lnTo>
                  <a:pt x="52105" y="19786"/>
                </a:lnTo>
                <a:lnTo>
                  <a:pt x="51975" y="19545"/>
                </a:lnTo>
                <a:lnTo>
                  <a:pt x="51827" y="19322"/>
                </a:lnTo>
                <a:lnTo>
                  <a:pt x="51678" y="19118"/>
                </a:lnTo>
                <a:lnTo>
                  <a:pt x="51530" y="18933"/>
                </a:lnTo>
                <a:lnTo>
                  <a:pt x="51382" y="18766"/>
                </a:lnTo>
                <a:lnTo>
                  <a:pt x="51233" y="18599"/>
                </a:lnTo>
                <a:lnTo>
                  <a:pt x="50918" y="18321"/>
                </a:lnTo>
                <a:lnTo>
                  <a:pt x="50584" y="18080"/>
                </a:lnTo>
                <a:lnTo>
                  <a:pt x="50269" y="17894"/>
                </a:lnTo>
                <a:lnTo>
                  <a:pt x="49935" y="17746"/>
                </a:lnTo>
                <a:lnTo>
                  <a:pt x="49620" y="17635"/>
                </a:lnTo>
                <a:lnTo>
                  <a:pt x="49305" y="17542"/>
                </a:lnTo>
                <a:lnTo>
                  <a:pt x="48990" y="17505"/>
                </a:lnTo>
                <a:lnTo>
                  <a:pt x="48711" y="17468"/>
                </a:lnTo>
                <a:lnTo>
                  <a:pt x="48174" y="17468"/>
                </a:lnTo>
                <a:lnTo>
                  <a:pt x="47951" y="17505"/>
                </a:lnTo>
                <a:lnTo>
                  <a:pt x="47562" y="17560"/>
                </a:lnTo>
                <a:lnTo>
                  <a:pt x="47321" y="17616"/>
                </a:lnTo>
                <a:lnTo>
                  <a:pt x="47228" y="17653"/>
                </a:lnTo>
                <a:lnTo>
                  <a:pt x="47247" y="17468"/>
                </a:lnTo>
                <a:lnTo>
                  <a:pt x="47284" y="16949"/>
                </a:lnTo>
                <a:lnTo>
                  <a:pt x="47302" y="16596"/>
                </a:lnTo>
                <a:lnTo>
                  <a:pt x="47302" y="16188"/>
                </a:lnTo>
                <a:lnTo>
                  <a:pt x="47265" y="15743"/>
                </a:lnTo>
                <a:lnTo>
                  <a:pt x="47228" y="15280"/>
                </a:lnTo>
                <a:lnTo>
                  <a:pt x="47154" y="14779"/>
                </a:lnTo>
                <a:lnTo>
                  <a:pt x="47043" y="14297"/>
                </a:lnTo>
                <a:lnTo>
                  <a:pt x="46987" y="14037"/>
                </a:lnTo>
                <a:lnTo>
                  <a:pt x="46894" y="13796"/>
                </a:lnTo>
                <a:lnTo>
                  <a:pt x="46802" y="13555"/>
                </a:lnTo>
                <a:lnTo>
                  <a:pt x="46709" y="13314"/>
                </a:lnTo>
                <a:lnTo>
                  <a:pt x="46598" y="13092"/>
                </a:lnTo>
                <a:lnTo>
                  <a:pt x="46468" y="12851"/>
                </a:lnTo>
                <a:lnTo>
                  <a:pt x="46319" y="12647"/>
                </a:lnTo>
                <a:lnTo>
                  <a:pt x="46153" y="12424"/>
                </a:lnTo>
                <a:lnTo>
                  <a:pt x="45986" y="12239"/>
                </a:lnTo>
                <a:lnTo>
                  <a:pt x="45800" y="12053"/>
                </a:lnTo>
                <a:lnTo>
                  <a:pt x="45578" y="11886"/>
                </a:lnTo>
                <a:lnTo>
                  <a:pt x="45355" y="11738"/>
                </a:lnTo>
                <a:lnTo>
                  <a:pt x="45133" y="11590"/>
                </a:lnTo>
                <a:lnTo>
                  <a:pt x="44910" y="11497"/>
                </a:lnTo>
                <a:lnTo>
                  <a:pt x="44688" y="11423"/>
                </a:lnTo>
                <a:lnTo>
                  <a:pt x="44465" y="11367"/>
                </a:lnTo>
                <a:lnTo>
                  <a:pt x="44243" y="11330"/>
                </a:lnTo>
                <a:lnTo>
                  <a:pt x="44039" y="11330"/>
                </a:lnTo>
                <a:lnTo>
                  <a:pt x="43835" y="11349"/>
                </a:lnTo>
                <a:lnTo>
                  <a:pt x="43631" y="11386"/>
                </a:lnTo>
                <a:lnTo>
                  <a:pt x="43445" y="11423"/>
                </a:lnTo>
                <a:lnTo>
                  <a:pt x="43241" y="11497"/>
                </a:lnTo>
                <a:lnTo>
                  <a:pt x="43074" y="11571"/>
                </a:lnTo>
                <a:lnTo>
                  <a:pt x="42889" y="11664"/>
                </a:lnTo>
                <a:lnTo>
                  <a:pt x="42722" y="11775"/>
                </a:lnTo>
                <a:lnTo>
                  <a:pt x="42555" y="11886"/>
                </a:lnTo>
                <a:lnTo>
                  <a:pt x="42259" y="12128"/>
                </a:lnTo>
                <a:lnTo>
                  <a:pt x="41980" y="12406"/>
                </a:lnTo>
                <a:lnTo>
                  <a:pt x="41721" y="12665"/>
                </a:lnTo>
                <a:lnTo>
                  <a:pt x="41517" y="12943"/>
                </a:lnTo>
                <a:lnTo>
                  <a:pt x="41331" y="13184"/>
                </a:lnTo>
                <a:lnTo>
                  <a:pt x="41090" y="13555"/>
                </a:lnTo>
                <a:lnTo>
                  <a:pt x="40998" y="13704"/>
                </a:lnTo>
                <a:lnTo>
                  <a:pt x="41127" y="13166"/>
                </a:lnTo>
                <a:lnTo>
                  <a:pt x="41257" y="12535"/>
                </a:lnTo>
                <a:lnTo>
                  <a:pt x="41406" y="11738"/>
                </a:lnTo>
                <a:lnTo>
                  <a:pt x="41535" y="10774"/>
                </a:lnTo>
                <a:lnTo>
                  <a:pt x="41665" y="9680"/>
                </a:lnTo>
                <a:lnTo>
                  <a:pt x="41721" y="9105"/>
                </a:lnTo>
                <a:lnTo>
                  <a:pt x="41776" y="8512"/>
                </a:lnTo>
                <a:lnTo>
                  <a:pt x="41795" y="7918"/>
                </a:lnTo>
                <a:lnTo>
                  <a:pt x="41814" y="7306"/>
                </a:lnTo>
                <a:lnTo>
                  <a:pt x="41814" y="6695"/>
                </a:lnTo>
                <a:lnTo>
                  <a:pt x="41776" y="6083"/>
                </a:lnTo>
                <a:lnTo>
                  <a:pt x="41739" y="5471"/>
                </a:lnTo>
                <a:lnTo>
                  <a:pt x="41665" y="4877"/>
                </a:lnTo>
                <a:lnTo>
                  <a:pt x="41573" y="4303"/>
                </a:lnTo>
                <a:lnTo>
                  <a:pt x="41443" y="3728"/>
                </a:lnTo>
                <a:lnTo>
                  <a:pt x="41276" y="3190"/>
                </a:lnTo>
                <a:lnTo>
                  <a:pt x="41090" y="2689"/>
                </a:lnTo>
                <a:lnTo>
                  <a:pt x="40979" y="2430"/>
                </a:lnTo>
                <a:lnTo>
                  <a:pt x="40868" y="2207"/>
                </a:lnTo>
                <a:lnTo>
                  <a:pt x="40738" y="1985"/>
                </a:lnTo>
                <a:lnTo>
                  <a:pt x="40608" y="1762"/>
                </a:lnTo>
                <a:lnTo>
                  <a:pt x="40460" y="1558"/>
                </a:lnTo>
                <a:lnTo>
                  <a:pt x="40293" y="1354"/>
                </a:lnTo>
                <a:lnTo>
                  <a:pt x="40126" y="1169"/>
                </a:lnTo>
                <a:lnTo>
                  <a:pt x="39959" y="1002"/>
                </a:lnTo>
                <a:lnTo>
                  <a:pt x="39755" y="835"/>
                </a:lnTo>
                <a:lnTo>
                  <a:pt x="39570" y="705"/>
                </a:lnTo>
                <a:lnTo>
                  <a:pt x="39347" y="557"/>
                </a:lnTo>
                <a:lnTo>
                  <a:pt x="39125" y="446"/>
                </a:lnTo>
                <a:lnTo>
                  <a:pt x="38884" y="334"/>
                </a:lnTo>
                <a:lnTo>
                  <a:pt x="38643" y="260"/>
                </a:lnTo>
                <a:lnTo>
                  <a:pt x="38383" y="186"/>
                </a:lnTo>
                <a:lnTo>
                  <a:pt x="38105" y="130"/>
                </a:lnTo>
                <a:lnTo>
                  <a:pt x="37549" y="38"/>
                </a:lnTo>
                <a:lnTo>
                  <a:pt x="37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9"/>
          <p:cNvGrpSpPr/>
          <p:nvPr/>
        </p:nvGrpSpPr>
        <p:grpSpPr>
          <a:xfrm flipH="1">
            <a:off x="7799814" y="4493740"/>
            <a:ext cx="1086685" cy="659286"/>
            <a:chOff x="125494" y="4493740"/>
            <a:chExt cx="1086685" cy="659286"/>
          </a:xfrm>
        </p:grpSpPr>
        <p:sp>
          <p:nvSpPr>
            <p:cNvPr id="623" name="Google Shape;623;p9"/>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9"/>
          <p:cNvGrpSpPr/>
          <p:nvPr/>
        </p:nvGrpSpPr>
        <p:grpSpPr>
          <a:xfrm flipH="1">
            <a:off x="7278395" y="4412127"/>
            <a:ext cx="902424" cy="740938"/>
            <a:chOff x="1212175" y="4412127"/>
            <a:chExt cx="902424" cy="740938"/>
          </a:xfrm>
        </p:grpSpPr>
        <p:sp>
          <p:nvSpPr>
            <p:cNvPr id="627" name="Google Shape;627;p9"/>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9"/>
          <p:cNvGrpSpPr/>
          <p:nvPr/>
        </p:nvGrpSpPr>
        <p:grpSpPr>
          <a:xfrm>
            <a:off x="2371274" y="4624488"/>
            <a:ext cx="245340" cy="116214"/>
            <a:chOff x="4497146" y="5462001"/>
            <a:chExt cx="258470" cy="122434"/>
          </a:xfrm>
        </p:grpSpPr>
        <p:sp>
          <p:nvSpPr>
            <p:cNvPr id="634" name="Google Shape;634;p9"/>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9"/>
          <p:cNvGrpSpPr/>
          <p:nvPr/>
        </p:nvGrpSpPr>
        <p:grpSpPr>
          <a:xfrm>
            <a:off x="3675962" y="4659563"/>
            <a:ext cx="245340" cy="116214"/>
            <a:chOff x="4497146" y="5462001"/>
            <a:chExt cx="258470" cy="122434"/>
          </a:xfrm>
        </p:grpSpPr>
        <p:sp>
          <p:nvSpPr>
            <p:cNvPr id="638" name="Google Shape;638;p9"/>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9"/>
          <p:cNvGrpSpPr/>
          <p:nvPr/>
        </p:nvGrpSpPr>
        <p:grpSpPr>
          <a:xfrm>
            <a:off x="6004387" y="4816388"/>
            <a:ext cx="245340" cy="116214"/>
            <a:chOff x="4497146" y="5462001"/>
            <a:chExt cx="258470" cy="122434"/>
          </a:xfrm>
        </p:grpSpPr>
        <p:sp>
          <p:nvSpPr>
            <p:cNvPr id="642" name="Google Shape;642;p9"/>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9"/>
          <p:cNvGrpSpPr/>
          <p:nvPr/>
        </p:nvGrpSpPr>
        <p:grpSpPr>
          <a:xfrm>
            <a:off x="4808237" y="4089063"/>
            <a:ext cx="245340" cy="116214"/>
            <a:chOff x="4497146" y="5462001"/>
            <a:chExt cx="258470" cy="122434"/>
          </a:xfrm>
        </p:grpSpPr>
        <p:sp>
          <p:nvSpPr>
            <p:cNvPr id="646" name="Google Shape;646;p9"/>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9"/>
          <p:cNvGrpSpPr/>
          <p:nvPr/>
        </p:nvGrpSpPr>
        <p:grpSpPr>
          <a:xfrm>
            <a:off x="2956625" y="3956975"/>
            <a:ext cx="719324" cy="536777"/>
            <a:chOff x="4770175" y="7126775"/>
            <a:chExt cx="719324" cy="536777"/>
          </a:xfrm>
        </p:grpSpPr>
        <p:sp>
          <p:nvSpPr>
            <p:cNvPr id="650" name="Google Shape;650;p9"/>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9"/>
          <p:cNvGrpSpPr/>
          <p:nvPr/>
        </p:nvGrpSpPr>
        <p:grpSpPr>
          <a:xfrm>
            <a:off x="5938686" y="4289670"/>
            <a:ext cx="376721" cy="289018"/>
            <a:chOff x="5731025" y="6616150"/>
            <a:chExt cx="598350" cy="459050"/>
          </a:xfrm>
        </p:grpSpPr>
        <p:sp>
          <p:nvSpPr>
            <p:cNvPr id="661" name="Google Shape;661;p9"/>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9"/>
          <p:cNvGrpSpPr/>
          <p:nvPr/>
        </p:nvGrpSpPr>
        <p:grpSpPr>
          <a:xfrm flipH="1">
            <a:off x="3442450" y="3790713"/>
            <a:ext cx="342324" cy="365795"/>
            <a:chOff x="-3259825" y="2615100"/>
            <a:chExt cx="342324" cy="365795"/>
          </a:xfrm>
        </p:grpSpPr>
        <p:sp>
          <p:nvSpPr>
            <p:cNvPr id="665" name="Google Shape;665;p9"/>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5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60"/>
        <p:cNvGrpSpPr/>
        <p:nvPr/>
      </p:nvGrpSpPr>
      <p:grpSpPr>
        <a:xfrm>
          <a:off x="0" y="0"/>
          <a:ext cx="0" cy="0"/>
          <a:chOff x="0" y="0"/>
          <a:chExt cx="0" cy="0"/>
        </a:xfrm>
      </p:grpSpPr>
      <p:sp>
        <p:nvSpPr>
          <p:cNvPr id="761" name="Google Shape;761;p13"/>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txBox="1">
            <a:spLocks noGrp="1"/>
          </p:cNvSpPr>
          <p:nvPr>
            <p:ph type="title"/>
          </p:nvPr>
        </p:nvSpPr>
        <p:spPr>
          <a:xfrm>
            <a:off x="1962767" y="1609300"/>
            <a:ext cx="24486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3" name="Google Shape;763;p13"/>
          <p:cNvSpPr txBox="1">
            <a:spLocks noGrp="1"/>
          </p:cNvSpPr>
          <p:nvPr>
            <p:ph type="subTitle" idx="1"/>
          </p:nvPr>
        </p:nvSpPr>
        <p:spPr>
          <a:xfrm>
            <a:off x="1962767" y="1975439"/>
            <a:ext cx="24486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64" name="Google Shape;764;p13"/>
          <p:cNvSpPr txBox="1">
            <a:spLocks noGrp="1"/>
          </p:cNvSpPr>
          <p:nvPr>
            <p:ph type="title" idx="2"/>
          </p:nvPr>
        </p:nvSpPr>
        <p:spPr>
          <a:xfrm flipH="1">
            <a:off x="5709242" y="1609304"/>
            <a:ext cx="24486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5" name="Google Shape;765;p13"/>
          <p:cNvSpPr txBox="1">
            <a:spLocks noGrp="1"/>
          </p:cNvSpPr>
          <p:nvPr>
            <p:ph type="subTitle" idx="3"/>
          </p:nvPr>
        </p:nvSpPr>
        <p:spPr>
          <a:xfrm flipH="1">
            <a:off x="5708986" y="1975446"/>
            <a:ext cx="24486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66" name="Google Shape;766;p13"/>
          <p:cNvSpPr txBox="1">
            <a:spLocks noGrp="1"/>
          </p:cNvSpPr>
          <p:nvPr>
            <p:ph type="title" idx="4" hasCustomPrompt="1"/>
          </p:nvPr>
        </p:nvSpPr>
        <p:spPr>
          <a:xfrm>
            <a:off x="1073712" y="1880959"/>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7" name="Google Shape;767;p13"/>
          <p:cNvSpPr txBox="1">
            <a:spLocks noGrp="1"/>
          </p:cNvSpPr>
          <p:nvPr>
            <p:ph type="title" idx="5" hasCustomPrompt="1"/>
          </p:nvPr>
        </p:nvSpPr>
        <p:spPr>
          <a:xfrm flipH="1">
            <a:off x="4796286" y="1880959"/>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8" name="Google Shape;768;p13"/>
          <p:cNvSpPr txBox="1">
            <a:spLocks noGrp="1"/>
          </p:cNvSpPr>
          <p:nvPr>
            <p:ph type="title" idx="6"/>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69" name="Google Shape;769;p13"/>
          <p:cNvSpPr txBox="1">
            <a:spLocks noGrp="1"/>
          </p:cNvSpPr>
          <p:nvPr>
            <p:ph type="title" idx="7"/>
          </p:nvPr>
        </p:nvSpPr>
        <p:spPr>
          <a:xfrm>
            <a:off x="1962767" y="2983260"/>
            <a:ext cx="24486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0" name="Google Shape;770;p13"/>
          <p:cNvSpPr txBox="1">
            <a:spLocks noGrp="1"/>
          </p:cNvSpPr>
          <p:nvPr>
            <p:ph type="subTitle" idx="8"/>
          </p:nvPr>
        </p:nvSpPr>
        <p:spPr>
          <a:xfrm>
            <a:off x="1962767" y="3350638"/>
            <a:ext cx="24492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71" name="Google Shape;771;p13"/>
          <p:cNvSpPr txBox="1">
            <a:spLocks noGrp="1"/>
          </p:cNvSpPr>
          <p:nvPr>
            <p:ph type="title" idx="9"/>
          </p:nvPr>
        </p:nvSpPr>
        <p:spPr>
          <a:xfrm flipH="1">
            <a:off x="5709242" y="2983260"/>
            <a:ext cx="24486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2" name="Google Shape;772;p13"/>
          <p:cNvSpPr txBox="1">
            <a:spLocks noGrp="1"/>
          </p:cNvSpPr>
          <p:nvPr>
            <p:ph type="subTitle" idx="13"/>
          </p:nvPr>
        </p:nvSpPr>
        <p:spPr>
          <a:xfrm flipH="1">
            <a:off x="5708986" y="3350638"/>
            <a:ext cx="24486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73" name="Google Shape;773;p13"/>
          <p:cNvSpPr txBox="1">
            <a:spLocks noGrp="1"/>
          </p:cNvSpPr>
          <p:nvPr>
            <p:ph type="title" idx="14" hasCustomPrompt="1"/>
          </p:nvPr>
        </p:nvSpPr>
        <p:spPr>
          <a:xfrm>
            <a:off x="1073712" y="3262275"/>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4" name="Google Shape;774;p13"/>
          <p:cNvSpPr txBox="1">
            <a:spLocks noGrp="1"/>
          </p:cNvSpPr>
          <p:nvPr>
            <p:ph type="title" idx="15" hasCustomPrompt="1"/>
          </p:nvPr>
        </p:nvSpPr>
        <p:spPr>
          <a:xfrm flipH="1">
            <a:off x="4796286" y="3262275"/>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5" name="Google Shape;775;p13"/>
          <p:cNvSpPr/>
          <p:nvPr/>
        </p:nvSpPr>
        <p:spPr>
          <a:xfrm flipH="1">
            <a:off x="-296300" y="655112"/>
            <a:ext cx="840249" cy="225965"/>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flipH="1">
            <a:off x="8267988" y="207437"/>
            <a:ext cx="840249" cy="225965"/>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3499019" y="4374015"/>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3"/>
          <p:cNvGrpSpPr/>
          <p:nvPr/>
        </p:nvGrpSpPr>
        <p:grpSpPr>
          <a:xfrm flipH="1">
            <a:off x="-4015" y="4319927"/>
            <a:ext cx="1192879" cy="823570"/>
            <a:chOff x="6383942" y="4213216"/>
            <a:chExt cx="1359871" cy="938755"/>
          </a:xfrm>
        </p:grpSpPr>
        <p:sp>
          <p:nvSpPr>
            <p:cNvPr id="780" name="Google Shape;780;p13"/>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3"/>
          <p:cNvGrpSpPr/>
          <p:nvPr/>
        </p:nvGrpSpPr>
        <p:grpSpPr>
          <a:xfrm>
            <a:off x="1895974" y="4815463"/>
            <a:ext cx="5140652" cy="191814"/>
            <a:chOff x="1895974" y="4815463"/>
            <a:chExt cx="5140652" cy="191814"/>
          </a:xfrm>
        </p:grpSpPr>
        <p:grpSp>
          <p:nvGrpSpPr>
            <p:cNvPr id="784" name="Google Shape;784;p13"/>
            <p:cNvGrpSpPr/>
            <p:nvPr/>
          </p:nvGrpSpPr>
          <p:grpSpPr>
            <a:xfrm>
              <a:off x="1895974" y="4891063"/>
              <a:ext cx="245340" cy="116214"/>
              <a:chOff x="4497146" y="5462001"/>
              <a:chExt cx="258470" cy="122434"/>
            </a:xfrm>
          </p:grpSpPr>
          <p:sp>
            <p:nvSpPr>
              <p:cNvPr id="785" name="Google Shape;785;p1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3"/>
            <p:cNvGrpSpPr/>
            <p:nvPr/>
          </p:nvGrpSpPr>
          <p:grpSpPr>
            <a:xfrm>
              <a:off x="4343637" y="4891063"/>
              <a:ext cx="245340" cy="116214"/>
              <a:chOff x="4497146" y="5462001"/>
              <a:chExt cx="258470" cy="122434"/>
            </a:xfrm>
          </p:grpSpPr>
          <p:sp>
            <p:nvSpPr>
              <p:cNvPr id="789" name="Google Shape;789;p1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3"/>
            <p:cNvGrpSpPr/>
            <p:nvPr/>
          </p:nvGrpSpPr>
          <p:grpSpPr>
            <a:xfrm>
              <a:off x="6791287" y="4891063"/>
              <a:ext cx="245340" cy="116214"/>
              <a:chOff x="4497146" y="5462001"/>
              <a:chExt cx="258470" cy="122434"/>
            </a:xfrm>
          </p:grpSpPr>
          <p:sp>
            <p:nvSpPr>
              <p:cNvPr id="793" name="Google Shape;793;p1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13"/>
            <p:cNvGrpSpPr/>
            <p:nvPr/>
          </p:nvGrpSpPr>
          <p:grpSpPr>
            <a:xfrm>
              <a:off x="3144662" y="4815463"/>
              <a:ext cx="245340" cy="116214"/>
              <a:chOff x="4497146" y="5462001"/>
              <a:chExt cx="258470" cy="122434"/>
            </a:xfrm>
          </p:grpSpPr>
          <p:sp>
            <p:nvSpPr>
              <p:cNvPr id="797" name="Google Shape;797;p1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 name="Google Shape;800;p13"/>
          <p:cNvGrpSpPr/>
          <p:nvPr/>
        </p:nvGrpSpPr>
        <p:grpSpPr>
          <a:xfrm flipH="1">
            <a:off x="7896151" y="1796982"/>
            <a:ext cx="1888722" cy="3210294"/>
            <a:chOff x="7469750" y="586413"/>
            <a:chExt cx="2336081" cy="3970680"/>
          </a:xfrm>
        </p:grpSpPr>
        <p:sp>
          <p:nvSpPr>
            <p:cNvPr id="801" name="Google Shape;801;p13"/>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3"/>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3"/>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3"/>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3"/>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3"/>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3"/>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3"/>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3"/>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3"/>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3"/>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3"/>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3"/>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3"/>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3"/>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3"/>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3"/>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13"/>
          <p:cNvGrpSpPr/>
          <p:nvPr/>
        </p:nvGrpSpPr>
        <p:grpSpPr>
          <a:xfrm>
            <a:off x="7176825" y="4470500"/>
            <a:ext cx="719324" cy="536777"/>
            <a:chOff x="4770175" y="7126775"/>
            <a:chExt cx="719324" cy="536777"/>
          </a:xfrm>
        </p:grpSpPr>
        <p:sp>
          <p:nvSpPr>
            <p:cNvPr id="903" name="Google Shape;903;p13"/>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13"/>
          <p:cNvGrpSpPr/>
          <p:nvPr/>
        </p:nvGrpSpPr>
        <p:grpSpPr>
          <a:xfrm>
            <a:off x="2396673" y="4599420"/>
            <a:ext cx="376721" cy="289018"/>
            <a:chOff x="5731025" y="6616150"/>
            <a:chExt cx="598350" cy="459050"/>
          </a:xfrm>
        </p:grpSpPr>
        <p:sp>
          <p:nvSpPr>
            <p:cNvPr id="914" name="Google Shape;914;p13"/>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13"/>
          <p:cNvGrpSpPr/>
          <p:nvPr/>
        </p:nvGrpSpPr>
        <p:grpSpPr>
          <a:xfrm flipH="1">
            <a:off x="7611700" y="4233625"/>
            <a:ext cx="342324" cy="365795"/>
            <a:chOff x="-3259825" y="2615100"/>
            <a:chExt cx="342324" cy="365795"/>
          </a:xfrm>
        </p:grpSpPr>
        <p:sp>
          <p:nvSpPr>
            <p:cNvPr id="918" name="Google Shape;918;p13"/>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Palanquin Dark"/>
              <a:buNone/>
              <a:defRPr sz="3500" b="1">
                <a:solidFill>
                  <a:schemeClr val="dk1"/>
                </a:solidFill>
                <a:latin typeface="Palanquin Dark"/>
                <a:ea typeface="Palanquin Dark"/>
                <a:cs typeface="Palanquin Dark"/>
                <a:sym typeface="Palanquin Dark"/>
              </a:defRPr>
            </a:lvl1pPr>
            <a:lvl2pPr lvl="1"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1pPr>
            <a:lvl2pPr marL="914400" lvl="1"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2pPr>
            <a:lvl3pPr marL="1371600" lvl="2"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3pPr>
            <a:lvl4pPr marL="1828800" lvl="3"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4pPr>
            <a:lvl5pPr marL="2286000" lvl="4"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5pPr>
            <a:lvl6pPr marL="2743200" lvl="5"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6pPr>
            <a:lvl7pPr marL="3200400" lvl="6"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7pPr>
            <a:lvl8pPr marL="3657600" lvl="7"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8pPr>
            <a:lvl9pPr marL="4114800" lvl="8"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59" r:id="rId9"/>
    <p:sldLayoutId id="2147483662" r:id="rId10"/>
    <p:sldLayoutId id="2147483663" r:id="rId11"/>
    <p:sldLayoutId id="2147483666" r:id="rId12"/>
    <p:sldLayoutId id="2147483667" r:id="rId13"/>
    <p:sldLayoutId id="2147483668" r:id="rId14"/>
    <p:sldLayoutId id="2147483669" r:id="rId15"/>
    <p:sldLayoutId id="2147483671" r:id="rId16"/>
    <p:sldLayoutId id="2147483672" r:id="rId17"/>
    <p:sldLayoutId id="2147483673"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ture/WoodLot-Fia"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31"/>
          <p:cNvSpPr/>
          <p:nvPr/>
        </p:nvSpPr>
        <p:spPr>
          <a:xfrm flipH="1">
            <a:off x="7851834" y="3587200"/>
            <a:ext cx="1291228" cy="996382"/>
          </a:xfrm>
          <a:custGeom>
            <a:avLst/>
            <a:gdLst/>
            <a:ahLst/>
            <a:cxnLst/>
            <a:rect l="l" t="t" r="r" b="b"/>
            <a:pathLst>
              <a:path w="46264" h="28075" extrusionOk="0">
                <a:moveTo>
                  <a:pt x="16039" y="1"/>
                </a:moveTo>
                <a:lnTo>
                  <a:pt x="15687" y="19"/>
                </a:lnTo>
                <a:lnTo>
                  <a:pt x="15353" y="75"/>
                </a:lnTo>
                <a:lnTo>
                  <a:pt x="14982" y="168"/>
                </a:lnTo>
                <a:lnTo>
                  <a:pt x="14630" y="260"/>
                </a:lnTo>
                <a:lnTo>
                  <a:pt x="14296" y="390"/>
                </a:lnTo>
                <a:lnTo>
                  <a:pt x="13981" y="520"/>
                </a:lnTo>
                <a:lnTo>
                  <a:pt x="13666" y="668"/>
                </a:lnTo>
                <a:lnTo>
                  <a:pt x="13388" y="835"/>
                </a:lnTo>
                <a:lnTo>
                  <a:pt x="13110" y="1021"/>
                </a:lnTo>
                <a:lnTo>
                  <a:pt x="12832" y="1225"/>
                </a:lnTo>
                <a:lnTo>
                  <a:pt x="12590" y="1429"/>
                </a:lnTo>
                <a:lnTo>
                  <a:pt x="12349" y="1651"/>
                </a:lnTo>
                <a:lnTo>
                  <a:pt x="12127" y="1874"/>
                </a:lnTo>
                <a:lnTo>
                  <a:pt x="11923" y="2115"/>
                </a:lnTo>
                <a:lnTo>
                  <a:pt x="11719" y="2356"/>
                </a:lnTo>
                <a:lnTo>
                  <a:pt x="11534" y="2634"/>
                </a:lnTo>
                <a:lnTo>
                  <a:pt x="11348" y="2894"/>
                </a:lnTo>
                <a:lnTo>
                  <a:pt x="11181" y="3172"/>
                </a:lnTo>
                <a:lnTo>
                  <a:pt x="11033" y="3468"/>
                </a:lnTo>
                <a:lnTo>
                  <a:pt x="10885" y="3746"/>
                </a:lnTo>
                <a:lnTo>
                  <a:pt x="10755" y="4062"/>
                </a:lnTo>
                <a:lnTo>
                  <a:pt x="10644" y="4358"/>
                </a:lnTo>
                <a:lnTo>
                  <a:pt x="10514" y="4674"/>
                </a:lnTo>
                <a:lnTo>
                  <a:pt x="10328" y="5323"/>
                </a:lnTo>
                <a:lnTo>
                  <a:pt x="10161" y="5972"/>
                </a:lnTo>
                <a:lnTo>
                  <a:pt x="10032" y="6639"/>
                </a:lnTo>
                <a:lnTo>
                  <a:pt x="9939" y="7325"/>
                </a:lnTo>
                <a:lnTo>
                  <a:pt x="9865" y="8011"/>
                </a:lnTo>
                <a:lnTo>
                  <a:pt x="9809" y="8679"/>
                </a:lnTo>
                <a:lnTo>
                  <a:pt x="9791" y="9365"/>
                </a:lnTo>
                <a:lnTo>
                  <a:pt x="9772" y="10014"/>
                </a:lnTo>
                <a:lnTo>
                  <a:pt x="9791" y="10663"/>
                </a:lnTo>
                <a:lnTo>
                  <a:pt x="9828" y="11293"/>
                </a:lnTo>
                <a:lnTo>
                  <a:pt x="9865" y="11887"/>
                </a:lnTo>
                <a:lnTo>
                  <a:pt x="9902" y="12462"/>
                </a:lnTo>
                <a:lnTo>
                  <a:pt x="10032" y="13518"/>
                </a:lnTo>
                <a:lnTo>
                  <a:pt x="10161" y="14390"/>
                </a:lnTo>
                <a:lnTo>
                  <a:pt x="10273" y="15057"/>
                </a:lnTo>
                <a:lnTo>
                  <a:pt x="10384" y="15632"/>
                </a:lnTo>
                <a:lnTo>
                  <a:pt x="10254" y="15428"/>
                </a:lnTo>
                <a:lnTo>
                  <a:pt x="10087" y="15187"/>
                </a:lnTo>
                <a:lnTo>
                  <a:pt x="9865" y="14891"/>
                </a:lnTo>
                <a:lnTo>
                  <a:pt x="9568" y="14538"/>
                </a:lnTo>
                <a:lnTo>
                  <a:pt x="9234" y="14167"/>
                </a:lnTo>
                <a:lnTo>
                  <a:pt x="8826" y="13797"/>
                </a:lnTo>
                <a:lnTo>
                  <a:pt x="8604" y="13611"/>
                </a:lnTo>
                <a:lnTo>
                  <a:pt x="8381" y="13426"/>
                </a:lnTo>
                <a:lnTo>
                  <a:pt x="8140" y="13240"/>
                </a:lnTo>
                <a:lnTo>
                  <a:pt x="7881" y="13073"/>
                </a:lnTo>
                <a:lnTo>
                  <a:pt x="7603" y="12925"/>
                </a:lnTo>
                <a:lnTo>
                  <a:pt x="7324" y="12777"/>
                </a:lnTo>
                <a:lnTo>
                  <a:pt x="7028" y="12665"/>
                </a:lnTo>
                <a:lnTo>
                  <a:pt x="6731" y="12554"/>
                </a:lnTo>
                <a:lnTo>
                  <a:pt x="6416" y="12462"/>
                </a:lnTo>
                <a:lnTo>
                  <a:pt x="6082" y="12406"/>
                </a:lnTo>
                <a:lnTo>
                  <a:pt x="5748" y="12369"/>
                </a:lnTo>
                <a:lnTo>
                  <a:pt x="5415" y="12350"/>
                </a:lnTo>
                <a:lnTo>
                  <a:pt x="5044" y="12369"/>
                </a:lnTo>
                <a:lnTo>
                  <a:pt x="4691" y="12424"/>
                </a:lnTo>
                <a:lnTo>
                  <a:pt x="4320" y="12499"/>
                </a:lnTo>
                <a:lnTo>
                  <a:pt x="3931" y="12628"/>
                </a:lnTo>
                <a:lnTo>
                  <a:pt x="3542" y="12795"/>
                </a:lnTo>
                <a:lnTo>
                  <a:pt x="3134" y="12981"/>
                </a:lnTo>
                <a:lnTo>
                  <a:pt x="2930" y="13111"/>
                </a:lnTo>
                <a:lnTo>
                  <a:pt x="2744" y="13240"/>
                </a:lnTo>
                <a:lnTo>
                  <a:pt x="2559" y="13389"/>
                </a:lnTo>
                <a:lnTo>
                  <a:pt x="2392" y="13556"/>
                </a:lnTo>
                <a:lnTo>
                  <a:pt x="2225" y="13722"/>
                </a:lnTo>
                <a:lnTo>
                  <a:pt x="2058" y="13908"/>
                </a:lnTo>
                <a:lnTo>
                  <a:pt x="1910" y="14112"/>
                </a:lnTo>
                <a:lnTo>
                  <a:pt x="1762" y="14316"/>
                </a:lnTo>
                <a:lnTo>
                  <a:pt x="1632" y="14538"/>
                </a:lnTo>
                <a:lnTo>
                  <a:pt x="1502" y="14761"/>
                </a:lnTo>
                <a:lnTo>
                  <a:pt x="1261" y="15261"/>
                </a:lnTo>
                <a:lnTo>
                  <a:pt x="1038" y="15781"/>
                </a:lnTo>
                <a:lnTo>
                  <a:pt x="853" y="16337"/>
                </a:lnTo>
                <a:lnTo>
                  <a:pt x="686" y="16930"/>
                </a:lnTo>
                <a:lnTo>
                  <a:pt x="538" y="17542"/>
                </a:lnTo>
                <a:lnTo>
                  <a:pt x="408" y="18173"/>
                </a:lnTo>
                <a:lnTo>
                  <a:pt x="315" y="18803"/>
                </a:lnTo>
                <a:lnTo>
                  <a:pt x="223" y="19452"/>
                </a:lnTo>
                <a:lnTo>
                  <a:pt x="148" y="20101"/>
                </a:lnTo>
                <a:lnTo>
                  <a:pt x="93" y="20769"/>
                </a:lnTo>
                <a:lnTo>
                  <a:pt x="56" y="21418"/>
                </a:lnTo>
                <a:lnTo>
                  <a:pt x="19" y="22067"/>
                </a:lnTo>
                <a:lnTo>
                  <a:pt x="0" y="22697"/>
                </a:lnTo>
                <a:lnTo>
                  <a:pt x="0" y="23921"/>
                </a:lnTo>
                <a:lnTo>
                  <a:pt x="19" y="25052"/>
                </a:lnTo>
                <a:lnTo>
                  <a:pt x="56" y="26053"/>
                </a:lnTo>
                <a:lnTo>
                  <a:pt x="111" y="26888"/>
                </a:lnTo>
                <a:lnTo>
                  <a:pt x="148" y="27518"/>
                </a:lnTo>
                <a:lnTo>
                  <a:pt x="204" y="28074"/>
                </a:lnTo>
                <a:lnTo>
                  <a:pt x="46264" y="28074"/>
                </a:lnTo>
                <a:lnTo>
                  <a:pt x="46245" y="27555"/>
                </a:lnTo>
                <a:lnTo>
                  <a:pt x="46208" y="27036"/>
                </a:lnTo>
                <a:lnTo>
                  <a:pt x="46152" y="26554"/>
                </a:lnTo>
                <a:lnTo>
                  <a:pt x="46097" y="26090"/>
                </a:lnTo>
                <a:lnTo>
                  <a:pt x="46041" y="25645"/>
                </a:lnTo>
                <a:lnTo>
                  <a:pt x="45967" y="25200"/>
                </a:lnTo>
                <a:lnTo>
                  <a:pt x="45874" y="24792"/>
                </a:lnTo>
                <a:lnTo>
                  <a:pt x="45782" y="24403"/>
                </a:lnTo>
                <a:lnTo>
                  <a:pt x="45670" y="24014"/>
                </a:lnTo>
                <a:lnTo>
                  <a:pt x="45559" y="23661"/>
                </a:lnTo>
                <a:lnTo>
                  <a:pt x="45448" y="23309"/>
                </a:lnTo>
                <a:lnTo>
                  <a:pt x="45318" y="22975"/>
                </a:lnTo>
                <a:lnTo>
                  <a:pt x="45170" y="22660"/>
                </a:lnTo>
                <a:lnTo>
                  <a:pt x="45040" y="22363"/>
                </a:lnTo>
                <a:lnTo>
                  <a:pt x="44873" y="22085"/>
                </a:lnTo>
                <a:lnTo>
                  <a:pt x="44725" y="21807"/>
                </a:lnTo>
                <a:lnTo>
                  <a:pt x="44558" y="21566"/>
                </a:lnTo>
                <a:lnTo>
                  <a:pt x="44391" y="21325"/>
                </a:lnTo>
                <a:lnTo>
                  <a:pt x="44224" y="21084"/>
                </a:lnTo>
                <a:lnTo>
                  <a:pt x="44057" y="20880"/>
                </a:lnTo>
                <a:lnTo>
                  <a:pt x="43872" y="20676"/>
                </a:lnTo>
                <a:lnTo>
                  <a:pt x="43686" y="20490"/>
                </a:lnTo>
                <a:lnTo>
                  <a:pt x="43315" y="20138"/>
                </a:lnTo>
                <a:lnTo>
                  <a:pt x="42908" y="19841"/>
                </a:lnTo>
                <a:lnTo>
                  <a:pt x="42518" y="19582"/>
                </a:lnTo>
                <a:lnTo>
                  <a:pt x="42110" y="19359"/>
                </a:lnTo>
                <a:lnTo>
                  <a:pt x="41702" y="19174"/>
                </a:lnTo>
                <a:lnTo>
                  <a:pt x="41313" y="19026"/>
                </a:lnTo>
                <a:lnTo>
                  <a:pt x="40905" y="18914"/>
                </a:lnTo>
                <a:lnTo>
                  <a:pt x="40516" y="18822"/>
                </a:lnTo>
                <a:lnTo>
                  <a:pt x="40126" y="18747"/>
                </a:lnTo>
                <a:lnTo>
                  <a:pt x="39755" y="18710"/>
                </a:lnTo>
                <a:lnTo>
                  <a:pt x="39403" y="18692"/>
                </a:lnTo>
                <a:lnTo>
                  <a:pt x="39069" y="18673"/>
                </a:lnTo>
                <a:lnTo>
                  <a:pt x="38773" y="18692"/>
                </a:lnTo>
                <a:lnTo>
                  <a:pt x="38216" y="18729"/>
                </a:lnTo>
                <a:lnTo>
                  <a:pt x="37808" y="18766"/>
                </a:lnTo>
                <a:lnTo>
                  <a:pt x="37530" y="18822"/>
                </a:lnTo>
                <a:lnTo>
                  <a:pt x="37437" y="18840"/>
                </a:lnTo>
                <a:lnTo>
                  <a:pt x="37437" y="18840"/>
                </a:lnTo>
                <a:lnTo>
                  <a:pt x="37549" y="18340"/>
                </a:lnTo>
                <a:lnTo>
                  <a:pt x="37660" y="17765"/>
                </a:lnTo>
                <a:lnTo>
                  <a:pt x="37790" y="17004"/>
                </a:lnTo>
                <a:lnTo>
                  <a:pt x="37920" y="16114"/>
                </a:lnTo>
                <a:lnTo>
                  <a:pt x="37957" y="15632"/>
                </a:lnTo>
                <a:lnTo>
                  <a:pt x="38012" y="15113"/>
                </a:lnTo>
                <a:lnTo>
                  <a:pt x="38031" y="14594"/>
                </a:lnTo>
                <a:lnTo>
                  <a:pt x="38068" y="14038"/>
                </a:lnTo>
                <a:lnTo>
                  <a:pt x="38068" y="13500"/>
                </a:lnTo>
                <a:lnTo>
                  <a:pt x="38049" y="12944"/>
                </a:lnTo>
                <a:lnTo>
                  <a:pt x="38012" y="12369"/>
                </a:lnTo>
                <a:lnTo>
                  <a:pt x="37957" y="11831"/>
                </a:lnTo>
                <a:lnTo>
                  <a:pt x="37883" y="11275"/>
                </a:lnTo>
                <a:lnTo>
                  <a:pt x="37771" y="10737"/>
                </a:lnTo>
                <a:lnTo>
                  <a:pt x="37641" y="10218"/>
                </a:lnTo>
                <a:lnTo>
                  <a:pt x="37475" y="9717"/>
                </a:lnTo>
                <a:lnTo>
                  <a:pt x="37271" y="9235"/>
                </a:lnTo>
                <a:lnTo>
                  <a:pt x="37159" y="9013"/>
                </a:lnTo>
                <a:lnTo>
                  <a:pt x="37030" y="8790"/>
                </a:lnTo>
                <a:lnTo>
                  <a:pt x="36900" y="8568"/>
                </a:lnTo>
                <a:lnTo>
                  <a:pt x="36751" y="8364"/>
                </a:lnTo>
                <a:lnTo>
                  <a:pt x="36603" y="8178"/>
                </a:lnTo>
                <a:lnTo>
                  <a:pt x="36436" y="7993"/>
                </a:lnTo>
                <a:lnTo>
                  <a:pt x="36251" y="7807"/>
                </a:lnTo>
                <a:lnTo>
                  <a:pt x="36065" y="7640"/>
                </a:lnTo>
                <a:lnTo>
                  <a:pt x="35880" y="7492"/>
                </a:lnTo>
                <a:lnTo>
                  <a:pt x="35657" y="7362"/>
                </a:lnTo>
                <a:lnTo>
                  <a:pt x="35453" y="7233"/>
                </a:lnTo>
                <a:lnTo>
                  <a:pt x="35212" y="7103"/>
                </a:lnTo>
                <a:lnTo>
                  <a:pt x="34971" y="7010"/>
                </a:lnTo>
                <a:lnTo>
                  <a:pt x="34712" y="6917"/>
                </a:lnTo>
                <a:lnTo>
                  <a:pt x="34434" y="6843"/>
                </a:lnTo>
                <a:lnTo>
                  <a:pt x="34155" y="6787"/>
                </a:lnTo>
                <a:lnTo>
                  <a:pt x="33840" y="6750"/>
                </a:lnTo>
                <a:lnTo>
                  <a:pt x="33544" y="6713"/>
                </a:lnTo>
                <a:lnTo>
                  <a:pt x="33228" y="6695"/>
                </a:lnTo>
                <a:lnTo>
                  <a:pt x="32913" y="6695"/>
                </a:lnTo>
                <a:lnTo>
                  <a:pt x="32616" y="6713"/>
                </a:lnTo>
                <a:lnTo>
                  <a:pt x="32338" y="6750"/>
                </a:lnTo>
                <a:lnTo>
                  <a:pt x="32060" y="6787"/>
                </a:lnTo>
                <a:lnTo>
                  <a:pt x="31782" y="6843"/>
                </a:lnTo>
                <a:lnTo>
                  <a:pt x="31522" y="6917"/>
                </a:lnTo>
                <a:lnTo>
                  <a:pt x="31263" y="7010"/>
                </a:lnTo>
                <a:lnTo>
                  <a:pt x="31022" y="7084"/>
                </a:lnTo>
                <a:lnTo>
                  <a:pt x="30781" y="7195"/>
                </a:lnTo>
                <a:lnTo>
                  <a:pt x="30558" y="7307"/>
                </a:lnTo>
                <a:lnTo>
                  <a:pt x="30336" y="7436"/>
                </a:lnTo>
                <a:lnTo>
                  <a:pt x="30132" y="7566"/>
                </a:lnTo>
                <a:lnTo>
                  <a:pt x="29928" y="7715"/>
                </a:lnTo>
                <a:lnTo>
                  <a:pt x="29724" y="7863"/>
                </a:lnTo>
                <a:lnTo>
                  <a:pt x="29538" y="8011"/>
                </a:lnTo>
                <a:lnTo>
                  <a:pt x="29186" y="8364"/>
                </a:lnTo>
                <a:lnTo>
                  <a:pt x="28852" y="8734"/>
                </a:lnTo>
                <a:lnTo>
                  <a:pt x="28556" y="9124"/>
                </a:lnTo>
                <a:lnTo>
                  <a:pt x="28277" y="9532"/>
                </a:lnTo>
                <a:lnTo>
                  <a:pt x="28036" y="9958"/>
                </a:lnTo>
                <a:lnTo>
                  <a:pt x="27814" y="10403"/>
                </a:lnTo>
                <a:lnTo>
                  <a:pt x="27591" y="10848"/>
                </a:lnTo>
                <a:lnTo>
                  <a:pt x="27425" y="11293"/>
                </a:lnTo>
                <a:lnTo>
                  <a:pt x="27258" y="11757"/>
                </a:lnTo>
                <a:lnTo>
                  <a:pt x="27109" y="12202"/>
                </a:lnTo>
                <a:lnTo>
                  <a:pt x="26979" y="12647"/>
                </a:lnTo>
                <a:lnTo>
                  <a:pt x="26868" y="13092"/>
                </a:lnTo>
                <a:lnTo>
                  <a:pt x="26701" y="13908"/>
                </a:lnTo>
                <a:lnTo>
                  <a:pt x="26572" y="14650"/>
                </a:lnTo>
                <a:lnTo>
                  <a:pt x="26497" y="15280"/>
                </a:lnTo>
                <a:lnTo>
                  <a:pt x="26442" y="15781"/>
                </a:lnTo>
                <a:lnTo>
                  <a:pt x="26423" y="16189"/>
                </a:lnTo>
                <a:lnTo>
                  <a:pt x="26238" y="15428"/>
                </a:lnTo>
                <a:lnTo>
                  <a:pt x="26034" y="14538"/>
                </a:lnTo>
                <a:lnTo>
                  <a:pt x="25719" y="13389"/>
                </a:lnTo>
                <a:lnTo>
                  <a:pt x="25311" y="12054"/>
                </a:lnTo>
                <a:lnTo>
                  <a:pt x="25088" y="11330"/>
                </a:lnTo>
                <a:lnTo>
                  <a:pt x="24829" y="10570"/>
                </a:lnTo>
                <a:lnTo>
                  <a:pt x="24550" y="9791"/>
                </a:lnTo>
                <a:lnTo>
                  <a:pt x="24254" y="8994"/>
                </a:lnTo>
                <a:lnTo>
                  <a:pt x="23920" y="8197"/>
                </a:lnTo>
                <a:lnTo>
                  <a:pt x="23586" y="7399"/>
                </a:lnTo>
                <a:lnTo>
                  <a:pt x="23215" y="6602"/>
                </a:lnTo>
                <a:lnTo>
                  <a:pt x="22826" y="5805"/>
                </a:lnTo>
                <a:lnTo>
                  <a:pt x="22418" y="5044"/>
                </a:lnTo>
                <a:lnTo>
                  <a:pt x="21973" y="4321"/>
                </a:lnTo>
                <a:lnTo>
                  <a:pt x="21528" y="3617"/>
                </a:lnTo>
                <a:lnTo>
                  <a:pt x="21287" y="3283"/>
                </a:lnTo>
                <a:lnTo>
                  <a:pt x="21046" y="2949"/>
                </a:lnTo>
                <a:lnTo>
                  <a:pt x="20786" y="2634"/>
                </a:lnTo>
                <a:lnTo>
                  <a:pt x="20527" y="2337"/>
                </a:lnTo>
                <a:lnTo>
                  <a:pt x="20267" y="2059"/>
                </a:lnTo>
                <a:lnTo>
                  <a:pt x="20007" y="1781"/>
                </a:lnTo>
                <a:lnTo>
                  <a:pt x="19748" y="1521"/>
                </a:lnTo>
                <a:lnTo>
                  <a:pt x="19470" y="1280"/>
                </a:lnTo>
                <a:lnTo>
                  <a:pt x="19173" y="1058"/>
                </a:lnTo>
                <a:lnTo>
                  <a:pt x="18895" y="854"/>
                </a:lnTo>
                <a:lnTo>
                  <a:pt x="18598" y="668"/>
                </a:lnTo>
                <a:lnTo>
                  <a:pt x="18302" y="520"/>
                </a:lnTo>
                <a:lnTo>
                  <a:pt x="17986" y="372"/>
                </a:lnTo>
                <a:lnTo>
                  <a:pt x="17690" y="242"/>
                </a:lnTo>
                <a:lnTo>
                  <a:pt x="17356" y="149"/>
                </a:lnTo>
                <a:lnTo>
                  <a:pt x="17041" y="75"/>
                </a:lnTo>
                <a:lnTo>
                  <a:pt x="16707" y="19"/>
                </a:lnTo>
                <a:lnTo>
                  <a:pt x="16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31"/>
          <p:cNvGrpSpPr/>
          <p:nvPr/>
        </p:nvGrpSpPr>
        <p:grpSpPr>
          <a:xfrm>
            <a:off x="7362751" y="1187382"/>
            <a:ext cx="1888722" cy="3210294"/>
            <a:chOff x="7469750" y="586413"/>
            <a:chExt cx="2336081" cy="3970680"/>
          </a:xfrm>
        </p:grpSpPr>
        <p:sp>
          <p:nvSpPr>
            <p:cNvPr id="2015" name="Google Shape;2015;p31"/>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1"/>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1"/>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1"/>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1"/>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1"/>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1"/>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1"/>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1"/>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1"/>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1"/>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1"/>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1"/>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1"/>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1"/>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1"/>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1"/>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1"/>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1"/>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1"/>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1"/>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1"/>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1"/>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1"/>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1"/>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1"/>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1"/>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1"/>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1"/>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1"/>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1"/>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1"/>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1"/>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1"/>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1"/>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1"/>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1"/>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1"/>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1"/>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1"/>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1"/>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1"/>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1"/>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1"/>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1"/>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1"/>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1"/>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1"/>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1"/>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1"/>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1"/>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1"/>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1"/>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1"/>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1"/>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1"/>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1"/>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1"/>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1"/>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1"/>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1"/>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1"/>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1"/>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1"/>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1"/>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1"/>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1"/>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1"/>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1"/>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1"/>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1"/>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1"/>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31"/>
          <p:cNvGrpSpPr/>
          <p:nvPr/>
        </p:nvGrpSpPr>
        <p:grpSpPr>
          <a:xfrm>
            <a:off x="-202522" y="1259243"/>
            <a:ext cx="2200229" cy="2948624"/>
            <a:chOff x="-955899" y="1123551"/>
            <a:chExt cx="2554841" cy="3423855"/>
          </a:xfrm>
        </p:grpSpPr>
        <p:sp>
          <p:nvSpPr>
            <p:cNvPr id="2117" name="Google Shape;2117;p31"/>
            <p:cNvSpPr/>
            <p:nvPr/>
          </p:nvSpPr>
          <p:spPr>
            <a:xfrm>
              <a:off x="-955899" y="2453072"/>
              <a:ext cx="1013012" cy="1014322"/>
            </a:xfrm>
            <a:custGeom>
              <a:avLst/>
              <a:gdLst/>
              <a:ahLst/>
              <a:cxnLst/>
              <a:rect l="l" t="t" r="r" b="b"/>
              <a:pathLst>
                <a:path w="15132" h="15151" extrusionOk="0">
                  <a:moveTo>
                    <a:pt x="7566" y="1"/>
                  </a:moveTo>
                  <a:lnTo>
                    <a:pt x="7177" y="19"/>
                  </a:lnTo>
                  <a:lnTo>
                    <a:pt x="6787" y="38"/>
                  </a:lnTo>
                  <a:lnTo>
                    <a:pt x="6416" y="94"/>
                  </a:lnTo>
                  <a:lnTo>
                    <a:pt x="6046" y="168"/>
                  </a:lnTo>
                  <a:lnTo>
                    <a:pt x="5675" y="242"/>
                  </a:lnTo>
                  <a:lnTo>
                    <a:pt x="5304" y="353"/>
                  </a:lnTo>
                  <a:lnTo>
                    <a:pt x="4970" y="464"/>
                  </a:lnTo>
                  <a:lnTo>
                    <a:pt x="4618" y="594"/>
                  </a:lnTo>
                  <a:lnTo>
                    <a:pt x="4284" y="761"/>
                  </a:lnTo>
                  <a:lnTo>
                    <a:pt x="3950" y="928"/>
                  </a:lnTo>
                  <a:lnTo>
                    <a:pt x="3635" y="1095"/>
                  </a:lnTo>
                  <a:lnTo>
                    <a:pt x="3338" y="1299"/>
                  </a:lnTo>
                  <a:lnTo>
                    <a:pt x="3042" y="1503"/>
                  </a:lnTo>
                  <a:lnTo>
                    <a:pt x="2745" y="1744"/>
                  </a:lnTo>
                  <a:lnTo>
                    <a:pt x="2467" y="1966"/>
                  </a:lnTo>
                  <a:lnTo>
                    <a:pt x="2207" y="2226"/>
                  </a:lnTo>
                  <a:lnTo>
                    <a:pt x="1966" y="2486"/>
                  </a:lnTo>
                  <a:lnTo>
                    <a:pt x="1725" y="2764"/>
                  </a:lnTo>
                  <a:lnTo>
                    <a:pt x="1503" y="3042"/>
                  </a:lnTo>
                  <a:lnTo>
                    <a:pt x="1280" y="3339"/>
                  </a:lnTo>
                  <a:lnTo>
                    <a:pt x="1095" y="3654"/>
                  </a:lnTo>
                  <a:lnTo>
                    <a:pt x="909" y="3969"/>
                  </a:lnTo>
                  <a:lnTo>
                    <a:pt x="742" y="4303"/>
                  </a:lnTo>
                  <a:lnTo>
                    <a:pt x="594" y="4636"/>
                  </a:lnTo>
                  <a:lnTo>
                    <a:pt x="446" y="4970"/>
                  </a:lnTo>
                  <a:lnTo>
                    <a:pt x="334" y="5323"/>
                  </a:lnTo>
                  <a:lnTo>
                    <a:pt x="223" y="5693"/>
                  </a:lnTo>
                  <a:lnTo>
                    <a:pt x="149" y="6046"/>
                  </a:lnTo>
                  <a:lnTo>
                    <a:pt x="75" y="6417"/>
                  </a:lnTo>
                  <a:lnTo>
                    <a:pt x="38" y="6806"/>
                  </a:lnTo>
                  <a:lnTo>
                    <a:pt x="1" y="7195"/>
                  </a:lnTo>
                  <a:lnTo>
                    <a:pt x="1" y="7585"/>
                  </a:lnTo>
                  <a:lnTo>
                    <a:pt x="1" y="7974"/>
                  </a:lnTo>
                  <a:lnTo>
                    <a:pt x="38" y="8345"/>
                  </a:lnTo>
                  <a:lnTo>
                    <a:pt x="75" y="8734"/>
                  </a:lnTo>
                  <a:lnTo>
                    <a:pt x="149" y="9105"/>
                  </a:lnTo>
                  <a:lnTo>
                    <a:pt x="223" y="9476"/>
                  </a:lnTo>
                  <a:lnTo>
                    <a:pt x="334" y="9828"/>
                  </a:lnTo>
                  <a:lnTo>
                    <a:pt x="446" y="10181"/>
                  </a:lnTo>
                  <a:lnTo>
                    <a:pt x="594" y="10533"/>
                  </a:lnTo>
                  <a:lnTo>
                    <a:pt x="742" y="10867"/>
                  </a:lnTo>
                  <a:lnTo>
                    <a:pt x="909" y="11182"/>
                  </a:lnTo>
                  <a:lnTo>
                    <a:pt x="1095" y="11497"/>
                  </a:lnTo>
                  <a:lnTo>
                    <a:pt x="1280" y="11812"/>
                  </a:lnTo>
                  <a:lnTo>
                    <a:pt x="1503" y="12109"/>
                  </a:lnTo>
                  <a:lnTo>
                    <a:pt x="1725" y="12387"/>
                  </a:lnTo>
                  <a:lnTo>
                    <a:pt x="1966" y="12665"/>
                  </a:lnTo>
                  <a:lnTo>
                    <a:pt x="2207" y="12925"/>
                  </a:lnTo>
                  <a:lnTo>
                    <a:pt x="2467" y="13185"/>
                  </a:lnTo>
                  <a:lnTo>
                    <a:pt x="2745" y="13426"/>
                  </a:lnTo>
                  <a:lnTo>
                    <a:pt x="3042" y="13648"/>
                  </a:lnTo>
                  <a:lnTo>
                    <a:pt x="3338" y="13852"/>
                  </a:lnTo>
                  <a:lnTo>
                    <a:pt x="3635" y="14056"/>
                  </a:lnTo>
                  <a:lnTo>
                    <a:pt x="3950" y="14242"/>
                  </a:lnTo>
                  <a:lnTo>
                    <a:pt x="4284" y="14408"/>
                  </a:lnTo>
                  <a:lnTo>
                    <a:pt x="4618" y="14557"/>
                  </a:lnTo>
                  <a:lnTo>
                    <a:pt x="4970" y="14687"/>
                  </a:lnTo>
                  <a:lnTo>
                    <a:pt x="5304" y="14816"/>
                  </a:lnTo>
                  <a:lnTo>
                    <a:pt x="5675" y="14909"/>
                  </a:lnTo>
                  <a:lnTo>
                    <a:pt x="6046" y="15002"/>
                  </a:lnTo>
                  <a:lnTo>
                    <a:pt x="6416" y="15057"/>
                  </a:lnTo>
                  <a:lnTo>
                    <a:pt x="6787" y="15113"/>
                  </a:lnTo>
                  <a:lnTo>
                    <a:pt x="7177" y="15132"/>
                  </a:lnTo>
                  <a:lnTo>
                    <a:pt x="7566" y="15150"/>
                  </a:lnTo>
                  <a:lnTo>
                    <a:pt x="7955" y="15132"/>
                  </a:lnTo>
                  <a:lnTo>
                    <a:pt x="8345" y="15113"/>
                  </a:lnTo>
                  <a:lnTo>
                    <a:pt x="8716" y="15057"/>
                  </a:lnTo>
                  <a:lnTo>
                    <a:pt x="9087" y="15002"/>
                  </a:lnTo>
                  <a:lnTo>
                    <a:pt x="9457" y="14909"/>
                  </a:lnTo>
                  <a:lnTo>
                    <a:pt x="9810" y="14816"/>
                  </a:lnTo>
                  <a:lnTo>
                    <a:pt x="10162" y="14687"/>
                  </a:lnTo>
                  <a:lnTo>
                    <a:pt x="10514" y="14557"/>
                  </a:lnTo>
                  <a:lnTo>
                    <a:pt x="10848" y="14408"/>
                  </a:lnTo>
                  <a:lnTo>
                    <a:pt x="11182" y="14242"/>
                  </a:lnTo>
                  <a:lnTo>
                    <a:pt x="11497" y="14056"/>
                  </a:lnTo>
                  <a:lnTo>
                    <a:pt x="11794" y="13852"/>
                  </a:lnTo>
                  <a:lnTo>
                    <a:pt x="12090" y="13648"/>
                  </a:lnTo>
                  <a:lnTo>
                    <a:pt x="12387" y="13426"/>
                  </a:lnTo>
                  <a:lnTo>
                    <a:pt x="12647" y="13185"/>
                  </a:lnTo>
                  <a:lnTo>
                    <a:pt x="12925" y="12925"/>
                  </a:lnTo>
                  <a:lnTo>
                    <a:pt x="13166" y="12665"/>
                  </a:lnTo>
                  <a:lnTo>
                    <a:pt x="13407" y="12387"/>
                  </a:lnTo>
                  <a:lnTo>
                    <a:pt x="13629" y="12109"/>
                  </a:lnTo>
                  <a:lnTo>
                    <a:pt x="13833" y="11812"/>
                  </a:lnTo>
                  <a:lnTo>
                    <a:pt x="14037" y="11497"/>
                  </a:lnTo>
                  <a:lnTo>
                    <a:pt x="14223" y="11182"/>
                  </a:lnTo>
                  <a:lnTo>
                    <a:pt x="14390" y="10867"/>
                  </a:lnTo>
                  <a:lnTo>
                    <a:pt x="14538" y="10533"/>
                  </a:lnTo>
                  <a:lnTo>
                    <a:pt x="14668" y="10181"/>
                  </a:lnTo>
                  <a:lnTo>
                    <a:pt x="14798" y="9828"/>
                  </a:lnTo>
                  <a:lnTo>
                    <a:pt x="14890" y="9476"/>
                  </a:lnTo>
                  <a:lnTo>
                    <a:pt x="14983" y="9105"/>
                  </a:lnTo>
                  <a:lnTo>
                    <a:pt x="15039" y="8734"/>
                  </a:lnTo>
                  <a:lnTo>
                    <a:pt x="15094" y="8345"/>
                  </a:lnTo>
                  <a:lnTo>
                    <a:pt x="15131" y="7974"/>
                  </a:lnTo>
                  <a:lnTo>
                    <a:pt x="15131" y="7585"/>
                  </a:lnTo>
                  <a:lnTo>
                    <a:pt x="15131" y="7195"/>
                  </a:lnTo>
                  <a:lnTo>
                    <a:pt x="15094" y="6806"/>
                  </a:lnTo>
                  <a:lnTo>
                    <a:pt x="15039" y="6417"/>
                  </a:lnTo>
                  <a:lnTo>
                    <a:pt x="14983" y="6046"/>
                  </a:lnTo>
                  <a:lnTo>
                    <a:pt x="14890" y="5693"/>
                  </a:lnTo>
                  <a:lnTo>
                    <a:pt x="14798" y="5323"/>
                  </a:lnTo>
                  <a:lnTo>
                    <a:pt x="14668" y="4970"/>
                  </a:lnTo>
                  <a:lnTo>
                    <a:pt x="14538" y="4636"/>
                  </a:lnTo>
                  <a:lnTo>
                    <a:pt x="14390" y="4303"/>
                  </a:lnTo>
                  <a:lnTo>
                    <a:pt x="14223" y="3969"/>
                  </a:lnTo>
                  <a:lnTo>
                    <a:pt x="14037" y="3654"/>
                  </a:lnTo>
                  <a:lnTo>
                    <a:pt x="13833" y="3339"/>
                  </a:lnTo>
                  <a:lnTo>
                    <a:pt x="13629" y="3042"/>
                  </a:lnTo>
                  <a:lnTo>
                    <a:pt x="13407" y="2764"/>
                  </a:lnTo>
                  <a:lnTo>
                    <a:pt x="13166" y="2486"/>
                  </a:lnTo>
                  <a:lnTo>
                    <a:pt x="12925" y="2226"/>
                  </a:lnTo>
                  <a:lnTo>
                    <a:pt x="12647" y="1966"/>
                  </a:lnTo>
                  <a:lnTo>
                    <a:pt x="12387" y="1744"/>
                  </a:lnTo>
                  <a:lnTo>
                    <a:pt x="12090" y="1503"/>
                  </a:lnTo>
                  <a:lnTo>
                    <a:pt x="11794" y="1299"/>
                  </a:lnTo>
                  <a:lnTo>
                    <a:pt x="11497" y="1095"/>
                  </a:lnTo>
                  <a:lnTo>
                    <a:pt x="11182" y="928"/>
                  </a:lnTo>
                  <a:lnTo>
                    <a:pt x="10848" y="761"/>
                  </a:lnTo>
                  <a:lnTo>
                    <a:pt x="10514" y="594"/>
                  </a:lnTo>
                  <a:lnTo>
                    <a:pt x="10162" y="464"/>
                  </a:lnTo>
                  <a:lnTo>
                    <a:pt x="9810" y="353"/>
                  </a:lnTo>
                  <a:lnTo>
                    <a:pt x="9457" y="242"/>
                  </a:lnTo>
                  <a:lnTo>
                    <a:pt x="9087" y="168"/>
                  </a:lnTo>
                  <a:lnTo>
                    <a:pt x="8716" y="94"/>
                  </a:lnTo>
                  <a:lnTo>
                    <a:pt x="8345" y="38"/>
                  </a:lnTo>
                  <a:lnTo>
                    <a:pt x="7955" y="19"/>
                  </a:lnTo>
                  <a:lnTo>
                    <a:pt x="7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1"/>
            <p:cNvSpPr/>
            <p:nvPr/>
          </p:nvSpPr>
          <p:spPr>
            <a:xfrm>
              <a:off x="-805668" y="2115453"/>
              <a:ext cx="1014217" cy="1096198"/>
            </a:xfrm>
            <a:custGeom>
              <a:avLst/>
              <a:gdLst/>
              <a:ahLst/>
              <a:cxnLst/>
              <a:rect l="l" t="t" r="r" b="b"/>
              <a:pathLst>
                <a:path w="15150" h="16374" extrusionOk="0">
                  <a:moveTo>
                    <a:pt x="7195" y="0"/>
                  </a:moveTo>
                  <a:lnTo>
                    <a:pt x="6935" y="19"/>
                  </a:lnTo>
                  <a:lnTo>
                    <a:pt x="6694" y="56"/>
                  </a:lnTo>
                  <a:lnTo>
                    <a:pt x="6453" y="93"/>
                  </a:lnTo>
                  <a:lnTo>
                    <a:pt x="6231" y="149"/>
                  </a:lnTo>
                  <a:lnTo>
                    <a:pt x="5990" y="223"/>
                  </a:lnTo>
                  <a:lnTo>
                    <a:pt x="5767" y="297"/>
                  </a:lnTo>
                  <a:lnTo>
                    <a:pt x="5545" y="390"/>
                  </a:lnTo>
                  <a:lnTo>
                    <a:pt x="5322" y="482"/>
                  </a:lnTo>
                  <a:lnTo>
                    <a:pt x="5118" y="594"/>
                  </a:lnTo>
                  <a:lnTo>
                    <a:pt x="4914" y="705"/>
                  </a:lnTo>
                  <a:lnTo>
                    <a:pt x="4710" y="835"/>
                  </a:lnTo>
                  <a:lnTo>
                    <a:pt x="4525" y="964"/>
                  </a:lnTo>
                  <a:lnTo>
                    <a:pt x="4339" y="1113"/>
                  </a:lnTo>
                  <a:lnTo>
                    <a:pt x="4172" y="1261"/>
                  </a:lnTo>
                  <a:lnTo>
                    <a:pt x="4006" y="1428"/>
                  </a:lnTo>
                  <a:lnTo>
                    <a:pt x="3839" y="1595"/>
                  </a:lnTo>
                  <a:lnTo>
                    <a:pt x="3690" y="1780"/>
                  </a:lnTo>
                  <a:lnTo>
                    <a:pt x="3542" y="1966"/>
                  </a:lnTo>
                  <a:lnTo>
                    <a:pt x="3394" y="2151"/>
                  </a:lnTo>
                  <a:lnTo>
                    <a:pt x="3282" y="2355"/>
                  </a:lnTo>
                  <a:lnTo>
                    <a:pt x="3153" y="2559"/>
                  </a:lnTo>
                  <a:lnTo>
                    <a:pt x="3060" y="2763"/>
                  </a:lnTo>
                  <a:lnTo>
                    <a:pt x="2949" y="2986"/>
                  </a:lnTo>
                  <a:lnTo>
                    <a:pt x="2874" y="3190"/>
                  </a:lnTo>
                  <a:lnTo>
                    <a:pt x="2782" y="3431"/>
                  </a:lnTo>
                  <a:lnTo>
                    <a:pt x="2726" y="3653"/>
                  </a:lnTo>
                  <a:lnTo>
                    <a:pt x="2670" y="3894"/>
                  </a:lnTo>
                  <a:lnTo>
                    <a:pt x="2633" y="4135"/>
                  </a:lnTo>
                  <a:lnTo>
                    <a:pt x="2596" y="4376"/>
                  </a:lnTo>
                  <a:lnTo>
                    <a:pt x="2578" y="4617"/>
                  </a:lnTo>
                  <a:lnTo>
                    <a:pt x="2578" y="4877"/>
                  </a:lnTo>
                  <a:lnTo>
                    <a:pt x="2578" y="5137"/>
                  </a:lnTo>
                  <a:lnTo>
                    <a:pt x="2596" y="5415"/>
                  </a:lnTo>
                  <a:lnTo>
                    <a:pt x="2633" y="5674"/>
                  </a:lnTo>
                  <a:lnTo>
                    <a:pt x="2689" y="5934"/>
                  </a:lnTo>
                  <a:lnTo>
                    <a:pt x="2745" y="6193"/>
                  </a:lnTo>
                  <a:lnTo>
                    <a:pt x="2837" y="6435"/>
                  </a:lnTo>
                  <a:lnTo>
                    <a:pt x="2930" y="6676"/>
                  </a:lnTo>
                  <a:lnTo>
                    <a:pt x="3023" y="6917"/>
                  </a:lnTo>
                  <a:lnTo>
                    <a:pt x="2689" y="7065"/>
                  </a:lnTo>
                  <a:lnTo>
                    <a:pt x="2392" y="7232"/>
                  </a:lnTo>
                  <a:lnTo>
                    <a:pt x="2096" y="7417"/>
                  </a:lnTo>
                  <a:lnTo>
                    <a:pt x="1799" y="7640"/>
                  </a:lnTo>
                  <a:lnTo>
                    <a:pt x="1539" y="7881"/>
                  </a:lnTo>
                  <a:lnTo>
                    <a:pt x="1298" y="8122"/>
                  </a:lnTo>
                  <a:lnTo>
                    <a:pt x="1057" y="8400"/>
                  </a:lnTo>
                  <a:lnTo>
                    <a:pt x="853" y="8678"/>
                  </a:lnTo>
                  <a:lnTo>
                    <a:pt x="668" y="8975"/>
                  </a:lnTo>
                  <a:lnTo>
                    <a:pt x="482" y="9290"/>
                  </a:lnTo>
                  <a:lnTo>
                    <a:pt x="353" y="9624"/>
                  </a:lnTo>
                  <a:lnTo>
                    <a:pt x="223" y="9958"/>
                  </a:lnTo>
                  <a:lnTo>
                    <a:pt x="130" y="10310"/>
                  </a:lnTo>
                  <a:lnTo>
                    <a:pt x="56" y="10662"/>
                  </a:lnTo>
                  <a:lnTo>
                    <a:pt x="19" y="11033"/>
                  </a:lnTo>
                  <a:lnTo>
                    <a:pt x="0" y="11422"/>
                  </a:lnTo>
                  <a:lnTo>
                    <a:pt x="0" y="11664"/>
                  </a:lnTo>
                  <a:lnTo>
                    <a:pt x="37" y="11923"/>
                  </a:lnTo>
                  <a:lnTo>
                    <a:pt x="56" y="12164"/>
                  </a:lnTo>
                  <a:lnTo>
                    <a:pt x="93" y="12405"/>
                  </a:lnTo>
                  <a:lnTo>
                    <a:pt x="149" y="12628"/>
                  </a:lnTo>
                  <a:lnTo>
                    <a:pt x="223" y="12869"/>
                  </a:lnTo>
                  <a:lnTo>
                    <a:pt x="297" y="13091"/>
                  </a:lnTo>
                  <a:lnTo>
                    <a:pt x="390" y="13314"/>
                  </a:lnTo>
                  <a:lnTo>
                    <a:pt x="482" y="13536"/>
                  </a:lnTo>
                  <a:lnTo>
                    <a:pt x="594" y="13740"/>
                  </a:lnTo>
                  <a:lnTo>
                    <a:pt x="705" y="13944"/>
                  </a:lnTo>
                  <a:lnTo>
                    <a:pt x="835" y="14148"/>
                  </a:lnTo>
                  <a:lnTo>
                    <a:pt x="965" y="14334"/>
                  </a:lnTo>
                  <a:lnTo>
                    <a:pt x="1113" y="14519"/>
                  </a:lnTo>
                  <a:lnTo>
                    <a:pt x="1261" y="14686"/>
                  </a:lnTo>
                  <a:lnTo>
                    <a:pt x="1428" y="14871"/>
                  </a:lnTo>
                  <a:lnTo>
                    <a:pt x="1595" y="15020"/>
                  </a:lnTo>
                  <a:lnTo>
                    <a:pt x="1780" y="15187"/>
                  </a:lnTo>
                  <a:lnTo>
                    <a:pt x="1966" y="15316"/>
                  </a:lnTo>
                  <a:lnTo>
                    <a:pt x="2151" y="15465"/>
                  </a:lnTo>
                  <a:lnTo>
                    <a:pt x="2355" y="15576"/>
                  </a:lnTo>
                  <a:lnTo>
                    <a:pt x="2559" y="15706"/>
                  </a:lnTo>
                  <a:lnTo>
                    <a:pt x="2763" y="15817"/>
                  </a:lnTo>
                  <a:lnTo>
                    <a:pt x="2986" y="15910"/>
                  </a:lnTo>
                  <a:lnTo>
                    <a:pt x="3208" y="16003"/>
                  </a:lnTo>
                  <a:lnTo>
                    <a:pt x="3431" y="16077"/>
                  </a:lnTo>
                  <a:lnTo>
                    <a:pt x="3653" y="16132"/>
                  </a:lnTo>
                  <a:lnTo>
                    <a:pt x="3894" y="16188"/>
                  </a:lnTo>
                  <a:lnTo>
                    <a:pt x="4135" y="16225"/>
                  </a:lnTo>
                  <a:lnTo>
                    <a:pt x="4376" y="16262"/>
                  </a:lnTo>
                  <a:lnTo>
                    <a:pt x="4617" y="16281"/>
                  </a:lnTo>
                  <a:lnTo>
                    <a:pt x="4877" y="16299"/>
                  </a:lnTo>
                  <a:lnTo>
                    <a:pt x="5229" y="16281"/>
                  </a:lnTo>
                  <a:lnTo>
                    <a:pt x="5582" y="16244"/>
                  </a:lnTo>
                  <a:lnTo>
                    <a:pt x="5934" y="16169"/>
                  </a:lnTo>
                  <a:lnTo>
                    <a:pt x="6268" y="16077"/>
                  </a:lnTo>
                  <a:lnTo>
                    <a:pt x="6601" y="15965"/>
                  </a:lnTo>
                  <a:lnTo>
                    <a:pt x="6917" y="15836"/>
                  </a:lnTo>
                  <a:lnTo>
                    <a:pt x="7232" y="15687"/>
                  </a:lnTo>
                  <a:lnTo>
                    <a:pt x="7510" y="15502"/>
                  </a:lnTo>
                  <a:lnTo>
                    <a:pt x="7825" y="15706"/>
                  </a:lnTo>
                  <a:lnTo>
                    <a:pt x="8141" y="15873"/>
                  </a:lnTo>
                  <a:lnTo>
                    <a:pt x="8456" y="16021"/>
                  </a:lnTo>
                  <a:lnTo>
                    <a:pt x="8808" y="16132"/>
                  </a:lnTo>
                  <a:lnTo>
                    <a:pt x="9160" y="16244"/>
                  </a:lnTo>
                  <a:lnTo>
                    <a:pt x="9513" y="16299"/>
                  </a:lnTo>
                  <a:lnTo>
                    <a:pt x="9902" y="16355"/>
                  </a:lnTo>
                  <a:lnTo>
                    <a:pt x="10273" y="16373"/>
                  </a:lnTo>
                  <a:lnTo>
                    <a:pt x="10532" y="16355"/>
                  </a:lnTo>
                  <a:lnTo>
                    <a:pt x="10774" y="16336"/>
                  </a:lnTo>
                  <a:lnTo>
                    <a:pt x="11015" y="16318"/>
                  </a:lnTo>
                  <a:lnTo>
                    <a:pt x="11256" y="16262"/>
                  </a:lnTo>
                  <a:lnTo>
                    <a:pt x="11497" y="16206"/>
                  </a:lnTo>
                  <a:lnTo>
                    <a:pt x="11719" y="16151"/>
                  </a:lnTo>
                  <a:lnTo>
                    <a:pt x="11942" y="16077"/>
                  </a:lnTo>
                  <a:lnTo>
                    <a:pt x="12164" y="15984"/>
                  </a:lnTo>
                  <a:lnTo>
                    <a:pt x="12387" y="15891"/>
                  </a:lnTo>
                  <a:lnTo>
                    <a:pt x="12591" y="15780"/>
                  </a:lnTo>
                  <a:lnTo>
                    <a:pt x="12795" y="15669"/>
                  </a:lnTo>
                  <a:lnTo>
                    <a:pt x="12999" y="15539"/>
                  </a:lnTo>
                  <a:lnTo>
                    <a:pt x="13184" y="15391"/>
                  </a:lnTo>
                  <a:lnTo>
                    <a:pt x="13370" y="15261"/>
                  </a:lnTo>
                  <a:lnTo>
                    <a:pt x="13555" y="15094"/>
                  </a:lnTo>
                  <a:lnTo>
                    <a:pt x="13722" y="14946"/>
                  </a:lnTo>
                  <a:lnTo>
                    <a:pt x="13870" y="14779"/>
                  </a:lnTo>
                  <a:lnTo>
                    <a:pt x="14037" y="14593"/>
                  </a:lnTo>
                  <a:lnTo>
                    <a:pt x="14185" y="14408"/>
                  </a:lnTo>
                  <a:lnTo>
                    <a:pt x="14315" y="14222"/>
                  </a:lnTo>
                  <a:lnTo>
                    <a:pt x="14445" y="14018"/>
                  </a:lnTo>
                  <a:lnTo>
                    <a:pt x="14556" y="13814"/>
                  </a:lnTo>
                  <a:lnTo>
                    <a:pt x="14667" y="13611"/>
                  </a:lnTo>
                  <a:lnTo>
                    <a:pt x="14760" y="13388"/>
                  </a:lnTo>
                  <a:lnTo>
                    <a:pt x="14853" y="13166"/>
                  </a:lnTo>
                  <a:lnTo>
                    <a:pt x="14927" y="12943"/>
                  </a:lnTo>
                  <a:lnTo>
                    <a:pt x="14983" y="12720"/>
                  </a:lnTo>
                  <a:lnTo>
                    <a:pt x="15038" y="12479"/>
                  </a:lnTo>
                  <a:lnTo>
                    <a:pt x="15094" y="12238"/>
                  </a:lnTo>
                  <a:lnTo>
                    <a:pt x="15113" y="11997"/>
                  </a:lnTo>
                  <a:lnTo>
                    <a:pt x="15131" y="11738"/>
                  </a:lnTo>
                  <a:lnTo>
                    <a:pt x="15150" y="11497"/>
                  </a:lnTo>
                  <a:lnTo>
                    <a:pt x="15131" y="11107"/>
                  </a:lnTo>
                  <a:lnTo>
                    <a:pt x="15075" y="10718"/>
                  </a:lnTo>
                  <a:lnTo>
                    <a:pt x="15001" y="10328"/>
                  </a:lnTo>
                  <a:lnTo>
                    <a:pt x="14909" y="9976"/>
                  </a:lnTo>
                  <a:lnTo>
                    <a:pt x="14760" y="9624"/>
                  </a:lnTo>
                  <a:lnTo>
                    <a:pt x="14612" y="9272"/>
                  </a:lnTo>
                  <a:lnTo>
                    <a:pt x="14426" y="8956"/>
                  </a:lnTo>
                  <a:lnTo>
                    <a:pt x="14222" y="8641"/>
                  </a:lnTo>
                  <a:lnTo>
                    <a:pt x="14000" y="8344"/>
                  </a:lnTo>
                  <a:lnTo>
                    <a:pt x="13740" y="8085"/>
                  </a:lnTo>
                  <a:lnTo>
                    <a:pt x="13481" y="7825"/>
                  </a:lnTo>
                  <a:lnTo>
                    <a:pt x="13184" y="7603"/>
                  </a:lnTo>
                  <a:lnTo>
                    <a:pt x="12887" y="7380"/>
                  </a:lnTo>
                  <a:lnTo>
                    <a:pt x="12554" y="7195"/>
                  </a:lnTo>
                  <a:lnTo>
                    <a:pt x="12220" y="7028"/>
                  </a:lnTo>
                  <a:lnTo>
                    <a:pt x="11868" y="6898"/>
                  </a:lnTo>
                  <a:lnTo>
                    <a:pt x="11960" y="6657"/>
                  </a:lnTo>
                  <a:lnTo>
                    <a:pt x="12053" y="6416"/>
                  </a:lnTo>
                  <a:lnTo>
                    <a:pt x="12127" y="6175"/>
                  </a:lnTo>
                  <a:lnTo>
                    <a:pt x="12201" y="5915"/>
                  </a:lnTo>
                  <a:lnTo>
                    <a:pt x="12238" y="5674"/>
                  </a:lnTo>
                  <a:lnTo>
                    <a:pt x="12275" y="5415"/>
                  </a:lnTo>
                  <a:lnTo>
                    <a:pt x="12313" y="5137"/>
                  </a:lnTo>
                  <a:lnTo>
                    <a:pt x="12313" y="4877"/>
                  </a:lnTo>
                  <a:lnTo>
                    <a:pt x="12313" y="4617"/>
                  </a:lnTo>
                  <a:lnTo>
                    <a:pt x="12294" y="4376"/>
                  </a:lnTo>
                  <a:lnTo>
                    <a:pt x="12257" y="4135"/>
                  </a:lnTo>
                  <a:lnTo>
                    <a:pt x="12220" y="3894"/>
                  </a:lnTo>
                  <a:lnTo>
                    <a:pt x="12164" y="3653"/>
                  </a:lnTo>
                  <a:lnTo>
                    <a:pt x="12090" y="3431"/>
                  </a:lnTo>
                  <a:lnTo>
                    <a:pt x="12016" y="3190"/>
                  </a:lnTo>
                  <a:lnTo>
                    <a:pt x="11923" y="2986"/>
                  </a:lnTo>
                  <a:lnTo>
                    <a:pt x="11830" y="2763"/>
                  </a:lnTo>
                  <a:lnTo>
                    <a:pt x="11719" y="2559"/>
                  </a:lnTo>
                  <a:lnTo>
                    <a:pt x="11608" y="2355"/>
                  </a:lnTo>
                  <a:lnTo>
                    <a:pt x="11478" y="2151"/>
                  </a:lnTo>
                  <a:lnTo>
                    <a:pt x="11348" y="1966"/>
                  </a:lnTo>
                  <a:lnTo>
                    <a:pt x="11200" y="1780"/>
                  </a:lnTo>
                  <a:lnTo>
                    <a:pt x="11052" y="1595"/>
                  </a:lnTo>
                  <a:lnTo>
                    <a:pt x="10885" y="1428"/>
                  </a:lnTo>
                  <a:lnTo>
                    <a:pt x="10718" y="1261"/>
                  </a:lnTo>
                  <a:lnTo>
                    <a:pt x="10532" y="1113"/>
                  </a:lnTo>
                  <a:lnTo>
                    <a:pt x="10347" y="964"/>
                  </a:lnTo>
                  <a:lnTo>
                    <a:pt x="10162" y="835"/>
                  </a:lnTo>
                  <a:lnTo>
                    <a:pt x="9976" y="705"/>
                  </a:lnTo>
                  <a:lnTo>
                    <a:pt x="9772" y="594"/>
                  </a:lnTo>
                  <a:lnTo>
                    <a:pt x="9550" y="482"/>
                  </a:lnTo>
                  <a:lnTo>
                    <a:pt x="9346" y="390"/>
                  </a:lnTo>
                  <a:lnTo>
                    <a:pt x="9123" y="297"/>
                  </a:lnTo>
                  <a:lnTo>
                    <a:pt x="8882" y="223"/>
                  </a:lnTo>
                  <a:lnTo>
                    <a:pt x="8660" y="149"/>
                  </a:lnTo>
                  <a:lnTo>
                    <a:pt x="8419" y="93"/>
                  </a:lnTo>
                  <a:lnTo>
                    <a:pt x="8178" y="56"/>
                  </a:lnTo>
                  <a:lnTo>
                    <a:pt x="7937" y="19"/>
                  </a:lnTo>
                  <a:lnTo>
                    <a:pt x="7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1"/>
            <p:cNvSpPr/>
            <p:nvPr/>
          </p:nvSpPr>
          <p:spPr>
            <a:xfrm>
              <a:off x="683987" y="2713768"/>
              <a:ext cx="664161" cy="664253"/>
            </a:xfrm>
            <a:custGeom>
              <a:avLst/>
              <a:gdLst/>
              <a:ahLst/>
              <a:cxnLst/>
              <a:rect l="l" t="t" r="r" b="b"/>
              <a:pathLst>
                <a:path w="9921" h="9922" extrusionOk="0">
                  <a:moveTo>
                    <a:pt x="4710" y="1"/>
                  </a:moveTo>
                  <a:lnTo>
                    <a:pt x="4451" y="38"/>
                  </a:lnTo>
                  <a:lnTo>
                    <a:pt x="4210" y="56"/>
                  </a:lnTo>
                  <a:lnTo>
                    <a:pt x="3968" y="112"/>
                  </a:lnTo>
                  <a:lnTo>
                    <a:pt x="3727" y="168"/>
                  </a:lnTo>
                  <a:lnTo>
                    <a:pt x="3486" y="223"/>
                  </a:lnTo>
                  <a:lnTo>
                    <a:pt x="3264" y="297"/>
                  </a:lnTo>
                  <a:lnTo>
                    <a:pt x="3041" y="390"/>
                  </a:lnTo>
                  <a:lnTo>
                    <a:pt x="2819" y="501"/>
                  </a:lnTo>
                  <a:lnTo>
                    <a:pt x="2596" y="594"/>
                  </a:lnTo>
                  <a:lnTo>
                    <a:pt x="2392" y="724"/>
                  </a:lnTo>
                  <a:lnTo>
                    <a:pt x="2188" y="854"/>
                  </a:lnTo>
                  <a:lnTo>
                    <a:pt x="2003" y="984"/>
                  </a:lnTo>
                  <a:lnTo>
                    <a:pt x="1818" y="1132"/>
                  </a:lnTo>
                  <a:lnTo>
                    <a:pt x="1632" y="1299"/>
                  </a:lnTo>
                  <a:lnTo>
                    <a:pt x="1465" y="1447"/>
                  </a:lnTo>
                  <a:lnTo>
                    <a:pt x="1298" y="1633"/>
                  </a:lnTo>
                  <a:lnTo>
                    <a:pt x="1131" y="1799"/>
                  </a:lnTo>
                  <a:lnTo>
                    <a:pt x="983" y="2003"/>
                  </a:lnTo>
                  <a:lnTo>
                    <a:pt x="853" y="2189"/>
                  </a:lnTo>
                  <a:lnTo>
                    <a:pt x="724" y="2393"/>
                  </a:lnTo>
                  <a:lnTo>
                    <a:pt x="594" y="2597"/>
                  </a:lnTo>
                  <a:lnTo>
                    <a:pt x="501" y="2819"/>
                  </a:lnTo>
                  <a:lnTo>
                    <a:pt x="390" y="3023"/>
                  </a:lnTo>
                  <a:lnTo>
                    <a:pt x="297" y="3264"/>
                  </a:lnTo>
                  <a:lnTo>
                    <a:pt x="223" y="3487"/>
                  </a:lnTo>
                  <a:lnTo>
                    <a:pt x="167" y="3728"/>
                  </a:lnTo>
                  <a:lnTo>
                    <a:pt x="112" y="3969"/>
                  </a:lnTo>
                  <a:lnTo>
                    <a:pt x="56" y="4210"/>
                  </a:lnTo>
                  <a:lnTo>
                    <a:pt x="37" y="4451"/>
                  </a:lnTo>
                  <a:lnTo>
                    <a:pt x="19" y="4711"/>
                  </a:lnTo>
                  <a:lnTo>
                    <a:pt x="0" y="4952"/>
                  </a:lnTo>
                  <a:lnTo>
                    <a:pt x="19" y="5211"/>
                  </a:lnTo>
                  <a:lnTo>
                    <a:pt x="37" y="5471"/>
                  </a:lnTo>
                  <a:lnTo>
                    <a:pt x="56" y="5712"/>
                  </a:lnTo>
                  <a:lnTo>
                    <a:pt x="112" y="5953"/>
                  </a:lnTo>
                  <a:lnTo>
                    <a:pt x="167" y="6194"/>
                  </a:lnTo>
                  <a:lnTo>
                    <a:pt x="223" y="6435"/>
                  </a:lnTo>
                  <a:lnTo>
                    <a:pt x="297" y="6658"/>
                  </a:lnTo>
                  <a:lnTo>
                    <a:pt x="390" y="6899"/>
                  </a:lnTo>
                  <a:lnTo>
                    <a:pt x="501" y="7103"/>
                  </a:lnTo>
                  <a:lnTo>
                    <a:pt x="594" y="7325"/>
                  </a:lnTo>
                  <a:lnTo>
                    <a:pt x="724" y="7529"/>
                  </a:lnTo>
                  <a:lnTo>
                    <a:pt x="853" y="7733"/>
                  </a:lnTo>
                  <a:lnTo>
                    <a:pt x="983" y="7918"/>
                  </a:lnTo>
                  <a:lnTo>
                    <a:pt x="1131" y="8122"/>
                  </a:lnTo>
                  <a:lnTo>
                    <a:pt x="1298" y="8289"/>
                  </a:lnTo>
                  <a:lnTo>
                    <a:pt x="1465" y="8475"/>
                  </a:lnTo>
                  <a:lnTo>
                    <a:pt x="1632" y="8623"/>
                  </a:lnTo>
                  <a:lnTo>
                    <a:pt x="1818" y="8790"/>
                  </a:lnTo>
                  <a:lnTo>
                    <a:pt x="2003" y="8938"/>
                  </a:lnTo>
                  <a:lnTo>
                    <a:pt x="2188" y="9068"/>
                  </a:lnTo>
                  <a:lnTo>
                    <a:pt x="2392" y="9198"/>
                  </a:lnTo>
                  <a:lnTo>
                    <a:pt x="2596" y="9328"/>
                  </a:lnTo>
                  <a:lnTo>
                    <a:pt x="2819" y="9439"/>
                  </a:lnTo>
                  <a:lnTo>
                    <a:pt x="3041" y="9532"/>
                  </a:lnTo>
                  <a:lnTo>
                    <a:pt x="3264" y="9624"/>
                  </a:lnTo>
                  <a:lnTo>
                    <a:pt x="3486" y="9699"/>
                  </a:lnTo>
                  <a:lnTo>
                    <a:pt x="3727" y="9754"/>
                  </a:lnTo>
                  <a:lnTo>
                    <a:pt x="3968" y="9810"/>
                  </a:lnTo>
                  <a:lnTo>
                    <a:pt x="4210" y="9865"/>
                  </a:lnTo>
                  <a:lnTo>
                    <a:pt x="4451" y="9884"/>
                  </a:lnTo>
                  <a:lnTo>
                    <a:pt x="4710" y="9921"/>
                  </a:lnTo>
                  <a:lnTo>
                    <a:pt x="5211" y="9921"/>
                  </a:lnTo>
                  <a:lnTo>
                    <a:pt x="5470" y="9884"/>
                  </a:lnTo>
                  <a:lnTo>
                    <a:pt x="5711" y="9865"/>
                  </a:lnTo>
                  <a:lnTo>
                    <a:pt x="5953" y="9810"/>
                  </a:lnTo>
                  <a:lnTo>
                    <a:pt x="6194" y="9754"/>
                  </a:lnTo>
                  <a:lnTo>
                    <a:pt x="6435" y="9699"/>
                  </a:lnTo>
                  <a:lnTo>
                    <a:pt x="6676" y="9624"/>
                  </a:lnTo>
                  <a:lnTo>
                    <a:pt x="6898" y="9532"/>
                  </a:lnTo>
                  <a:lnTo>
                    <a:pt x="7102" y="9439"/>
                  </a:lnTo>
                  <a:lnTo>
                    <a:pt x="7325" y="9328"/>
                  </a:lnTo>
                  <a:lnTo>
                    <a:pt x="7529" y="9198"/>
                  </a:lnTo>
                  <a:lnTo>
                    <a:pt x="7733" y="9068"/>
                  </a:lnTo>
                  <a:lnTo>
                    <a:pt x="7937" y="8938"/>
                  </a:lnTo>
                  <a:lnTo>
                    <a:pt x="8122" y="8790"/>
                  </a:lnTo>
                  <a:lnTo>
                    <a:pt x="8289" y="8623"/>
                  </a:lnTo>
                  <a:lnTo>
                    <a:pt x="8474" y="8475"/>
                  </a:lnTo>
                  <a:lnTo>
                    <a:pt x="8623" y="8289"/>
                  </a:lnTo>
                  <a:lnTo>
                    <a:pt x="8790" y="8122"/>
                  </a:lnTo>
                  <a:lnTo>
                    <a:pt x="8938" y="7918"/>
                  </a:lnTo>
                  <a:lnTo>
                    <a:pt x="9068" y="7733"/>
                  </a:lnTo>
                  <a:lnTo>
                    <a:pt x="9197" y="7529"/>
                  </a:lnTo>
                  <a:lnTo>
                    <a:pt x="9327" y="7325"/>
                  </a:lnTo>
                  <a:lnTo>
                    <a:pt x="9439" y="7103"/>
                  </a:lnTo>
                  <a:lnTo>
                    <a:pt x="9531" y="6899"/>
                  </a:lnTo>
                  <a:lnTo>
                    <a:pt x="9624" y="6658"/>
                  </a:lnTo>
                  <a:lnTo>
                    <a:pt x="9698" y="6435"/>
                  </a:lnTo>
                  <a:lnTo>
                    <a:pt x="9772" y="6194"/>
                  </a:lnTo>
                  <a:lnTo>
                    <a:pt x="9828" y="5953"/>
                  </a:lnTo>
                  <a:lnTo>
                    <a:pt x="9865" y="5712"/>
                  </a:lnTo>
                  <a:lnTo>
                    <a:pt x="9902" y="5471"/>
                  </a:lnTo>
                  <a:lnTo>
                    <a:pt x="9921" y="5211"/>
                  </a:lnTo>
                  <a:lnTo>
                    <a:pt x="9921" y="4952"/>
                  </a:lnTo>
                  <a:lnTo>
                    <a:pt x="9921" y="4711"/>
                  </a:lnTo>
                  <a:lnTo>
                    <a:pt x="9902" y="4451"/>
                  </a:lnTo>
                  <a:lnTo>
                    <a:pt x="9865" y="4210"/>
                  </a:lnTo>
                  <a:lnTo>
                    <a:pt x="9828" y="3969"/>
                  </a:lnTo>
                  <a:lnTo>
                    <a:pt x="9772" y="3728"/>
                  </a:lnTo>
                  <a:lnTo>
                    <a:pt x="9698" y="3487"/>
                  </a:lnTo>
                  <a:lnTo>
                    <a:pt x="9624" y="3264"/>
                  </a:lnTo>
                  <a:lnTo>
                    <a:pt x="9531" y="3023"/>
                  </a:lnTo>
                  <a:lnTo>
                    <a:pt x="9439" y="2819"/>
                  </a:lnTo>
                  <a:lnTo>
                    <a:pt x="9327" y="2597"/>
                  </a:lnTo>
                  <a:lnTo>
                    <a:pt x="9197" y="2393"/>
                  </a:lnTo>
                  <a:lnTo>
                    <a:pt x="9068" y="2189"/>
                  </a:lnTo>
                  <a:lnTo>
                    <a:pt x="8938" y="2003"/>
                  </a:lnTo>
                  <a:lnTo>
                    <a:pt x="8790" y="1799"/>
                  </a:lnTo>
                  <a:lnTo>
                    <a:pt x="8623" y="1633"/>
                  </a:lnTo>
                  <a:lnTo>
                    <a:pt x="8474" y="1447"/>
                  </a:lnTo>
                  <a:lnTo>
                    <a:pt x="8289" y="1299"/>
                  </a:lnTo>
                  <a:lnTo>
                    <a:pt x="8122" y="1132"/>
                  </a:lnTo>
                  <a:lnTo>
                    <a:pt x="7937" y="984"/>
                  </a:lnTo>
                  <a:lnTo>
                    <a:pt x="7733" y="854"/>
                  </a:lnTo>
                  <a:lnTo>
                    <a:pt x="7529" y="724"/>
                  </a:lnTo>
                  <a:lnTo>
                    <a:pt x="7325" y="594"/>
                  </a:lnTo>
                  <a:lnTo>
                    <a:pt x="7102" y="501"/>
                  </a:lnTo>
                  <a:lnTo>
                    <a:pt x="6898" y="390"/>
                  </a:lnTo>
                  <a:lnTo>
                    <a:pt x="6676" y="297"/>
                  </a:lnTo>
                  <a:lnTo>
                    <a:pt x="6435" y="223"/>
                  </a:lnTo>
                  <a:lnTo>
                    <a:pt x="6194" y="168"/>
                  </a:lnTo>
                  <a:lnTo>
                    <a:pt x="5953" y="112"/>
                  </a:lnTo>
                  <a:lnTo>
                    <a:pt x="5711" y="56"/>
                  </a:lnTo>
                  <a:lnTo>
                    <a:pt x="5470" y="38"/>
                  </a:lnTo>
                  <a:lnTo>
                    <a:pt x="5211"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1"/>
            <p:cNvSpPr/>
            <p:nvPr/>
          </p:nvSpPr>
          <p:spPr>
            <a:xfrm>
              <a:off x="706347" y="2551151"/>
              <a:ext cx="463059" cy="461871"/>
            </a:xfrm>
            <a:custGeom>
              <a:avLst/>
              <a:gdLst/>
              <a:ahLst/>
              <a:cxnLst/>
              <a:rect l="l" t="t" r="r" b="b"/>
              <a:pathLst>
                <a:path w="6917" h="6899" extrusionOk="0">
                  <a:moveTo>
                    <a:pt x="3449" y="1"/>
                  </a:moveTo>
                  <a:lnTo>
                    <a:pt x="3097" y="19"/>
                  </a:lnTo>
                  <a:lnTo>
                    <a:pt x="2763" y="56"/>
                  </a:lnTo>
                  <a:lnTo>
                    <a:pt x="2429" y="149"/>
                  </a:lnTo>
                  <a:lnTo>
                    <a:pt x="2114" y="260"/>
                  </a:lnTo>
                  <a:lnTo>
                    <a:pt x="1799" y="409"/>
                  </a:lnTo>
                  <a:lnTo>
                    <a:pt x="1521" y="576"/>
                  </a:lnTo>
                  <a:lnTo>
                    <a:pt x="1261" y="779"/>
                  </a:lnTo>
                  <a:lnTo>
                    <a:pt x="1001" y="1002"/>
                  </a:lnTo>
                  <a:lnTo>
                    <a:pt x="779" y="1243"/>
                  </a:lnTo>
                  <a:lnTo>
                    <a:pt x="594" y="1521"/>
                  </a:lnTo>
                  <a:lnTo>
                    <a:pt x="408" y="1799"/>
                  </a:lnTo>
                  <a:lnTo>
                    <a:pt x="278" y="2096"/>
                  </a:lnTo>
                  <a:lnTo>
                    <a:pt x="148" y="2430"/>
                  </a:lnTo>
                  <a:lnTo>
                    <a:pt x="74" y="2745"/>
                  </a:lnTo>
                  <a:lnTo>
                    <a:pt x="19" y="3097"/>
                  </a:lnTo>
                  <a:lnTo>
                    <a:pt x="0" y="3450"/>
                  </a:lnTo>
                  <a:lnTo>
                    <a:pt x="19" y="3802"/>
                  </a:lnTo>
                  <a:lnTo>
                    <a:pt x="74" y="4154"/>
                  </a:lnTo>
                  <a:lnTo>
                    <a:pt x="148" y="4469"/>
                  </a:lnTo>
                  <a:lnTo>
                    <a:pt x="278" y="4803"/>
                  </a:lnTo>
                  <a:lnTo>
                    <a:pt x="408" y="5100"/>
                  </a:lnTo>
                  <a:lnTo>
                    <a:pt x="594" y="5378"/>
                  </a:lnTo>
                  <a:lnTo>
                    <a:pt x="779" y="5656"/>
                  </a:lnTo>
                  <a:lnTo>
                    <a:pt x="1001" y="5897"/>
                  </a:lnTo>
                  <a:lnTo>
                    <a:pt x="1261" y="6120"/>
                  </a:lnTo>
                  <a:lnTo>
                    <a:pt x="1521" y="6324"/>
                  </a:lnTo>
                  <a:lnTo>
                    <a:pt x="1799" y="6491"/>
                  </a:lnTo>
                  <a:lnTo>
                    <a:pt x="2114" y="6639"/>
                  </a:lnTo>
                  <a:lnTo>
                    <a:pt x="2429" y="6750"/>
                  </a:lnTo>
                  <a:lnTo>
                    <a:pt x="2763" y="6843"/>
                  </a:lnTo>
                  <a:lnTo>
                    <a:pt x="3097" y="6880"/>
                  </a:lnTo>
                  <a:lnTo>
                    <a:pt x="3449" y="6899"/>
                  </a:lnTo>
                  <a:lnTo>
                    <a:pt x="3801" y="6880"/>
                  </a:lnTo>
                  <a:lnTo>
                    <a:pt x="4154" y="6843"/>
                  </a:lnTo>
                  <a:lnTo>
                    <a:pt x="4487" y="6750"/>
                  </a:lnTo>
                  <a:lnTo>
                    <a:pt x="4803" y="6639"/>
                  </a:lnTo>
                  <a:lnTo>
                    <a:pt x="5099" y="6491"/>
                  </a:lnTo>
                  <a:lnTo>
                    <a:pt x="5377" y="6324"/>
                  </a:lnTo>
                  <a:lnTo>
                    <a:pt x="5656" y="6120"/>
                  </a:lnTo>
                  <a:lnTo>
                    <a:pt x="5897" y="5897"/>
                  </a:lnTo>
                  <a:lnTo>
                    <a:pt x="6119" y="5656"/>
                  </a:lnTo>
                  <a:lnTo>
                    <a:pt x="6323" y="5378"/>
                  </a:lnTo>
                  <a:lnTo>
                    <a:pt x="6490" y="5100"/>
                  </a:lnTo>
                  <a:lnTo>
                    <a:pt x="6638" y="4803"/>
                  </a:lnTo>
                  <a:lnTo>
                    <a:pt x="6750" y="4469"/>
                  </a:lnTo>
                  <a:lnTo>
                    <a:pt x="6842" y="4154"/>
                  </a:lnTo>
                  <a:lnTo>
                    <a:pt x="6898" y="3802"/>
                  </a:lnTo>
                  <a:lnTo>
                    <a:pt x="6917" y="3450"/>
                  </a:lnTo>
                  <a:lnTo>
                    <a:pt x="6898" y="3097"/>
                  </a:lnTo>
                  <a:lnTo>
                    <a:pt x="6842" y="2745"/>
                  </a:lnTo>
                  <a:lnTo>
                    <a:pt x="6750" y="2430"/>
                  </a:lnTo>
                  <a:lnTo>
                    <a:pt x="6638" y="2096"/>
                  </a:lnTo>
                  <a:lnTo>
                    <a:pt x="6490" y="1799"/>
                  </a:lnTo>
                  <a:lnTo>
                    <a:pt x="6323" y="1521"/>
                  </a:lnTo>
                  <a:lnTo>
                    <a:pt x="6119" y="1243"/>
                  </a:lnTo>
                  <a:lnTo>
                    <a:pt x="5897" y="1002"/>
                  </a:lnTo>
                  <a:lnTo>
                    <a:pt x="5656" y="779"/>
                  </a:lnTo>
                  <a:lnTo>
                    <a:pt x="5377" y="576"/>
                  </a:lnTo>
                  <a:lnTo>
                    <a:pt x="5099" y="409"/>
                  </a:lnTo>
                  <a:lnTo>
                    <a:pt x="4803" y="260"/>
                  </a:lnTo>
                  <a:lnTo>
                    <a:pt x="4487" y="149"/>
                  </a:lnTo>
                  <a:lnTo>
                    <a:pt x="4154" y="56"/>
                  </a:lnTo>
                  <a:lnTo>
                    <a:pt x="3801"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1"/>
            <p:cNvSpPr/>
            <p:nvPr/>
          </p:nvSpPr>
          <p:spPr>
            <a:xfrm>
              <a:off x="1016650" y="2431983"/>
              <a:ext cx="461854" cy="463143"/>
            </a:xfrm>
            <a:custGeom>
              <a:avLst/>
              <a:gdLst/>
              <a:ahLst/>
              <a:cxnLst/>
              <a:rect l="l" t="t" r="r" b="b"/>
              <a:pathLst>
                <a:path w="6899" h="6918" extrusionOk="0">
                  <a:moveTo>
                    <a:pt x="3450" y="1"/>
                  </a:moveTo>
                  <a:lnTo>
                    <a:pt x="3097" y="19"/>
                  </a:lnTo>
                  <a:lnTo>
                    <a:pt x="2745" y="75"/>
                  </a:lnTo>
                  <a:lnTo>
                    <a:pt x="2430" y="149"/>
                  </a:lnTo>
                  <a:lnTo>
                    <a:pt x="2096" y="279"/>
                  </a:lnTo>
                  <a:lnTo>
                    <a:pt x="1799" y="409"/>
                  </a:lnTo>
                  <a:lnTo>
                    <a:pt x="1521" y="594"/>
                  </a:lnTo>
                  <a:lnTo>
                    <a:pt x="1243" y="798"/>
                  </a:lnTo>
                  <a:lnTo>
                    <a:pt x="1002" y="1020"/>
                  </a:lnTo>
                  <a:lnTo>
                    <a:pt x="780" y="1262"/>
                  </a:lnTo>
                  <a:lnTo>
                    <a:pt x="576" y="1521"/>
                  </a:lnTo>
                  <a:lnTo>
                    <a:pt x="409" y="1818"/>
                  </a:lnTo>
                  <a:lnTo>
                    <a:pt x="260" y="2114"/>
                  </a:lnTo>
                  <a:lnTo>
                    <a:pt x="149" y="2430"/>
                  </a:lnTo>
                  <a:lnTo>
                    <a:pt x="56" y="2763"/>
                  </a:lnTo>
                  <a:lnTo>
                    <a:pt x="19" y="3097"/>
                  </a:lnTo>
                  <a:lnTo>
                    <a:pt x="1" y="3450"/>
                  </a:lnTo>
                  <a:lnTo>
                    <a:pt x="19" y="3802"/>
                  </a:lnTo>
                  <a:lnTo>
                    <a:pt x="56" y="4154"/>
                  </a:lnTo>
                  <a:lnTo>
                    <a:pt x="149" y="4488"/>
                  </a:lnTo>
                  <a:lnTo>
                    <a:pt x="260" y="4803"/>
                  </a:lnTo>
                  <a:lnTo>
                    <a:pt x="409" y="5100"/>
                  </a:lnTo>
                  <a:lnTo>
                    <a:pt x="576" y="5397"/>
                  </a:lnTo>
                  <a:lnTo>
                    <a:pt x="780" y="5656"/>
                  </a:lnTo>
                  <a:lnTo>
                    <a:pt x="1002" y="5897"/>
                  </a:lnTo>
                  <a:lnTo>
                    <a:pt x="1243" y="6120"/>
                  </a:lnTo>
                  <a:lnTo>
                    <a:pt x="1521" y="6324"/>
                  </a:lnTo>
                  <a:lnTo>
                    <a:pt x="1799" y="6491"/>
                  </a:lnTo>
                  <a:lnTo>
                    <a:pt x="2096" y="6639"/>
                  </a:lnTo>
                  <a:lnTo>
                    <a:pt x="2430" y="6750"/>
                  </a:lnTo>
                  <a:lnTo>
                    <a:pt x="2745" y="6843"/>
                  </a:lnTo>
                  <a:lnTo>
                    <a:pt x="3097" y="6898"/>
                  </a:lnTo>
                  <a:lnTo>
                    <a:pt x="3450" y="6917"/>
                  </a:lnTo>
                  <a:lnTo>
                    <a:pt x="3802" y="6898"/>
                  </a:lnTo>
                  <a:lnTo>
                    <a:pt x="4136" y="6843"/>
                  </a:lnTo>
                  <a:lnTo>
                    <a:pt x="4470" y="6750"/>
                  </a:lnTo>
                  <a:lnTo>
                    <a:pt x="4785" y="6639"/>
                  </a:lnTo>
                  <a:lnTo>
                    <a:pt x="5100" y="6491"/>
                  </a:lnTo>
                  <a:lnTo>
                    <a:pt x="5378" y="6324"/>
                  </a:lnTo>
                  <a:lnTo>
                    <a:pt x="5638" y="6120"/>
                  </a:lnTo>
                  <a:lnTo>
                    <a:pt x="5897" y="5897"/>
                  </a:lnTo>
                  <a:lnTo>
                    <a:pt x="6120" y="5656"/>
                  </a:lnTo>
                  <a:lnTo>
                    <a:pt x="6305" y="5397"/>
                  </a:lnTo>
                  <a:lnTo>
                    <a:pt x="6491" y="5100"/>
                  </a:lnTo>
                  <a:lnTo>
                    <a:pt x="6639" y="4803"/>
                  </a:lnTo>
                  <a:lnTo>
                    <a:pt x="6750" y="4488"/>
                  </a:lnTo>
                  <a:lnTo>
                    <a:pt x="6824" y="4154"/>
                  </a:lnTo>
                  <a:lnTo>
                    <a:pt x="6880" y="3802"/>
                  </a:lnTo>
                  <a:lnTo>
                    <a:pt x="6899" y="3450"/>
                  </a:lnTo>
                  <a:lnTo>
                    <a:pt x="6880" y="3097"/>
                  </a:lnTo>
                  <a:lnTo>
                    <a:pt x="6824" y="2763"/>
                  </a:lnTo>
                  <a:lnTo>
                    <a:pt x="6750" y="2430"/>
                  </a:lnTo>
                  <a:lnTo>
                    <a:pt x="6639" y="2114"/>
                  </a:lnTo>
                  <a:lnTo>
                    <a:pt x="6491" y="1818"/>
                  </a:lnTo>
                  <a:lnTo>
                    <a:pt x="6305" y="1521"/>
                  </a:lnTo>
                  <a:lnTo>
                    <a:pt x="6120" y="1262"/>
                  </a:lnTo>
                  <a:lnTo>
                    <a:pt x="5897" y="1020"/>
                  </a:lnTo>
                  <a:lnTo>
                    <a:pt x="5638" y="798"/>
                  </a:lnTo>
                  <a:lnTo>
                    <a:pt x="5378" y="594"/>
                  </a:lnTo>
                  <a:lnTo>
                    <a:pt x="5100" y="409"/>
                  </a:lnTo>
                  <a:lnTo>
                    <a:pt x="4785" y="279"/>
                  </a:lnTo>
                  <a:lnTo>
                    <a:pt x="4470" y="149"/>
                  </a:lnTo>
                  <a:lnTo>
                    <a:pt x="4136" y="75"/>
                  </a:lnTo>
                  <a:lnTo>
                    <a:pt x="3802" y="19"/>
                  </a:lnTo>
                  <a:lnTo>
                    <a:pt x="3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1"/>
            <p:cNvSpPr/>
            <p:nvPr/>
          </p:nvSpPr>
          <p:spPr>
            <a:xfrm>
              <a:off x="1137089" y="2782055"/>
              <a:ext cx="461854" cy="463143"/>
            </a:xfrm>
            <a:custGeom>
              <a:avLst/>
              <a:gdLst/>
              <a:ahLst/>
              <a:cxnLst/>
              <a:rect l="l" t="t" r="r" b="b"/>
              <a:pathLst>
                <a:path w="6899" h="6918" extrusionOk="0">
                  <a:moveTo>
                    <a:pt x="3449" y="1"/>
                  </a:moveTo>
                  <a:lnTo>
                    <a:pt x="3097" y="19"/>
                  </a:lnTo>
                  <a:lnTo>
                    <a:pt x="2763" y="75"/>
                  </a:lnTo>
                  <a:lnTo>
                    <a:pt x="2429" y="149"/>
                  </a:lnTo>
                  <a:lnTo>
                    <a:pt x="2114" y="279"/>
                  </a:lnTo>
                  <a:lnTo>
                    <a:pt x="1799" y="409"/>
                  </a:lnTo>
                  <a:lnTo>
                    <a:pt x="1521" y="594"/>
                  </a:lnTo>
                  <a:lnTo>
                    <a:pt x="1261" y="798"/>
                  </a:lnTo>
                  <a:lnTo>
                    <a:pt x="1002" y="1020"/>
                  </a:lnTo>
                  <a:lnTo>
                    <a:pt x="779" y="1262"/>
                  </a:lnTo>
                  <a:lnTo>
                    <a:pt x="594" y="1521"/>
                  </a:lnTo>
                  <a:lnTo>
                    <a:pt x="408" y="1818"/>
                  </a:lnTo>
                  <a:lnTo>
                    <a:pt x="260" y="2114"/>
                  </a:lnTo>
                  <a:lnTo>
                    <a:pt x="149" y="2430"/>
                  </a:lnTo>
                  <a:lnTo>
                    <a:pt x="75" y="2763"/>
                  </a:lnTo>
                  <a:lnTo>
                    <a:pt x="19" y="3097"/>
                  </a:lnTo>
                  <a:lnTo>
                    <a:pt x="0" y="3450"/>
                  </a:lnTo>
                  <a:lnTo>
                    <a:pt x="19" y="3802"/>
                  </a:lnTo>
                  <a:lnTo>
                    <a:pt x="75" y="4154"/>
                  </a:lnTo>
                  <a:lnTo>
                    <a:pt x="149" y="4488"/>
                  </a:lnTo>
                  <a:lnTo>
                    <a:pt x="260" y="4803"/>
                  </a:lnTo>
                  <a:lnTo>
                    <a:pt x="408" y="5100"/>
                  </a:lnTo>
                  <a:lnTo>
                    <a:pt x="594" y="5397"/>
                  </a:lnTo>
                  <a:lnTo>
                    <a:pt x="779" y="5656"/>
                  </a:lnTo>
                  <a:lnTo>
                    <a:pt x="1002" y="5897"/>
                  </a:lnTo>
                  <a:lnTo>
                    <a:pt x="1261" y="6120"/>
                  </a:lnTo>
                  <a:lnTo>
                    <a:pt x="1521" y="6324"/>
                  </a:lnTo>
                  <a:lnTo>
                    <a:pt x="1799" y="6491"/>
                  </a:lnTo>
                  <a:lnTo>
                    <a:pt x="2114" y="6639"/>
                  </a:lnTo>
                  <a:lnTo>
                    <a:pt x="2429" y="6750"/>
                  </a:lnTo>
                  <a:lnTo>
                    <a:pt x="2763" y="6843"/>
                  </a:lnTo>
                  <a:lnTo>
                    <a:pt x="3097" y="6898"/>
                  </a:lnTo>
                  <a:lnTo>
                    <a:pt x="3449" y="6917"/>
                  </a:lnTo>
                  <a:lnTo>
                    <a:pt x="3802" y="6898"/>
                  </a:lnTo>
                  <a:lnTo>
                    <a:pt x="4154" y="6843"/>
                  </a:lnTo>
                  <a:lnTo>
                    <a:pt x="4488" y="6750"/>
                  </a:lnTo>
                  <a:lnTo>
                    <a:pt x="4803" y="6639"/>
                  </a:lnTo>
                  <a:lnTo>
                    <a:pt x="5100" y="6491"/>
                  </a:lnTo>
                  <a:lnTo>
                    <a:pt x="5378" y="6324"/>
                  </a:lnTo>
                  <a:lnTo>
                    <a:pt x="5656" y="6120"/>
                  </a:lnTo>
                  <a:lnTo>
                    <a:pt x="5897" y="5897"/>
                  </a:lnTo>
                  <a:lnTo>
                    <a:pt x="6119" y="5656"/>
                  </a:lnTo>
                  <a:lnTo>
                    <a:pt x="6323" y="5397"/>
                  </a:lnTo>
                  <a:lnTo>
                    <a:pt x="6490" y="5100"/>
                  </a:lnTo>
                  <a:lnTo>
                    <a:pt x="6639" y="4803"/>
                  </a:lnTo>
                  <a:lnTo>
                    <a:pt x="6750" y="4488"/>
                  </a:lnTo>
                  <a:lnTo>
                    <a:pt x="6843" y="4154"/>
                  </a:lnTo>
                  <a:lnTo>
                    <a:pt x="6898" y="3802"/>
                  </a:lnTo>
                  <a:lnTo>
                    <a:pt x="6898" y="3450"/>
                  </a:lnTo>
                  <a:lnTo>
                    <a:pt x="6898" y="3097"/>
                  </a:lnTo>
                  <a:lnTo>
                    <a:pt x="6843" y="2763"/>
                  </a:lnTo>
                  <a:lnTo>
                    <a:pt x="6750" y="2430"/>
                  </a:lnTo>
                  <a:lnTo>
                    <a:pt x="6639" y="2114"/>
                  </a:lnTo>
                  <a:lnTo>
                    <a:pt x="6490" y="1818"/>
                  </a:lnTo>
                  <a:lnTo>
                    <a:pt x="6323" y="1521"/>
                  </a:lnTo>
                  <a:lnTo>
                    <a:pt x="6119" y="1262"/>
                  </a:lnTo>
                  <a:lnTo>
                    <a:pt x="5897" y="1020"/>
                  </a:lnTo>
                  <a:lnTo>
                    <a:pt x="5656" y="798"/>
                  </a:lnTo>
                  <a:lnTo>
                    <a:pt x="5378" y="594"/>
                  </a:lnTo>
                  <a:lnTo>
                    <a:pt x="5100" y="409"/>
                  </a:lnTo>
                  <a:lnTo>
                    <a:pt x="4803" y="279"/>
                  </a:lnTo>
                  <a:lnTo>
                    <a:pt x="4488" y="149"/>
                  </a:lnTo>
                  <a:lnTo>
                    <a:pt x="4154" y="75"/>
                  </a:lnTo>
                  <a:lnTo>
                    <a:pt x="3802"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1"/>
            <p:cNvSpPr/>
            <p:nvPr/>
          </p:nvSpPr>
          <p:spPr>
            <a:xfrm>
              <a:off x="990607" y="3113514"/>
              <a:ext cx="463059" cy="463076"/>
            </a:xfrm>
            <a:custGeom>
              <a:avLst/>
              <a:gdLst/>
              <a:ahLst/>
              <a:cxnLst/>
              <a:rect l="l" t="t" r="r" b="b"/>
              <a:pathLst>
                <a:path w="6917" h="6917" extrusionOk="0">
                  <a:moveTo>
                    <a:pt x="3468" y="1"/>
                  </a:moveTo>
                  <a:lnTo>
                    <a:pt x="3116" y="19"/>
                  </a:lnTo>
                  <a:lnTo>
                    <a:pt x="2763" y="75"/>
                  </a:lnTo>
                  <a:lnTo>
                    <a:pt x="2429" y="167"/>
                  </a:lnTo>
                  <a:lnTo>
                    <a:pt x="2114" y="279"/>
                  </a:lnTo>
                  <a:lnTo>
                    <a:pt x="1818" y="427"/>
                  </a:lnTo>
                  <a:lnTo>
                    <a:pt x="1521" y="594"/>
                  </a:lnTo>
                  <a:lnTo>
                    <a:pt x="1261" y="798"/>
                  </a:lnTo>
                  <a:lnTo>
                    <a:pt x="1020" y="1020"/>
                  </a:lnTo>
                  <a:lnTo>
                    <a:pt x="798" y="1261"/>
                  </a:lnTo>
                  <a:lnTo>
                    <a:pt x="594" y="1540"/>
                  </a:lnTo>
                  <a:lnTo>
                    <a:pt x="427" y="1818"/>
                  </a:lnTo>
                  <a:lnTo>
                    <a:pt x="279" y="2114"/>
                  </a:lnTo>
                  <a:lnTo>
                    <a:pt x="167" y="2430"/>
                  </a:lnTo>
                  <a:lnTo>
                    <a:pt x="75" y="2763"/>
                  </a:lnTo>
                  <a:lnTo>
                    <a:pt x="19" y="3116"/>
                  </a:lnTo>
                  <a:lnTo>
                    <a:pt x="0" y="3468"/>
                  </a:lnTo>
                  <a:lnTo>
                    <a:pt x="19" y="3820"/>
                  </a:lnTo>
                  <a:lnTo>
                    <a:pt x="75" y="4154"/>
                  </a:lnTo>
                  <a:lnTo>
                    <a:pt x="167" y="4488"/>
                  </a:lnTo>
                  <a:lnTo>
                    <a:pt x="279" y="4803"/>
                  </a:lnTo>
                  <a:lnTo>
                    <a:pt x="427" y="5118"/>
                  </a:lnTo>
                  <a:lnTo>
                    <a:pt x="594" y="5396"/>
                  </a:lnTo>
                  <a:lnTo>
                    <a:pt x="798" y="5656"/>
                  </a:lnTo>
                  <a:lnTo>
                    <a:pt x="1020" y="5897"/>
                  </a:lnTo>
                  <a:lnTo>
                    <a:pt x="1261" y="6120"/>
                  </a:lnTo>
                  <a:lnTo>
                    <a:pt x="1521" y="6324"/>
                  </a:lnTo>
                  <a:lnTo>
                    <a:pt x="1818" y="6509"/>
                  </a:lnTo>
                  <a:lnTo>
                    <a:pt x="2114" y="6639"/>
                  </a:lnTo>
                  <a:lnTo>
                    <a:pt x="2429" y="6769"/>
                  </a:lnTo>
                  <a:lnTo>
                    <a:pt x="2763" y="6843"/>
                  </a:lnTo>
                  <a:lnTo>
                    <a:pt x="3116" y="6898"/>
                  </a:lnTo>
                  <a:lnTo>
                    <a:pt x="3468" y="6917"/>
                  </a:lnTo>
                  <a:lnTo>
                    <a:pt x="3820" y="6898"/>
                  </a:lnTo>
                  <a:lnTo>
                    <a:pt x="4154" y="6843"/>
                  </a:lnTo>
                  <a:lnTo>
                    <a:pt x="4488" y="6769"/>
                  </a:lnTo>
                  <a:lnTo>
                    <a:pt x="4803" y="6639"/>
                  </a:lnTo>
                  <a:lnTo>
                    <a:pt x="5100" y="6509"/>
                  </a:lnTo>
                  <a:lnTo>
                    <a:pt x="5396" y="6324"/>
                  </a:lnTo>
                  <a:lnTo>
                    <a:pt x="5656" y="6120"/>
                  </a:lnTo>
                  <a:lnTo>
                    <a:pt x="5897" y="5897"/>
                  </a:lnTo>
                  <a:lnTo>
                    <a:pt x="6119" y="5656"/>
                  </a:lnTo>
                  <a:lnTo>
                    <a:pt x="6323" y="5396"/>
                  </a:lnTo>
                  <a:lnTo>
                    <a:pt x="6509" y="5118"/>
                  </a:lnTo>
                  <a:lnTo>
                    <a:pt x="6639" y="4803"/>
                  </a:lnTo>
                  <a:lnTo>
                    <a:pt x="6768" y="4488"/>
                  </a:lnTo>
                  <a:lnTo>
                    <a:pt x="6843" y="4154"/>
                  </a:lnTo>
                  <a:lnTo>
                    <a:pt x="6898" y="3820"/>
                  </a:lnTo>
                  <a:lnTo>
                    <a:pt x="6917" y="3468"/>
                  </a:lnTo>
                  <a:lnTo>
                    <a:pt x="6898" y="3116"/>
                  </a:lnTo>
                  <a:lnTo>
                    <a:pt x="6843" y="2763"/>
                  </a:lnTo>
                  <a:lnTo>
                    <a:pt x="6768" y="2430"/>
                  </a:lnTo>
                  <a:lnTo>
                    <a:pt x="6639" y="2114"/>
                  </a:lnTo>
                  <a:lnTo>
                    <a:pt x="6509" y="1818"/>
                  </a:lnTo>
                  <a:lnTo>
                    <a:pt x="6323" y="1540"/>
                  </a:lnTo>
                  <a:lnTo>
                    <a:pt x="6119" y="1261"/>
                  </a:lnTo>
                  <a:lnTo>
                    <a:pt x="5897" y="1020"/>
                  </a:lnTo>
                  <a:lnTo>
                    <a:pt x="5656" y="798"/>
                  </a:lnTo>
                  <a:lnTo>
                    <a:pt x="5396" y="594"/>
                  </a:lnTo>
                  <a:lnTo>
                    <a:pt x="5100" y="427"/>
                  </a:lnTo>
                  <a:lnTo>
                    <a:pt x="4803" y="279"/>
                  </a:lnTo>
                  <a:lnTo>
                    <a:pt x="4488" y="167"/>
                  </a:lnTo>
                  <a:lnTo>
                    <a:pt x="4154" y="75"/>
                  </a:lnTo>
                  <a:lnTo>
                    <a:pt x="3820" y="19"/>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1"/>
            <p:cNvSpPr/>
            <p:nvPr/>
          </p:nvSpPr>
          <p:spPr>
            <a:xfrm>
              <a:off x="597089" y="2896268"/>
              <a:ext cx="619509" cy="619532"/>
            </a:xfrm>
            <a:custGeom>
              <a:avLst/>
              <a:gdLst/>
              <a:ahLst/>
              <a:cxnLst/>
              <a:rect l="l" t="t" r="r" b="b"/>
              <a:pathLst>
                <a:path w="9254" h="9254" extrusionOk="0">
                  <a:moveTo>
                    <a:pt x="4617" y="1"/>
                  </a:moveTo>
                  <a:lnTo>
                    <a:pt x="4376" y="19"/>
                  </a:lnTo>
                  <a:lnTo>
                    <a:pt x="4154" y="38"/>
                  </a:lnTo>
                  <a:lnTo>
                    <a:pt x="3913" y="56"/>
                  </a:lnTo>
                  <a:lnTo>
                    <a:pt x="3690" y="112"/>
                  </a:lnTo>
                  <a:lnTo>
                    <a:pt x="3468" y="149"/>
                  </a:lnTo>
                  <a:lnTo>
                    <a:pt x="3245" y="223"/>
                  </a:lnTo>
                  <a:lnTo>
                    <a:pt x="3041" y="297"/>
                  </a:lnTo>
                  <a:lnTo>
                    <a:pt x="2819" y="371"/>
                  </a:lnTo>
                  <a:lnTo>
                    <a:pt x="2411" y="575"/>
                  </a:lnTo>
                  <a:lnTo>
                    <a:pt x="2040" y="798"/>
                  </a:lnTo>
                  <a:lnTo>
                    <a:pt x="1688" y="1057"/>
                  </a:lnTo>
                  <a:lnTo>
                    <a:pt x="1354" y="1354"/>
                  </a:lnTo>
                  <a:lnTo>
                    <a:pt x="1057" y="1688"/>
                  </a:lnTo>
                  <a:lnTo>
                    <a:pt x="798" y="2040"/>
                  </a:lnTo>
                  <a:lnTo>
                    <a:pt x="557" y="2430"/>
                  </a:lnTo>
                  <a:lnTo>
                    <a:pt x="371" y="2838"/>
                  </a:lnTo>
                  <a:lnTo>
                    <a:pt x="279" y="3042"/>
                  </a:lnTo>
                  <a:lnTo>
                    <a:pt x="204" y="3264"/>
                  </a:lnTo>
                  <a:lnTo>
                    <a:pt x="149" y="3468"/>
                  </a:lnTo>
                  <a:lnTo>
                    <a:pt x="93" y="3709"/>
                  </a:lnTo>
                  <a:lnTo>
                    <a:pt x="56" y="3932"/>
                  </a:lnTo>
                  <a:lnTo>
                    <a:pt x="19" y="4154"/>
                  </a:lnTo>
                  <a:lnTo>
                    <a:pt x="0" y="4395"/>
                  </a:lnTo>
                  <a:lnTo>
                    <a:pt x="0" y="4636"/>
                  </a:lnTo>
                  <a:lnTo>
                    <a:pt x="0" y="4877"/>
                  </a:lnTo>
                  <a:lnTo>
                    <a:pt x="19" y="5100"/>
                  </a:lnTo>
                  <a:lnTo>
                    <a:pt x="56" y="5341"/>
                  </a:lnTo>
                  <a:lnTo>
                    <a:pt x="93" y="5563"/>
                  </a:lnTo>
                  <a:lnTo>
                    <a:pt x="149" y="5786"/>
                  </a:lnTo>
                  <a:lnTo>
                    <a:pt x="204" y="6008"/>
                  </a:lnTo>
                  <a:lnTo>
                    <a:pt x="279" y="6212"/>
                  </a:lnTo>
                  <a:lnTo>
                    <a:pt x="371" y="6435"/>
                  </a:lnTo>
                  <a:lnTo>
                    <a:pt x="557" y="6843"/>
                  </a:lnTo>
                  <a:lnTo>
                    <a:pt x="798" y="7214"/>
                  </a:lnTo>
                  <a:lnTo>
                    <a:pt x="1057" y="7566"/>
                  </a:lnTo>
                  <a:lnTo>
                    <a:pt x="1354" y="7900"/>
                  </a:lnTo>
                  <a:lnTo>
                    <a:pt x="1688" y="8196"/>
                  </a:lnTo>
                  <a:lnTo>
                    <a:pt x="2040" y="8456"/>
                  </a:lnTo>
                  <a:lnTo>
                    <a:pt x="2411" y="8697"/>
                  </a:lnTo>
                  <a:lnTo>
                    <a:pt x="2819" y="8882"/>
                  </a:lnTo>
                  <a:lnTo>
                    <a:pt x="3041" y="8975"/>
                  </a:lnTo>
                  <a:lnTo>
                    <a:pt x="3245" y="9049"/>
                  </a:lnTo>
                  <a:lnTo>
                    <a:pt x="3468" y="9105"/>
                  </a:lnTo>
                  <a:lnTo>
                    <a:pt x="3690" y="9161"/>
                  </a:lnTo>
                  <a:lnTo>
                    <a:pt x="3913" y="9198"/>
                  </a:lnTo>
                  <a:lnTo>
                    <a:pt x="4154" y="9235"/>
                  </a:lnTo>
                  <a:lnTo>
                    <a:pt x="4376" y="9253"/>
                  </a:lnTo>
                  <a:lnTo>
                    <a:pt x="4859" y="9253"/>
                  </a:lnTo>
                  <a:lnTo>
                    <a:pt x="5100" y="9235"/>
                  </a:lnTo>
                  <a:lnTo>
                    <a:pt x="5322" y="9198"/>
                  </a:lnTo>
                  <a:lnTo>
                    <a:pt x="5563" y="9161"/>
                  </a:lnTo>
                  <a:lnTo>
                    <a:pt x="5786" y="9105"/>
                  </a:lnTo>
                  <a:lnTo>
                    <a:pt x="5990" y="9049"/>
                  </a:lnTo>
                  <a:lnTo>
                    <a:pt x="6212" y="8975"/>
                  </a:lnTo>
                  <a:lnTo>
                    <a:pt x="6416" y="8882"/>
                  </a:lnTo>
                  <a:lnTo>
                    <a:pt x="6824" y="8697"/>
                  </a:lnTo>
                  <a:lnTo>
                    <a:pt x="7213" y="8456"/>
                  </a:lnTo>
                  <a:lnTo>
                    <a:pt x="7566" y="8196"/>
                  </a:lnTo>
                  <a:lnTo>
                    <a:pt x="7900" y="7900"/>
                  </a:lnTo>
                  <a:lnTo>
                    <a:pt x="8196" y="7566"/>
                  </a:lnTo>
                  <a:lnTo>
                    <a:pt x="8456" y="7214"/>
                  </a:lnTo>
                  <a:lnTo>
                    <a:pt x="8678" y="6843"/>
                  </a:lnTo>
                  <a:lnTo>
                    <a:pt x="8882" y="6435"/>
                  </a:lnTo>
                  <a:lnTo>
                    <a:pt x="8956" y="6212"/>
                  </a:lnTo>
                  <a:lnTo>
                    <a:pt x="9031" y="6008"/>
                  </a:lnTo>
                  <a:lnTo>
                    <a:pt x="9105" y="5786"/>
                  </a:lnTo>
                  <a:lnTo>
                    <a:pt x="9142" y="5563"/>
                  </a:lnTo>
                  <a:lnTo>
                    <a:pt x="9198" y="5341"/>
                  </a:lnTo>
                  <a:lnTo>
                    <a:pt x="9216" y="5100"/>
                  </a:lnTo>
                  <a:lnTo>
                    <a:pt x="9235" y="4877"/>
                  </a:lnTo>
                  <a:lnTo>
                    <a:pt x="9253" y="4636"/>
                  </a:lnTo>
                  <a:lnTo>
                    <a:pt x="9235" y="4395"/>
                  </a:lnTo>
                  <a:lnTo>
                    <a:pt x="9216" y="4154"/>
                  </a:lnTo>
                  <a:lnTo>
                    <a:pt x="9198" y="3932"/>
                  </a:lnTo>
                  <a:lnTo>
                    <a:pt x="9142" y="3709"/>
                  </a:lnTo>
                  <a:lnTo>
                    <a:pt x="9105" y="3468"/>
                  </a:lnTo>
                  <a:lnTo>
                    <a:pt x="9031" y="3264"/>
                  </a:lnTo>
                  <a:lnTo>
                    <a:pt x="8956" y="3042"/>
                  </a:lnTo>
                  <a:lnTo>
                    <a:pt x="8882" y="2838"/>
                  </a:lnTo>
                  <a:lnTo>
                    <a:pt x="8678" y="2430"/>
                  </a:lnTo>
                  <a:lnTo>
                    <a:pt x="8456" y="2040"/>
                  </a:lnTo>
                  <a:lnTo>
                    <a:pt x="8196" y="1688"/>
                  </a:lnTo>
                  <a:lnTo>
                    <a:pt x="7900" y="1354"/>
                  </a:lnTo>
                  <a:lnTo>
                    <a:pt x="7566" y="1057"/>
                  </a:lnTo>
                  <a:lnTo>
                    <a:pt x="7213" y="798"/>
                  </a:lnTo>
                  <a:lnTo>
                    <a:pt x="6824" y="575"/>
                  </a:lnTo>
                  <a:lnTo>
                    <a:pt x="6416" y="371"/>
                  </a:lnTo>
                  <a:lnTo>
                    <a:pt x="6212" y="297"/>
                  </a:lnTo>
                  <a:lnTo>
                    <a:pt x="5990" y="223"/>
                  </a:lnTo>
                  <a:lnTo>
                    <a:pt x="5786" y="149"/>
                  </a:lnTo>
                  <a:lnTo>
                    <a:pt x="5563" y="112"/>
                  </a:lnTo>
                  <a:lnTo>
                    <a:pt x="5322" y="56"/>
                  </a:lnTo>
                  <a:lnTo>
                    <a:pt x="5100" y="38"/>
                  </a:lnTo>
                  <a:lnTo>
                    <a:pt x="4859" y="19"/>
                  </a:lnTo>
                  <a:lnTo>
                    <a:pt x="4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1"/>
            <p:cNvSpPr/>
            <p:nvPr/>
          </p:nvSpPr>
          <p:spPr>
            <a:xfrm>
              <a:off x="618177" y="2744831"/>
              <a:ext cx="430791" cy="430807"/>
            </a:xfrm>
            <a:custGeom>
              <a:avLst/>
              <a:gdLst/>
              <a:ahLst/>
              <a:cxnLst/>
              <a:rect l="l" t="t" r="r" b="b"/>
              <a:pathLst>
                <a:path w="6435" h="6435" extrusionOk="0">
                  <a:moveTo>
                    <a:pt x="3208" y="0"/>
                  </a:moveTo>
                  <a:lnTo>
                    <a:pt x="2875" y="19"/>
                  </a:lnTo>
                  <a:lnTo>
                    <a:pt x="2560" y="56"/>
                  </a:lnTo>
                  <a:lnTo>
                    <a:pt x="2263" y="149"/>
                  </a:lnTo>
                  <a:lnTo>
                    <a:pt x="1966" y="260"/>
                  </a:lnTo>
                  <a:lnTo>
                    <a:pt x="1669" y="390"/>
                  </a:lnTo>
                  <a:lnTo>
                    <a:pt x="1410" y="557"/>
                  </a:lnTo>
                  <a:lnTo>
                    <a:pt x="1169" y="742"/>
                  </a:lnTo>
                  <a:lnTo>
                    <a:pt x="928" y="946"/>
                  </a:lnTo>
                  <a:lnTo>
                    <a:pt x="724" y="1169"/>
                  </a:lnTo>
                  <a:lnTo>
                    <a:pt x="538" y="1410"/>
                  </a:lnTo>
                  <a:lnTo>
                    <a:pt x="371" y="1688"/>
                  </a:lnTo>
                  <a:lnTo>
                    <a:pt x="242" y="1966"/>
                  </a:lnTo>
                  <a:lnTo>
                    <a:pt x="130" y="2263"/>
                  </a:lnTo>
                  <a:lnTo>
                    <a:pt x="56" y="2578"/>
                  </a:lnTo>
                  <a:lnTo>
                    <a:pt x="1" y="2893"/>
                  </a:lnTo>
                  <a:lnTo>
                    <a:pt x="1" y="3227"/>
                  </a:lnTo>
                  <a:lnTo>
                    <a:pt x="1" y="3542"/>
                  </a:lnTo>
                  <a:lnTo>
                    <a:pt x="56" y="3876"/>
                  </a:lnTo>
                  <a:lnTo>
                    <a:pt x="130" y="4172"/>
                  </a:lnTo>
                  <a:lnTo>
                    <a:pt x="242" y="4469"/>
                  </a:lnTo>
                  <a:lnTo>
                    <a:pt x="371" y="4747"/>
                  </a:lnTo>
                  <a:lnTo>
                    <a:pt x="538" y="5025"/>
                  </a:lnTo>
                  <a:lnTo>
                    <a:pt x="724" y="5266"/>
                  </a:lnTo>
                  <a:lnTo>
                    <a:pt x="928" y="5489"/>
                  </a:lnTo>
                  <a:lnTo>
                    <a:pt x="1169" y="5711"/>
                  </a:lnTo>
                  <a:lnTo>
                    <a:pt x="1410" y="5897"/>
                  </a:lnTo>
                  <a:lnTo>
                    <a:pt x="1669" y="6045"/>
                  </a:lnTo>
                  <a:lnTo>
                    <a:pt x="1966" y="6194"/>
                  </a:lnTo>
                  <a:lnTo>
                    <a:pt x="2263" y="6305"/>
                  </a:lnTo>
                  <a:lnTo>
                    <a:pt x="2560" y="6379"/>
                  </a:lnTo>
                  <a:lnTo>
                    <a:pt x="2875" y="6416"/>
                  </a:lnTo>
                  <a:lnTo>
                    <a:pt x="3208" y="6435"/>
                  </a:lnTo>
                  <a:lnTo>
                    <a:pt x="3542" y="6416"/>
                  </a:lnTo>
                  <a:lnTo>
                    <a:pt x="3857" y="6379"/>
                  </a:lnTo>
                  <a:lnTo>
                    <a:pt x="4173" y="6305"/>
                  </a:lnTo>
                  <a:lnTo>
                    <a:pt x="4469" y="6194"/>
                  </a:lnTo>
                  <a:lnTo>
                    <a:pt x="4748" y="6045"/>
                  </a:lnTo>
                  <a:lnTo>
                    <a:pt x="5007" y="5897"/>
                  </a:lnTo>
                  <a:lnTo>
                    <a:pt x="5267" y="5711"/>
                  </a:lnTo>
                  <a:lnTo>
                    <a:pt x="5489" y="5489"/>
                  </a:lnTo>
                  <a:lnTo>
                    <a:pt x="5693" y="5266"/>
                  </a:lnTo>
                  <a:lnTo>
                    <a:pt x="5879" y="5025"/>
                  </a:lnTo>
                  <a:lnTo>
                    <a:pt x="6045" y="4747"/>
                  </a:lnTo>
                  <a:lnTo>
                    <a:pt x="6175" y="4469"/>
                  </a:lnTo>
                  <a:lnTo>
                    <a:pt x="6287" y="4172"/>
                  </a:lnTo>
                  <a:lnTo>
                    <a:pt x="6361" y="3876"/>
                  </a:lnTo>
                  <a:lnTo>
                    <a:pt x="6416" y="3542"/>
                  </a:lnTo>
                  <a:lnTo>
                    <a:pt x="6435" y="3227"/>
                  </a:lnTo>
                  <a:lnTo>
                    <a:pt x="6416" y="2893"/>
                  </a:lnTo>
                  <a:lnTo>
                    <a:pt x="6361" y="2578"/>
                  </a:lnTo>
                  <a:lnTo>
                    <a:pt x="6287" y="2263"/>
                  </a:lnTo>
                  <a:lnTo>
                    <a:pt x="6175" y="1966"/>
                  </a:lnTo>
                  <a:lnTo>
                    <a:pt x="6045" y="1688"/>
                  </a:lnTo>
                  <a:lnTo>
                    <a:pt x="5879" y="1410"/>
                  </a:lnTo>
                  <a:lnTo>
                    <a:pt x="5693" y="1169"/>
                  </a:lnTo>
                  <a:lnTo>
                    <a:pt x="5489" y="946"/>
                  </a:lnTo>
                  <a:lnTo>
                    <a:pt x="5267" y="742"/>
                  </a:lnTo>
                  <a:lnTo>
                    <a:pt x="5007" y="557"/>
                  </a:lnTo>
                  <a:lnTo>
                    <a:pt x="4748" y="390"/>
                  </a:lnTo>
                  <a:lnTo>
                    <a:pt x="4469" y="260"/>
                  </a:lnTo>
                  <a:lnTo>
                    <a:pt x="4173" y="149"/>
                  </a:lnTo>
                  <a:lnTo>
                    <a:pt x="3857" y="56"/>
                  </a:lnTo>
                  <a:lnTo>
                    <a:pt x="3542" y="19"/>
                  </a:lnTo>
                  <a:lnTo>
                    <a:pt x="3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1"/>
            <p:cNvSpPr/>
            <p:nvPr/>
          </p:nvSpPr>
          <p:spPr>
            <a:xfrm>
              <a:off x="906186" y="2634367"/>
              <a:ext cx="432063" cy="430807"/>
            </a:xfrm>
            <a:custGeom>
              <a:avLst/>
              <a:gdLst/>
              <a:ahLst/>
              <a:cxnLst/>
              <a:rect l="l" t="t" r="r" b="b"/>
              <a:pathLst>
                <a:path w="6454" h="6435" extrusionOk="0">
                  <a:moveTo>
                    <a:pt x="3227" y="0"/>
                  </a:moveTo>
                  <a:lnTo>
                    <a:pt x="2893" y="19"/>
                  </a:lnTo>
                  <a:lnTo>
                    <a:pt x="2578" y="56"/>
                  </a:lnTo>
                  <a:lnTo>
                    <a:pt x="2263" y="148"/>
                  </a:lnTo>
                  <a:lnTo>
                    <a:pt x="1966" y="241"/>
                  </a:lnTo>
                  <a:lnTo>
                    <a:pt x="1688" y="389"/>
                  </a:lnTo>
                  <a:lnTo>
                    <a:pt x="1428" y="538"/>
                  </a:lnTo>
                  <a:lnTo>
                    <a:pt x="1187" y="723"/>
                  </a:lnTo>
                  <a:lnTo>
                    <a:pt x="946" y="946"/>
                  </a:lnTo>
                  <a:lnTo>
                    <a:pt x="742" y="1168"/>
                  </a:lnTo>
                  <a:lnTo>
                    <a:pt x="557" y="1409"/>
                  </a:lnTo>
                  <a:lnTo>
                    <a:pt x="390" y="1687"/>
                  </a:lnTo>
                  <a:lnTo>
                    <a:pt x="260" y="1966"/>
                  </a:lnTo>
                  <a:lnTo>
                    <a:pt x="149" y="2262"/>
                  </a:lnTo>
                  <a:lnTo>
                    <a:pt x="75" y="2559"/>
                  </a:lnTo>
                  <a:lnTo>
                    <a:pt x="19" y="2893"/>
                  </a:lnTo>
                  <a:lnTo>
                    <a:pt x="0" y="3208"/>
                  </a:lnTo>
                  <a:lnTo>
                    <a:pt x="19" y="3542"/>
                  </a:lnTo>
                  <a:lnTo>
                    <a:pt x="75" y="3857"/>
                  </a:lnTo>
                  <a:lnTo>
                    <a:pt x="149" y="4172"/>
                  </a:lnTo>
                  <a:lnTo>
                    <a:pt x="260" y="4469"/>
                  </a:lnTo>
                  <a:lnTo>
                    <a:pt x="390" y="4747"/>
                  </a:lnTo>
                  <a:lnTo>
                    <a:pt x="557" y="5025"/>
                  </a:lnTo>
                  <a:lnTo>
                    <a:pt x="742" y="5266"/>
                  </a:lnTo>
                  <a:lnTo>
                    <a:pt x="946" y="5489"/>
                  </a:lnTo>
                  <a:lnTo>
                    <a:pt x="1187" y="5711"/>
                  </a:lnTo>
                  <a:lnTo>
                    <a:pt x="1428" y="5897"/>
                  </a:lnTo>
                  <a:lnTo>
                    <a:pt x="1688" y="6045"/>
                  </a:lnTo>
                  <a:lnTo>
                    <a:pt x="1966" y="6193"/>
                  </a:lnTo>
                  <a:lnTo>
                    <a:pt x="2263" y="6286"/>
                  </a:lnTo>
                  <a:lnTo>
                    <a:pt x="2578" y="6379"/>
                  </a:lnTo>
                  <a:lnTo>
                    <a:pt x="2893" y="6416"/>
                  </a:lnTo>
                  <a:lnTo>
                    <a:pt x="3227" y="6434"/>
                  </a:lnTo>
                  <a:lnTo>
                    <a:pt x="3561" y="6416"/>
                  </a:lnTo>
                  <a:lnTo>
                    <a:pt x="3876" y="6379"/>
                  </a:lnTo>
                  <a:lnTo>
                    <a:pt x="4191" y="6286"/>
                  </a:lnTo>
                  <a:lnTo>
                    <a:pt x="4488" y="6193"/>
                  </a:lnTo>
                  <a:lnTo>
                    <a:pt x="4766" y="6045"/>
                  </a:lnTo>
                  <a:lnTo>
                    <a:pt x="5026" y="5897"/>
                  </a:lnTo>
                  <a:lnTo>
                    <a:pt x="5285" y="5711"/>
                  </a:lnTo>
                  <a:lnTo>
                    <a:pt x="5508" y="5489"/>
                  </a:lnTo>
                  <a:lnTo>
                    <a:pt x="5712" y="5266"/>
                  </a:lnTo>
                  <a:lnTo>
                    <a:pt x="5897" y="5025"/>
                  </a:lnTo>
                  <a:lnTo>
                    <a:pt x="6064" y="4747"/>
                  </a:lnTo>
                  <a:lnTo>
                    <a:pt x="6194" y="4469"/>
                  </a:lnTo>
                  <a:lnTo>
                    <a:pt x="6305" y="4172"/>
                  </a:lnTo>
                  <a:lnTo>
                    <a:pt x="6379" y="3857"/>
                  </a:lnTo>
                  <a:lnTo>
                    <a:pt x="6435" y="3542"/>
                  </a:lnTo>
                  <a:lnTo>
                    <a:pt x="6453" y="3208"/>
                  </a:lnTo>
                  <a:lnTo>
                    <a:pt x="6435" y="2893"/>
                  </a:lnTo>
                  <a:lnTo>
                    <a:pt x="6379" y="2559"/>
                  </a:lnTo>
                  <a:lnTo>
                    <a:pt x="6305" y="2262"/>
                  </a:lnTo>
                  <a:lnTo>
                    <a:pt x="6194" y="1966"/>
                  </a:lnTo>
                  <a:lnTo>
                    <a:pt x="6064" y="1687"/>
                  </a:lnTo>
                  <a:lnTo>
                    <a:pt x="5897" y="1409"/>
                  </a:lnTo>
                  <a:lnTo>
                    <a:pt x="5712" y="1168"/>
                  </a:lnTo>
                  <a:lnTo>
                    <a:pt x="5508" y="946"/>
                  </a:lnTo>
                  <a:lnTo>
                    <a:pt x="5285" y="723"/>
                  </a:lnTo>
                  <a:lnTo>
                    <a:pt x="5026" y="538"/>
                  </a:lnTo>
                  <a:lnTo>
                    <a:pt x="4766" y="389"/>
                  </a:lnTo>
                  <a:lnTo>
                    <a:pt x="4488" y="241"/>
                  </a:lnTo>
                  <a:lnTo>
                    <a:pt x="4191" y="148"/>
                  </a:lnTo>
                  <a:lnTo>
                    <a:pt x="3876" y="56"/>
                  </a:lnTo>
                  <a:lnTo>
                    <a:pt x="3561" y="19"/>
                  </a:lnTo>
                  <a:lnTo>
                    <a:pt x="3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1"/>
            <p:cNvSpPr/>
            <p:nvPr/>
          </p:nvSpPr>
          <p:spPr>
            <a:xfrm>
              <a:off x="1019127" y="2960806"/>
              <a:ext cx="430858" cy="430874"/>
            </a:xfrm>
            <a:custGeom>
              <a:avLst/>
              <a:gdLst/>
              <a:ahLst/>
              <a:cxnLst/>
              <a:rect l="l" t="t" r="r" b="b"/>
              <a:pathLst>
                <a:path w="6436" h="6436" extrusionOk="0">
                  <a:moveTo>
                    <a:pt x="3227" y="1"/>
                  </a:moveTo>
                  <a:lnTo>
                    <a:pt x="2894" y="19"/>
                  </a:lnTo>
                  <a:lnTo>
                    <a:pt x="2578" y="56"/>
                  </a:lnTo>
                  <a:lnTo>
                    <a:pt x="2263" y="131"/>
                  </a:lnTo>
                  <a:lnTo>
                    <a:pt x="1966" y="242"/>
                  </a:lnTo>
                  <a:lnTo>
                    <a:pt x="1688" y="390"/>
                  </a:lnTo>
                  <a:lnTo>
                    <a:pt x="1429" y="539"/>
                  </a:lnTo>
                  <a:lnTo>
                    <a:pt x="1169" y="724"/>
                  </a:lnTo>
                  <a:lnTo>
                    <a:pt x="947" y="946"/>
                  </a:lnTo>
                  <a:lnTo>
                    <a:pt x="743" y="1169"/>
                  </a:lnTo>
                  <a:lnTo>
                    <a:pt x="557" y="1410"/>
                  </a:lnTo>
                  <a:lnTo>
                    <a:pt x="390" y="1688"/>
                  </a:lnTo>
                  <a:lnTo>
                    <a:pt x="260" y="1966"/>
                  </a:lnTo>
                  <a:lnTo>
                    <a:pt x="149" y="2263"/>
                  </a:lnTo>
                  <a:lnTo>
                    <a:pt x="56" y="2560"/>
                  </a:lnTo>
                  <a:lnTo>
                    <a:pt x="19" y="2893"/>
                  </a:lnTo>
                  <a:lnTo>
                    <a:pt x="1" y="3209"/>
                  </a:lnTo>
                  <a:lnTo>
                    <a:pt x="19" y="3542"/>
                  </a:lnTo>
                  <a:lnTo>
                    <a:pt x="56" y="3858"/>
                  </a:lnTo>
                  <a:lnTo>
                    <a:pt x="149" y="4173"/>
                  </a:lnTo>
                  <a:lnTo>
                    <a:pt x="260" y="4470"/>
                  </a:lnTo>
                  <a:lnTo>
                    <a:pt x="390" y="4748"/>
                  </a:lnTo>
                  <a:lnTo>
                    <a:pt x="557" y="5007"/>
                  </a:lnTo>
                  <a:lnTo>
                    <a:pt x="743" y="5267"/>
                  </a:lnTo>
                  <a:lnTo>
                    <a:pt x="947" y="5489"/>
                  </a:lnTo>
                  <a:lnTo>
                    <a:pt x="1169" y="5693"/>
                  </a:lnTo>
                  <a:lnTo>
                    <a:pt x="1429" y="5879"/>
                  </a:lnTo>
                  <a:lnTo>
                    <a:pt x="1688" y="6046"/>
                  </a:lnTo>
                  <a:lnTo>
                    <a:pt x="1966" y="6175"/>
                  </a:lnTo>
                  <a:lnTo>
                    <a:pt x="2263" y="6287"/>
                  </a:lnTo>
                  <a:lnTo>
                    <a:pt x="2578" y="6379"/>
                  </a:lnTo>
                  <a:lnTo>
                    <a:pt x="2894" y="6417"/>
                  </a:lnTo>
                  <a:lnTo>
                    <a:pt x="3227" y="6435"/>
                  </a:lnTo>
                  <a:lnTo>
                    <a:pt x="3542" y="6417"/>
                  </a:lnTo>
                  <a:lnTo>
                    <a:pt x="3876" y="6379"/>
                  </a:lnTo>
                  <a:lnTo>
                    <a:pt x="4173" y="6287"/>
                  </a:lnTo>
                  <a:lnTo>
                    <a:pt x="4470" y="6175"/>
                  </a:lnTo>
                  <a:lnTo>
                    <a:pt x="4748" y="6046"/>
                  </a:lnTo>
                  <a:lnTo>
                    <a:pt x="5026" y="5879"/>
                  </a:lnTo>
                  <a:lnTo>
                    <a:pt x="5267" y="5693"/>
                  </a:lnTo>
                  <a:lnTo>
                    <a:pt x="5489" y="5489"/>
                  </a:lnTo>
                  <a:lnTo>
                    <a:pt x="5712" y="5267"/>
                  </a:lnTo>
                  <a:lnTo>
                    <a:pt x="5897" y="5007"/>
                  </a:lnTo>
                  <a:lnTo>
                    <a:pt x="6046" y="4748"/>
                  </a:lnTo>
                  <a:lnTo>
                    <a:pt x="6194" y="4470"/>
                  </a:lnTo>
                  <a:lnTo>
                    <a:pt x="6305" y="4173"/>
                  </a:lnTo>
                  <a:lnTo>
                    <a:pt x="6380" y="3858"/>
                  </a:lnTo>
                  <a:lnTo>
                    <a:pt x="6417" y="3542"/>
                  </a:lnTo>
                  <a:lnTo>
                    <a:pt x="6435" y="3209"/>
                  </a:lnTo>
                  <a:lnTo>
                    <a:pt x="6417" y="2893"/>
                  </a:lnTo>
                  <a:lnTo>
                    <a:pt x="6380" y="2560"/>
                  </a:lnTo>
                  <a:lnTo>
                    <a:pt x="6305" y="2263"/>
                  </a:lnTo>
                  <a:lnTo>
                    <a:pt x="6194" y="1966"/>
                  </a:lnTo>
                  <a:lnTo>
                    <a:pt x="6046" y="1688"/>
                  </a:lnTo>
                  <a:lnTo>
                    <a:pt x="5897" y="1410"/>
                  </a:lnTo>
                  <a:lnTo>
                    <a:pt x="5712" y="1169"/>
                  </a:lnTo>
                  <a:lnTo>
                    <a:pt x="5489" y="946"/>
                  </a:lnTo>
                  <a:lnTo>
                    <a:pt x="5267" y="724"/>
                  </a:lnTo>
                  <a:lnTo>
                    <a:pt x="5026" y="539"/>
                  </a:lnTo>
                  <a:lnTo>
                    <a:pt x="4748" y="390"/>
                  </a:lnTo>
                  <a:lnTo>
                    <a:pt x="4470" y="242"/>
                  </a:lnTo>
                  <a:lnTo>
                    <a:pt x="4173" y="131"/>
                  </a:lnTo>
                  <a:lnTo>
                    <a:pt x="3876" y="56"/>
                  </a:lnTo>
                  <a:lnTo>
                    <a:pt x="3542" y="19"/>
                  </a:lnTo>
                  <a:lnTo>
                    <a:pt x="32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1"/>
            <p:cNvSpPr/>
            <p:nvPr/>
          </p:nvSpPr>
          <p:spPr>
            <a:xfrm>
              <a:off x="-407195" y="1123551"/>
              <a:ext cx="1431351" cy="1746727"/>
            </a:xfrm>
            <a:custGeom>
              <a:avLst/>
              <a:gdLst/>
              <a:ahLst/>
              <a:cxnLst/>
              <a:rect l="l" t="t" r="r" b="b"/>
              <a:pathLst>
                <a:path w="21381" h="26091" extrusionOk="0">
                  <a:moveTo>
                    <a:pt x="6972" y="1"/>
                  </a:moveTo>
                  <a:lnTo>
                    <a:pt x="6750" y="19"/>
                  </a:lnTo>
                  <a:lnTo>
                    <a:pt x="6527" y="38"/>
                  </a:lnTo>
                  <a:lnTo>
                    <a:pt x="6305" y="75"/>
                  </a:lnTo>
                  <a:lnTo>
                    <a:pt x="5878" y="186"/>
                  </a:lnTo>
                  <a:lnTo>
                    <a:pt x="5471" y="334"/>
                  </a:lnTo>
                  <a:lnTo>
                    <a:pt x="5100" y="520"/>
                  </a:lnTo>
                  <a:lnTo>
                    <a:pt x="4729" y="742"/>
                  </a:lnTo>
                  <a:lnTo>
                    <a:pt x="4395" y="1002"/>
                  </a:lnTo>
                  <a:lnTo>
                    <a:pt x="4080" y="1280"/>
                  </a:lnTo>
                  <a:lnTo>
                    <a:pt x="3783" y="1595"/>
                  </a:lnTo>
                  <a:lnTo>
                    <a:pt x="3542" y="1948"/>
                  </a:lnTo>
                  <a:lnTo>
                    <a:pt x="3320" y="2300"/>
                  </a:lnTo>
                  <a:lnTo>
                    <a:pt x="3134" y="2689"/>
                  </a:lnTo>
                  <a:lnTo>
                    <a:pt x="2986" y="3097"/>
                  </a:lnTo>
                  <a:lnTo>
                    <a:pt x="2875" y="3524"/>
                  </a:lnTo>
                  <a:lnTo>
                    <a:pt x="2837" y="3746"/>
                  </a:lnTo>
                  <a:lnTo>
                    <a:pt x="2800" y="3969"/>
                  </a:lnTo>
                  <a:lnTo>
                    <a:pt x="2782" y="4191"/>
                  </a:lnTo>
                  <a:lnTo>
                    <a:pt x="2782" y="4414"/>
                  </a:lnTo>
                  <a:lnTo>
                    <a:pt x="2782" y="4692"/>
                  </a:lnTo>
                  <a:lnTo>
                    <a:pt x="2819" y="4970"/>
                  </a:lnTo>
                  <a:lnTo>
                    <a:pt x="2856" y="5230"/>
                  </a:lnTo>
                  <a:lnTo>
                    <a:pt x="2912" y="5489"/>
                  </a:lnTo>
                  <a:lnTo>
                    <a:pt x="2986" y="5749"/>
                  </a:lnTo>
                  <a:lnTo>
                    <a:pt x="3079" y="6009"/>
                  </a:lnTo>
                  <a:lnTo>
                    <a:pt x="3171" y="6250"/>
                  </a:lnTo>
                  <a:lnTo>
                    <a:pt x="3301" y="6472"/>
                  </a:lnTo>
                  <a:lnTo>
                    <a:pt x="2949" y="6583"/>
                  </a:lnTo>
                  <a:lnTo>
                    <a:pt x="2615" y="6713"/>
                  </a:lnTo>
                  <a:lnTo>
                    <a:pt x="2281" y="6880"/>
                  </a:lnTo>
                  <a:lnTo>
                    <a:pt x="1985" y="7065"/>
                  </a:lnTo>
                  <a:lnTo>
                    <a:pt x="1688" y="7269"/>
                  </a:lnTo>
                  <a:lnTo>
                    <a:pt x="1410" y="7510"/>
                  </a:lnTo>
                  <a:lnTo>
                    <a:pt x="1169" y="7752"/>
                  </a:lnTo>
                  <a:lnTo>
                    <a:pt x="928" y="8030"/>
                  </a:lnTo>
                  <a:lnTo>
                    <a:pt x="724" y="8326"/>
                  </a:lnTo>
                  <a:lnTo>
                    <a:pt x="538" y="8623"/>
                  </a:lnTo>
                  <a:lnTo>
                    <a:pt x="371" y="8957"/>
                  </a:lnTo>
                  <a:lnTo>
                    <a:pt x="242" y="9291"/>
                  </a:lnTo>
                  <a:lnTo>
                    <a:pt x="130" y="9643"/>
                  </a:lnTo>
                  <a:lnTo>
                    <a:pt x="56" y="9995"/>
                  </a:lnTo>
                  <a:lnTo>
                    <a:pt x="19" y="10366"/>
                  </a:lnTo>
                  <a:lnTo>
                    <a:pt x="0" y="10755"/>
                  </a:lnTo>
                  <a:lnTo>
                    <a:pt x="0" y="11108"/>
                  </a:lnTo>
                  <a:lnTo>
                    <a:pt x="56" y="11479"/>
                  </a:lnTo>
                  <a:lnTo>
                    <a:pt x="130" y="11812"/>
                  </a:lnTo>
                  <a:lnTo>
                    <a:pt x="223" y="12165"/>
                  </a:lnTo>
                  <a:lnTo>
                    <a:pt x="353" y="12480"/>
                  </a:lnTo>
                  <a:lnTo>
                    <a:pt x="501" y="12795"/>
                  </a:lnTo>
                  <a:lnTo>
                    <a:pt x="668" y="13092"/>
                  </a:lnTo>
                  <a:lnTo>
                    <a:pt x="853" y="13370"/>
                  </a:lnTo>
                  <a:lnTo>
                    <a:pt x="1076" y="13648"/>
                  </a:lnTo>
                  <a:lnTo>
                    <a:pt x="1317" y="13889"/>
                  </a:lnTo>
                  <a:lnTo>
                    <a:pt x="1558" y="14130"/>
                  </a:lnTo>
                  <a:lnTo>
                    <a:pt x="1836" y="14334"/>
                  </a:lnTo>
                  <a:lnTo>
                    <a:pt x="2114" y="14520"/>
                  </a:lnTo>
                  <a:lnTo>
                    <a:pt x="2411" y="14686"/>
                  </a:lnTo>
                  <a:lnTo>
                    <a:pt x="2726" y="14835"/>
                  </a:lnTo>
                  <a:lnTo>
                    <a:pt x="3060" y="14946"/>
                  </a:lnTo>
                  <a:lnTo>
                    <a:pt x="2893" y="15224"/>
                  </a:lnTo>
                  <a:lnTo>
                    <a:pt x="2745" y="15502"/>
                  </a:lnTo>
                  <a:lnTo>
                    <a:pt x="2615" y="15799"/>
                  </a:lnTo>
                  <a:lnTo>
                    <a:pt x="2504" y="16114"/>
                  </a:lnTo>
                  <a:lnTo>
                    <a:pt x="2411" y="16429"/>
                  </a:lnTo>
                  <a:lnTo>
                    <a:pt x="2355" y="16763"/>
                  </a:lnTo>
                  <a:lnTo>
                    <a:pt x="2318" y="17097"/>
                  </a:lnTo>
                  <a:lnTo>
                    <a:pt x="2300" y="17431"/>
                  </a:lnTo>
                  <a:lnTo>
                    <a:pt x="2300" y="17653"/>
                  </a:lnTo>
                  <a:lnTo>
                    <a:pt x="2318" y="17894"/>
                  </a:lnTo>
                  <a:lnTo>
                    <a:pt x="2355" y="18098"/>
                  </a:lnTo>
                  <a:lnTo>
                    <a:pt x="2392" y="18321"/>
                  </a:lnTo>
                  <a:lnTo>
                    <a:pt x="2504" y="18747"/>
                  </a:lnTo>
                  <a:lnTo>
                    <a:pt x="2652" y="19155"/>
                  </a:lnTo>
                  <a:lnTo>
                    <a:pt x="2837" y="19545"/>
                  </a:lnTo>
                  <a:lnTo>
                    <a:pt x="3060" y="19897"/>
                  </a:lnTo>
                  <a:lnTo>
                    <a:pt x="3301" y="20249"/>
                  </a:lnTo>
                  <a:lnTo>
                    <a:pt x="3598" y="20564"/>
                  </a:lnTo>
                  <a:lnTo>
                    <a:pt x="3913" y="20843"/>
                  </a:lnTo>
                  <a:lnTo>
                    <a:pt x="4247" y="21102"/>
                  </a:lnTo>
                  <a:lnTo>
                    <a:pt x="4618" y="21325"/>
                  </a:lnTo>
                  <a:lnTo>
                    <a:pt x="4988" y="21510"/>
                  </a:lnTo>
                  <a:lnTo>
                    <a:pt x="5396" y="21658"/>
                  </a:lnTo>
                  <a:lnTo>
                    <a:pt x="5823" y="21770"/>
                  </a:lnTo>
                  <a:lnTo>
                    <a:pt x="6045" y="21807"/>
                  </a:lnTo>
                  <a:lnTo>
                    <a:pt x="6268" y="21825"/>
                  </a:lnTo>
                  <a:lnTo>
                    <a:pt x="6490" y="21844"/>
                  </a:lnTo>
                  <a:lnTo>
                    <a:pt x="6954" y="21844"/>
                  </a:lnTo>
                  <a:lnTo>
                    <a:pt x="7195" y="21825"/>
                  </a:lnTo>
                  <a:lnTo>
                    <a:pt x="7418" y="21788"/>
                  </a:lnTo>
                  <a:lnTo>
                    <a:pt x="7659" y="21751"/>
                  </a:lnTo>
                  <a:lnTo>
                    <a:pt x="7900" y="21862"/>
                  </a:lnTo>
                  <a:lnTo>
                    <a:pt x="8159" y="21955"/>
                  </a:lnTo>
                  <a:lnTo>
                    <a:pt x="8419" y="22029"/>
                  </a:lnTo>
                  <a:lnTo>
                    <a:pt x="8697" y="22103"/>
                  </a:lnTo>
                  <a:lnTo>
                    <a:pt x="8957" y="22178"/>
                  </a:lnTo>
                  <a:lnTo>
                    <a:pt x="9235" y="22215"/>
                  </a:lnTo>
                  <a:lnTo>
                    <a:pt x="9513" y="22252"/>
                  </a:lnTo>
                  <a:lnTo>
                    <a:pt x="9809" y="22289"/>
                  </a:lnTo>
                  <a:lnTo>
                    <a:pt x="9865" y="22678"/>
                  </a:lnTo>
                  <a:lnTo>
                    <a:pt x="9976" y="23068"/>
                  </a:lnTo>
                  <a:lnTo>
                    <a:pt x="10125" y="23439"/>
                  </a:lnTo>
                  <a:lnTo>
                    <a:pt x="10292" y="23791"/>
                  </a:lnTo>
                  <a:lnTo>
                    <a:pt x="10496" y="24125"/>
                  </a:lnTo>
                  <a:lnTo>
                    <a:pt x="10718" y="24440"/>
                  </a:lnTo>
                  <a:lnTo>
                    <a:pt x="10978" y="24737"/>
                  </a:lnTo>
                  <a:lnTo>
                    <a:pt x="11256" y="24996"/>
                  </a:lnTo>
                  <a:lnTo>
                    <a:pt x="11552" y="25237"/>
                  </a:lnTo>
                  <a:lnTo>
                    <a:pt x="11886" y="25460"/>
                  </a:lnTo>
                  <a:lnTo>
                    <a:pt x="12220" y="25645"/>
                  </a:lnTo>
                  <a:lnTo>
                    <a:pt x="12591" y="25812"/>
                  </a:lnTo>
                  <a:lnTo>
                    <a:pt x="12962" y="25923"/>
                  </a:lnTo>
                  <a:lnTo>
                    <a:pt x="13351" y="26016"/>
                  </a:lnTo>
                  <a:lnTo>
                    <a:pt x="13759" y="26072"/>
                  </a:lnTo>
                  <a:lnTo>
                    <a:pt x="14167" y="26090"/>
                  </a:lnTo>
                  <a:lnTo>
                    <a:pt x="14408" y="26090"/>
                  </a:lnTo>
                  <a:lnTo>
                    <a:pt x="14631" y="26072"/>
                  </a:lnTo>
                  <a:lnTo>
                    <a:pt x="14853" y="26053"/>
                  </a:lnTo>
                  <a:lnTo>
                    <a:pt x="15057" y="25997"/>
                  </a:lnTo>
                  <a:lnTo>
                    <a:pt x="15484" y="25905"/>
                  </a:lnTo>
                  <a:lnTo>
                    <a:pt x="15891" y="25756"/>
                  </a:lnTo>
                  <a:lnTo>
                    <a:pt x="16281" y="25571"/>
                  </a:lnTo>
                  <a:lnTo>
                    <a:pt x="16633" y="25348"/>
                  </a:lnTo>
                  <a:lnTo>
                    <a:pt x="16985" y="25089"/>
                  </a:lnTo>
                  <a:lnTo>
                    <a:pt x="17301" y="24811"/>
                  </a:lnTo>
                  <a:lnTo>
                    <a:pt x="17579" y="24495"/>
                  </a:lnTo>
                  <a:lnTo>
                    <a:pt x="17838" y="24143"/>
                  </a:lnTo>
                  <a:lnTo>
                    <a:pt x="18061" y="23791"/>
                  </a:lnTo>
                  <a:lnTo>
                    <a:pt x="18246" y="23401"/>
                  </a:lnTo>
                  <a:lnTo>
                    <a:pt x="18395" y="22994"/>
                  </a:lnTo>
                  <a:lnTo>
                    <a:pt x="18506" y="22567"/>
                  </a:lnTo>
                  <a:lnTo>
                    <a:pt x="18543" y="22345"/>
                  </a:lnTo>
                  <a:lnTo>
                    <a:pt x="18562" y="22122"/>
                  </a:lnTo>
                  <a:lnTo>
                    <a:pt x="18580" y="21900"/>
                  </a:lnTo>
                  <a:lnTo>
                    <a:pt x="18599" y="21677"/>
                  </a:lnTo>
                  <a:lnTo>
                    <a:pt x="18580" y="21399"/>
                  </a:lnTo>
                  <a:lnTo>
                    <a:pt x="18562" y="21121"/>
                  </a:lnTo>
                  <a:lnTo>
                    <a:pt x="18506" y="20861"/>
                  </a:lnTo>
                  <a:lnTo>
                    <a:pt x="18450" y="20602"/>
                  </a:lnTo>
                  <a:lnTo>
                    <a:pt x="18376" y="20342"/>
                  </a:lnTo>
                  <a:lnTo>
                    <a:pt x="18302" y="20082"/>
                  </a:lnTo>
                  <a:lnTo>
                    <a:pt x="18191" y="19841"/>
                  </a:lnTo>
                  <a:lnTo>
                    <a:pt x="18079" y="19619"/>
                  </a:lnTo>
                  <a:lnTo>
                    <a:pt x="18432" y="19508"/>
                  </a:lnTo>
                  <a:lnTo>
                    <a:pt x="18766" y="19359"/>
                  </a:lnTo>
                  <a:lnTo>
                    <a:pt x="19081" y="19211"/>
                  </a:lnTo>
                  <a:lnTo>
                    <a:pt x="19396" y="19025"/>
                  </a:lnTo>
                  <a:lnTo>
                    <a:pt x="19674" y="18821"/>
                  </a:lnTo>
                  <a:lnTo>
                    <a:pt x="19952" y="18580"/>
                  </a:lnTo>
                  <a:lnTo>
                    <a:pt x="20212" y="18339"/>
                  </a:lnTo>
                  <a:lnTo>
                    <a:pt x="20434" y="18061"/>
                  </a:lnTo>
                  <a:lnTo>
                    <a:pt x="20638" y="17765"/>
                  </a:lnTo>
                  <a:lnTo>
                    <a:pt x="20824" y="17468"/>
                  </a:lnTo>
                  <a:lnTo>
                    <a:pt x="20991" y="17134"/>
                  </a:lnTo>
                  <a:lnTo>
                    <a:pt x="21120" y="16800"/>
                  </a:lnTo>
                  <a:lnTo>
                    <a:pt x="21232" y="16448"/>
                  </a:lnTo>
                  <a:lnTo>
                    <a:pt x="21306" y="16096"/>
                  </a:lnTo>
                  <a:lnTo>
                    <a:pt x="21361" y="15725"/>
                  </a:lnTo>
                  <a:lnTo>
                    <a:pt x="21380" y="15335"/>
                  </a:lnTo>
                  <a:lnTo>
                    <a:pt x="21361" y="14983"/>
                  </a:lnTo>
                  <a:lnTo>
                    <a:pt x="21324" y="14612"/>
                  </a:lnTo>
                  <a:lnTo>
                    <a:pt x="21250" y="14279"/>
                  </a:lnTo>
                  <a:lnTo>
                    <a:pt x="21139" y="13926"/>
                  </a:lnTo>
                  <a:lnTo>
                    <a:pt x="21028" y="13611"/>
                  </a:lnTo>
                  <a:lnTo>
                    <a:pt x="20879" y="13296"/>
                  </a:lnTo>
                  <a:lnTo>
                    <a:pt x="20694" y="12999"/>
                  </a:lnTo>
                  <a:lnTo>
                    <a:pt x="20509" y="12721"/>
                  </a:lnTo>
                  <a:lnTo>
                    <a:pt x="20286" y="12443"/>
                  </a:lnTo>
                  <a:lnTo>
                    <a:pt x="20064" y="12202"/>
                  </a:lnTo>
                  <a:lnTo>
                    <a:pt x="19804" y="11961"/>
                  </a:lnTo>
                  <a:lnTo>
                    <a:pt x="19544" y="11757"/>
                  </a:lnTo>
                  <a:lnTo>
                    <a:pt x="19248" y="11571"/>
                  </a:lnTo>
                  <a:lnTo>
                    <a:pt x="18951" y="11404"/>
                  </a:lnTo>
                  <a:lnTo>
                    <a:pt x="18636" y="11256"/>
                  </a:lnTo>
                  <a:lnTo>
                    <a:pt x="18302" y="11126"/>
                  </a:lnTo>
                  <a:lnTo>
                    <a:pt x="18487" y="10867"/>
                  </a:lnTo>
                  <a:lnTo>
                    <a:pt x="18636" y="10570"/>
                  </a:lnTo>
                  <a:lnTo>
                    <a:pt x="18766" y="10273"/>
                  </a:lnTo>
                  <a:lnTo>
                    <a:pt x="18877" y="9977"/>
                  </a:lnTo>
                  <a:lnTo>
                    <a:pt x="18951" y="9661"/>
                  </a:lnTo>
                  <a:lnTo>
                    <a:pt x="19025" y="9328"/>
                  </a:lnTo>
                  <a:lnTo>
                    <a:pt x="19062" y="8994"/>
                  </a:lnTo>
                  <a:lnTo>
                    <a:pt x="19062" y="8660"/>
                  </a:lnTo>
                  <a:lnTo>
                    <a:pt x="19062" y="8419"/>
                  </a:lnTo>
                  <a:lnTo>
                    <a:pt x="19044" y="8197"/>
                  </a:lnTo>
                  <a:lnTo>
                    <a:pt x="19025" y="7974"/>
                  </a:lnTo>
                  <a:lnTo>
                    <a:pt x="18988" y="7770"/>
                  </a:lnTo>
                  <a:lnTo>
                    <a:pt x="18877" y="7344"/>
                  </a:lnTo>
                  <a:lnTo>
                    <a:pt x="18728" y="6936"/>
                  </a:lnTo>
                  <a:lnTo>
                    <a:pt x="18543" y="6546"/>
                  </a:lnTo>
                  <a:lnTo>
                    <a:pt x="18321" y="6194"/>
                  </a:lnTo>
                  <a:lnTo>
                    <a:pt x="18061" y="5842"/>
                  </a:lnTo>
                  <a:lnTo>
                    <a:pt x="17783" y="5526"/>
                  </a:lnTo>
                  <a:lnTo>
                    <a:pt x="17468" y="5248"/>
                  </a:lnTo>
                  <a:lnTo>
                    <a:pt x="17115" y="4989"/>
                  </a:lnTo>
                  <a:lnTo>
                    <a:pt x="16763" y="4766"/>
                  </a:lnTo>
                  <a:lnTo>
                    <a:pt x="16374" y="4581"/>
                  </a:lnTo>
                  <a:lnTo>
                    <a:pt x="15966" y="4432"/>
                  </a:lnTo>
                  <a:lnTo>
                    <a:pt x="15539" y="4321"/>
                  </a:lnTo>
                  <a:lnTo>
                    <a:pt x="15317" y="4284"/>
                  </a:lnTo>
                  <a:lnTo>
                    <a:pt x="15113" y="4266"/>
                  </a:lnTo>
                  <a:lnTo>
                    <a:pt x="14872" y="4247"/>
                  </a:lnTo>
                  <a:lnTo>
                    <a:pt x="14408" y="4247"/>
                  </a:lnTo>
                  <a:lnTo>
                    <a:pt x="14167" y="4266"/>
                  </a:lnTo>
                  <a:lnTo>
                    <a:pt x="13944" y="4303"/>
                  </a:lnTo>
                  <a:lnTo>
                    <a:pt x="13722" y="4340"/>
                  </a:lnTo>
                  <a:lnTo>
                    <a:pt x="13462" y="4228"/>
                  </a:lnTo>
                  <a:lnTo>
                    <a:pt x="13203" y="4136"/>
                  </a:lnTo>
                  <a:lnTo>
                    <a:pt x="12943" y="4062"/>
                  </a:lnTo>
                  <a:lnTo>
                    <a:pt x="12684" y="3987"/>
                  </a:lnTo>
                  <a:lnTo>
                    <a:pt x="12405" y="3913"/>
                  </a:lnTo>
                  <a:lnTo>
                    <a:pt x="12127" y="3876"/>
                  </a:lnTo>
                  <a:lnTo>
                    <a:pt x="11849" y="3839"/>
                  </a:lnTo>
                  <a:lnTo>
                    <a:pt x="11571" y="3802"/>
                  </a:lnTo>
                  <a:lnTo>
                    <a:pt x="11497" y="3413"/>
                  </a:lnTo>
                  <a:lnTo>
                    <a:pt x="11386" y="3023"/>
                  </a:lnTo>
                  <a:lnTo>
                    <a:pt x="11256" y="2652"/>
                  </a:lnTo>
                  <a:lnTo>
                    <a:pt x="11070" y="2300"/>
                  </a:lnTo>
                  <a:lnTo>
                    <a:pt x="10866" y="1966"/>
                  </a:lnTo>
                  <a:lnTo>
                    <a:pt x="10644" y="1651"/>
                  </a:lnTo>
                  <a:lnTo>
                    <a:pt x="10384" y="1354"/>
                  </a:lnTo>
                  <a:lnTo>
                    <a:pt x="10106" y="1095"/>
                  </a:lnTo>
                  <a:lnTo>
                    <a:pt x="9809" y="854"/>
                  </a:lnTo>
                  <a:lnTo>
                    <a:pt x="9476" y="631"/>
                  </a:lnTo>
                  <a:lnTo>
                    <a:pt x="9142" y="446"/>
                  </a:lnTo>
                  <a:lnTo>
                    <a:pt x="8790" y="279"/>
                  </a:lnTo>
                  <a:lnTo>
                    <a:pt x="8400" y="168"/>
                  </a:lnTo>
                  <a:lnTo>
                    <a:pt x="8011" y="75"/>
                  </a:lnTo>
                  <a:lnTo>
                    <a:pt x="7603" y="19"/>
                  </a:lnTo>
                  <a:lnTo>
                    <a:pt x="7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1"/>
            <p:cNvSpPr/>
            <p:nvPr/>
          </p:nvSpPr>
          <p:spPr>
            <a:xfrm>
              <a:off x="-198653" y="1416515"/>
              <a:ext cx="1013012" cy="1096198"/>
            </a:xfrm>
            <a:custGeom>
              <a:avLst/>
              <a:gdLst/>
              <a:ahLst/>
              <a:cxnLst/>
              <a:rect l="l" t="t" r="r" b="b"/>
              <a:pathLst>
                <a:path w="15132" h="16374" extrusionOk="0">
                  <a:moveTo>
                    <a:pt x="7195" y="1"/>
                  </a:moveTo>
                  <a:lnTo>
                    <a:pt x="6936" y="19"/>
                  </a:lnTo>
                  <a:lnTo>
                    <a:pt x="6694" y="56"/>
                  </a:lnTo>
                  <a:lnTo>
                    <a:pt x="6453" y="93"/>
                  </a:lnTo>
                  <a:lnTo>
                    <a:pt x="6212" y="149"/>
                  </a:lnTo>
                  <a:lnTo>
                    <a:pt x="5990" y="223"/>
                  </a:lnTo>
                  <a:lnTo>
                    <a:pt x="5767" y="297"/>
                  </a:lnTo>
                  <a:lnTo>
                    <a:pt x="5545" y="390"/>
                  </a:lnTo>
                  <a:lnTo>
                    <a:pt x="5322" y="483"/>
                  </a:lnTo>
                  <a:lnTo>
                    <a:pt x="5118" y="594"/>
                  </a:lnTo>
                  <a:lnTo>
                    <a:pt x="4914" y="705"/>
                  </a:lnTo>
                  <a:lnTo>
                    <a:pt x="4710" y="835"/>
                  </a:lnTo>
                  <a:lnTo>
                    <a:pt x="4525" y="965"/>
                  </a:lnTo>
                  <a:lnTo>
                    <a:pt x="4340" y="1113"/>
                  </a:lnTo>
                  <a:lnTo>
                    <a:pt x="4154" y="1262"/>
                  </a:lnTo>
                  <a:lnTo>
                    <a:pt x="3987" y="1429"/>
                  </a:lnTo>
                  <a:lnTo>
                    <a:pt x="3839" y="1595"/>
                  </a:lnTo>
                  <a:lnTo>
                    <a:pt x="3672" y="1781"/>
                  </a:lnTo>
                  <a:lnTo>
                    <a:pt x="3542" y="1966"/>
                  </a:lnTo>
                  <a:lnTo>
                    <a:pt x="3394" y="2152"/>
                  </a:lnTo>
                  <a:lnTo>
                    <a:pt x="3264" y="2356"/>
                  </a:lnTo>
                  <a:lnTo>
                    <a:pt x="3153" y="2560"/>
                  </a:lnTo>
                  <a:lnTo>
                    <a:pt x="3042" y="2764"/>
                  </a:lnTo>
                  <a:lnTo>
                    <a:pt x="2949" y="2968"/>
                  </a:lnTo>
                  <a:lnTo>
                    <a:pt x="2856" y="3190"/>
                  </a:lnTo>
                  <a:lnTo>
                    <a:pt x="2782" y="3431"/>
                  </a:lnTo>
                  <a:lnTo>
                    <a:pt x="2726" y="3654"/>
                  </a:lnTo>
                  <a:lnTo>
                    <a:pt x="2671" y="3895"/>
                  </a:lnTo>
                  <a:lnTo>
                    <a:pt x="2615" y="4136"/>
                  </a:lnTo>
                  <a:lnTo>
                    <a:pt x="2597" y="4377"/>
                  </a:lnTo>
                  <a:lnTo>
                    <a:pt x="2578" y="4618"/>
                  </a:lnTo>
                  <a:lnTo>
                    <a:pt x="2560" y="4877"/>
                  </a:lnTo>
                  <a:lnTo>
                    <a:pt x="2578" y="5137"/>
                  </a:lnTo>
                  <a:lnTo>
                    <a:pt x="2597" y="5415"/>
                  </a:lnTo>
                  <a:lnTo>
                    <a:pt x="2634" y="5675"/>
                  </a:lnTo>
                  <a:lnTo>
                    <a:pt x="2689" y="5934"/>
                  </a:lnTo>
                  <a:lnTo>
                    <a:pt x="2745" y="6194"/>
                  </a:lnTo>
                  <a:lnTo>
                    <a:pt x="2819" y="6435"/>
                  </a:lnTo>
                  <a:lnTo>
                    <a:pt x="2912" y="6676"/>
                  </a:lnTo>
                  <a:lnTo>
                    <a:pt x="3023" y="6917"/>
                  </a:lnTo>
                  <a:lnTo>
                    <a:pt x="2689" y="7065"/>
                  </a:lnTo>
                  <a:lnTo>
                    <a:pt x="2374" y="7232"/>
                  </a:lnTo>
                  <a:lnTo>
                    <a:pt x="2077" y="7418"/>
                  </a:lnTo>
                  <a:lnTo>
                    <a:pt x="1799" y="7640"/>
                  </a:lnTo>
                  <a:lnTo>
                    <a:pt x="1540" y="7863"/>
                  </a:lnTo>
                  <a:lnTo>
                    <a:pt x="1280" y="8122"/>
                  </a:lnTo>
                  <a:lnTo>
                    <a:pt x="1058" y="8401"/>
                  </a:lnTo>
                  <a:lnTo>
                    <a:pt x="854" y="8679"/>
                  </a:lnTo>
                  <a:lnTo>
                    <a:pt x="650" y="8975"/>
                  </a:lnTo>
                  <a:lnTo>
                    <a:pt x="483" y="9291"/>
                  </a:lnTo>
                  <a:lnTo>
                    <a:pt x="334" y="9624"/>
                  </a:lnTo>
                  <a:lnTo>
                    <a:pt x="223" y="9958"/>
                  </a:lnTo>
                  <a:lnTo>
                    <a:pt x="130" y="10310"/>
                  </a:lnTo>
                  <a:lnTo>
                    <a:pt x="56" y="10663"/>
                  </a:lnTo>
                  <a:lnTo>
                    <a:pt x="19" y="11034"/>
                  </a:lnTo>
                  <a:lnTo>
                    <a:pt x="1" y="11423"/>
                  </a:lnTo>
                  <a:lnTo>
                    <a:pt x="1" y="11664"/>
                  </a:lnTo>
                  <a:lnTo>
                    <a:pt x="19" y="11924"/>
                  </a:lnTo>
                  <a:lnTo>
                    <a:pt x="56" y="12165"/>
                  </a:lnTo>
                  <a:lnTo>
                    <a:pt x="93" y="12406"/>
                  </a:lnTo>
                  <a:lnTo>
                    <a:pt x="149" y="12628"/>
                  </a:lnTo>
                  <a:lnTo>
                    <a:pt x="223" y="12869"/>
                  </a:lnTo>
                  <a:lnTo>
                    <a:pt x="297" y="13092"/>
                  </a:lnTo>
                  <a:lnTo>
                    <a:pt x="390" y="13314"/>
                  </a:lnTo>
                  <a:lnTo>
                    <a:pt x="483" y="13537"/>
                  </a:lnTo>
                  <a:lnTo>
                    <a:pt x="594" y="13741"/>
                  </a:lnTo>
                  <a:lnTo>
                    <a:pt x="705" y="13945"/>
                  </a:lnTo>
                  <a:lnTo>
                    <a:pt x="835" y="14149"/>
                  </a:lnTo>
                  <a:lnTo>
                    <a:pt x="965" y="14334"/>
                  </a:lnTo>
                  <a:lnTo>
                    <a:pt x="1113" y="14520"/>
                  </a:lnTo>
                  <a:lnTo>
                    <a:pt x="1262" y="14687"/>
                  </a:lnTo>
                  <a:lnTo>
                    <a:pt x="1428" y="14872"/>
                  </a:lnTo>
                  <a:lnTo>
                    <a:pt x="1595" y="15020"/>
                  </a:lnTo>
                  <a:lnTo>
                    <a:pt x="1762" y="15169"/>
                  </a:lnTo>
                  <a:lnTo>
                    <a:pt x="1948" y="15317"/>
                  </a:lnTo>
                  <a:lnTo>
                    <a:pt x="2152" y="15465"/>
                  </a:lnTo>
                  <a:lnTo>
                    <a:pt x="2337" y="15577"/>
                  </a:lnTo>
                  <a:lnTo>
                    <a:pt x="2541" y="15706"/>
                  </a:lnTo>
                  <a:lnTo>
                    <a:pt x="2763" y="15818"/>
                  </a:lnTo>
                  <a:lnTo>
                    <a:pt x="2967" y="15910"/>
                  </a:lnTo>
                  <a:lnTo>
                    <a:pt x="3190" y="16003"/>
                  </a:lnTo>
                  <a:lnTo>
                    <a:pt x="3412" y="16077"/>
                  </a:lnTo>
                  <a:lnTo>
                    <a:pt x="3654" y="16133"/>
                  </a:lnTo>
                  <a:lnTo>
                    <a:pt x="3895" y="16188"/>
                  </a:lnTo>
                  <a:lnTo>
                    <a:pt x="4136" y="16226"/>
                  </a:lnTo>
                  <a:lnTo>
                    <a:pt x="4377" y="16263"/>
                  </a:lnTo>
                  <a:lnTo>
                    <a:pt x="4618" y="16281"/>
                  </a:lnTo>
                  <a:lnTo>
                    <a:pt x="5230" y="16281"/>
                  </a:lnTo>
                  <a:lnTo>
                    <a:pt x="5582" y="16244"/>
                  </a:lnTo>
                  <a:lnTo>
                    <a:pt x="5934" y="16170"/>
                  </a:lnTo>
                  <a:lnTo>
                    <a:pt x="6268" y="16077"/>
                  </a:lnTo>
                  <a:lnTo>
                    <a:pt x="6602" y="15966"/>
                  </a:lnTo>
                  <a:lnTo>
                    <a:pt x="6917" y="15836"/>
                  </a:lnTo>
                  <a:lnTo>
                    <a:pt x="7214" y="15688"/>
                  </a:lnTo>
                  <a:lnTo>
                    <a:pt x="7510" y="15502"/>
                  </a:lnTo>
                  <a:lnTo>
                    <a:pt x="7807" y="15706"/>
                  </a:lnTo>
                  <a:lnTo>
                    <a:pt x="8122" y="15873"/>
                  </a:lnTo>
                  <a:lnTo>
                    <a:pt x="8456" y="16022"/>
                  </a:lnTo>
                  <a:lnTo>
                    <a:pt x="8808" y="16133"/>
                  </a:lnTo>
                  <a:lnTo>
                    <a:pt x="9161" y="16244"/>
                  </a:lnTo>
                  <a:lnTo>
                    <a:pt x="9513" y="16300"/>
                  </a:lnTo>
                  <a:lnTo>
                    <a:pt x="9884" y="16355"/>
                  </a:lnTo>
                  <a:lnTo>
                    <a:pt x="10273" y="16374"/>
                  </a:lnTo>
                  <a:lnTo>
                    <a:pt x="10514" y="16355"/>
                  </a:lnTo>
                  <a:lnTo>
                    <a:pt x="10774" y="16337"/>
                  </a:lnTo>
                  <a:lnTo>
                    <a:pt x="11015" y="16300"/>
                  </a:lnTo>
                  <a:lnTo>
                    <a:pt x="11256" y="16263"/>
                  </a:lnTo>
                  <a:lnTo>
                    <a:pt x="11478" y="16207"/>
                  </a:lnTo>
                  <a:lnTo>
                    <a:pt x="11720" y="16151"/>
                  </a:lnTo>
                  <a:lnTo>
                    <a:pt x="11942" y="16077"/>
                  </a:lnTo>
                  <a:lnTo>
                    <a:pt x="12165" y="15984"/>
                  </a:lnTo>
                  <a:lnTo>
                    <a:pt x="12387" y="15892"/>
                  </a:lnTo>
                  <a:lnTo>
                    <a:pt x="12591" y="15781"/>
                  </a:lnTo>
                  <a:lnTo>
                    <a:pt x="12795" y="15651"/>
                  </a:lnTo>
                  <a:lnTo>
                    <a:pt x="12999" y="15539"/>
                  </a:lnTo>
                  <a:lnTo>
                    <a:pt x="13184" y="15391"/>
                  </a:lnTo>
                  <a:lnTo>
                    <a:pt x="13370" y="15261"/>
                  </a:lnTo>
                  <a:lnTo>
                    <a:pt x="13537" y="15094"/>
                  </a:lnTo>
                  <a:lnTo>
                    <a:pt x="13722" y="14946"/>
                  </a:lnTo>
                  <a:lnTo>
                    <a:pt x="13870" y="14761"/>
                  </a:lnTo>
                  <a:lnTo>
                    <a:pt x="14019" y="14594"/>
                  </a:lnTo>
                  <a:lnTo>
                    <a:pt x="14167" y="14408"/>
                  </a:lnTo>
                  <a:lnTo>
                    <a:pt x="14315" y="14223"/>
                  </a:lnTo>
                  <a:lnTo>
                    <a:pt x="14427" y="14019"/>
                  </a:lnTo>
                  <a:lnTo>
                    <a:pt x="14557" y="13815"/>
                  </a:lnTo>
                  <a:lnTo>
                    <a:pt x="14668" y="13611"/>
                  </a:lnTo>
                  <a:lnTo>
                    <a:pt x="14761" y="13389"/>
                  </a:lnTo>
                  <a:lnTo>
                    <a:pt x="14853" y="13166"/>
                  </a:lnTo>
                  <a:lnTo>
                    <a:pt x="14927" y="12944"/>
                  </a:lnTo>
                  <a:lnTo>
                    <a:pt x="14983" y="12702"/>
                  </a:lnTo>
                  <a:lnTo>
                    <a:pt x="15039" y="12480"/>
                  </a:lnTo>
                  <a:lnTo>
                    <a:pt x="15076" y="12239"/>
                  </a:lnTo>
                  <a:lnTo>
                    <a:pt x="15113" y="11998"/>
                  </a:lnTo>
                  <a:lnTo>
                    <a:pt x="15131" y="11738"/>
                  </a:lnTo>
                  <a:lnTo>
                    <a:pt x="15131" y="11497"/>
                  </a:lnTo>
                  <a:lnTo>
                    <a:pt x="15131" y="11089"/>
                  </a:lnTo>
                  <a:lnTo>
                    <a:pt x="15076" y="10718"/>
                  </a:lnTo>
                  <a:lnTo>
                    <a:pt x="15002" y="10329"/>
                  </a:lnTo>
                  <a:lnTo>
                    <a:pt x="14890" y="9977"/>
                  </a:lnTo>
                  <a:lnTo>
                    <a:pt x="14761" y="9624"/>
                  </a:lnTo>
                  <a:lnTo>
                    <a:pt x="14612" y="9272"/>
                  </a:lnTo>
                  <a:lnTo>
                    <a:pt x="14427" y="8957"/>
                  </a:lnTo>
                  <a:lnTo>
                    <a:pt x="14223" y="8642"/>
                  </a:lnTo>
                  <a:lnTo>
                    <a:pt x="13982" y="8345"/>
                  </a:lnTo>
                  <a:lnTo>
                    <a:pt x="13741" y="8085"/>
                  </a:lnTo>
                  <a:lnTo>
                    <a:pt x="13463" y="7826"/>
                  </a:lnTo>
                  <a:lnTo>
                    <a:pt x="13184" y="7585"/>
                  </a:lnTo>
                  <a:lnTo>
                    <a:pt x="12869" y="7381"/>
                  </a:lnTo>
                  <a:lnTo>
                    <a:pt x="12554" y="7195"/>
                  </a:lnTo>
                  <a:lnTo>
                    <a:pt x="12220" y="7028"/>
                  </a:lnTo>
                  <a:lnTo>
                    <a:pt x="11868" y="6899"/>
                  </a:lnTo>
                  <a:lnTo>
                    <a:pt x="11961" y="6658"/>
                  </a:lnTo>
                  <a:lnTo>
                    <a:pt x="12053" y="6417"/>
                  </a:lnTo>
                  <a:lnTo>
                    <a:pt x="12127" y="6175"/>
                  </a:lnTo>
                  <a:lnTo>
                    <a:pt x="12183" y="5916"/>
                  </a:lnTo>
                  <a:lnTo>
                    <a:pt x="12239" y="5675"/>
                  </a:lnTo>
                  <a:lnTo>
                    <a:pt x="12276" y="5415"/>
                  </a:lnTo>
                  <a:lnTo>
                    <a:pt x="12294" y="5137"/>
                  </a:lnTo>
                  <a:lnTo>
                    <a:pt x="12313" y="4877"/>
                  </a:lnTo>
                  <a:lnTo>
                    <a:pt x="12294" y="4618"/>
                  </a:lnTo>
                  <a:lnTo>
                    <a:pt x="12276" y="4377"/>
                  </a:lnTo>
                  <a:lnTo>
                    <a:pt x="12257" y="4136"/>
                  </a:lnTo>
                  <a:lnTo>
                    <a:pt x="12202" y="3895"/>
                  </a:lnTo>
                  <a:lnTo>
                    <a:pt x="12146" y="3654"/>
                  </a:lnTo>
                  <a:lnTo>
                    <a:pt x="12090" y="3431"/>
                  </a:lnTo>
                  <a:lnTo>
                    <a:pt x="12016" y="3190"/>
                  </a:lnTo>
                  <a:lnTo>
                    <a:pt x="11923" y="2968"/>
                  </a:lnTo>
                  <a:lnTo>
                    <a:pt x="11831" y="2764"/>
                  </a:lnTo>
                  <a:lnTo>
                    <a:pt x="11720" y="2560"/>
                  </a:lnTo>
                  <a:lnTo>
                    <a:pt x="11608" y="2356"/>
                  </a:lnTo>
                  <a:lnTo>
                    <a:pt x="11478" y="2152"/>
                  </a:lnTo>
                  <a:lnTo>
                    <a:pt x="11349" y="1966"/>
                  </a:lnTo>
                  <a:lnTo>
                    <a:pt x="11200" y="1781"/>
                  </a:lnTo>
                  <a:lnTo>
                    <a:pt x="11052" y="1595"/>
                  </a:lnTo>
                  <a:lnTo>
                    <a:pt x="10885" y="1429"/>
                  </a:lnTo>
                  <a:lnTo>
                    <a:pt x="10718" y="1262"/>
                  </a:lnTo>
                  <a:lnTo>
                    <a:pt x="10533" y="1113"/>
                  </a:lnTo>
                  <a:lnTo>
                    <a:pt x="10347" y="965"/>
                  </a:lnTo>
                  <a:lnTo>
                    <a:pt x="10162" y="835"/>
                  </a:lnTo>
                  <a:lnTo>
                    <a:pt x="9958" y="705"/>
                  </a:lnTo>
                  <a:lnTo>
                    <a:pt x="9754" y="594"/>
                  </a:lnTo>
                  <a:lnTo>
                    <a:pt x="9550" y="483"/>
                  </a:lnTo>
                  <a:lnTo>
                    <a:pt x="9328" y="390"/>
                  </a:lnTo>
                  <a:lnTo>
                    <a:pt x="9105" y="297"/>
                  </a:lnTo>
                  <a:lnTo>
                    <a:pt x="8883" y="223"/>
                  </a:lnTo>
                  <a:lnTo>
                    <a:pt x="8660" y="149"/>
                  </a:lnTo>
                  <a:lnTo>
                    <a:pt x="8419" y="93"/>
                  </a:lnTo>
                  <a:lnTo>
                    <a:pt x="8178" y="56"/>
                  </a:lnTo>
                  <a:lnTo>
                    <a:pt x="7937" y="19"/>
                  </a:lnTo>
                  <a:lnTo>
                    <a:pt x="7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1"/>
            <p:cNvSpPr/>
            <p:nvPr/>
          </p:nvSpPr>
          <p:spPr>
            <a:xfrm>
              <a:off x="-11199" y="1693345"/>
              <a:ext cx="543794" cy="2775844"/>
            </a:xfrm>
            <a:custGeom>
              <a:avLst/>
              <a:gdLst/>
              <a:ahLst/>
              <a:cxnLst/>
              <a:rect l="l" t="t" r="r" b="b"/>
              <a:pathLst>
                <a:path w="8123" h="41463" extrusionOk="0">
                  <a:moveTo>
                    <a:pt x="1818" y="1"/>
                  </a:moveTo>
                  <a:lnTo>
                    <a:pt x="2022" y="613"/>
                  </a:lnTo>
                  <a:lnTo>
                    <a:pt x="2189" y="1243"/>
                  </a:lnTo>
                  <a:lnTo>
                    <a:pt x="2355" y="1874"/>
                  </a:lnTo>
                  <a:lnTo>
                    <a:pt x="2522" y="2541"/>
                  </a:lnTo>
                  <a:lnTo>
                    <a:pt x="2652" y="3209"/>
                  </a:lnTo>
                  <a:lnTo>
                    <a:pt x="2782" y="3876"/>
                  </a:lnTo>
                  <a:lnTo>
                    <a:pt x="2893" y="4581"/>
                  </a:lnTo>
                  <a:lnTo>
                    <a:pt x="3004" y="5285"/>
                  </a:lnTo>
                  <a:lnTo>
                    <a:pt x="3097" y="5990"/>
                  </a:lnTo>
                  <a:lnTo>
                    <a:pt x="3190" y="6713"/>
                  </a:lnTo>
                  <a:lnTo>
                    <a:pt x="3320" y="8197"/>
                  </a:lnTo>
                  <a:lnTo>
                    <a:pt x="3412" y="9699"/>
                  </a:lnTo>
                  <a:lnTo>
                    <a:pt x="3487" y="11219"/>
                  </a:lnTo>
                  <a:lnTo>
                    <a:pt x="3505" y="12777"/>
                  </a:lnTo>
                  <a:lnTo>
                    <a:pt x="3505" y="14334"/>
                  </a:lnTo>
                  <a:lnTo>
                    <a:pt x="3468" y="15910"/>
                  </a:lnTo>
                  <a:lnTo>
                    <a:pt x="3394" y="17486"/>
                  </a:lnTo>
                  <a:lnTo>
                    <a:pt x="3301" y="19063"/>
                  </a:lnTo>
                  <a:lnTo>
                    <a:pt x="3190" y="20639"/>
                  </a:lnTo>
                  <a:lnTo>
                    <a:pt x="3060" y="22196"/>
                  </a:lnTo>
                  <a:lnTo>
                    <a:pt x="2912" y="23735"/>
                  </a:lnTo>
                  <a:lnTo>
                    <a:pt x="2745" y="25237"/>
                  </a:lnTo>
                  <a:lnTo>
                    <a:pt x="2578" y="26721"/>
                  </a:lnTo>
                  <a:lnTo>
                    <a:pt x="2374" y="28186"/>
                  </a:lnTo>
                  <a:lnTo>
                    <a:pt x="2189" y="29595"/>
                  </a:lnTo>
                  <a:lnTo>
                    <a:pt x="1985" y="30948"/>
                  </a:lnTo>
                  <a:lnTo>
                    <a:pt x="1762" y="32265"/>
                  </a:lnTo>
                  <a:lnTo>
                    <a:pt x="1354" y="34731"/>
                  </a:lnTo>
                  <a:lnTo>
                    <a:pt x="946" y="36919"/>
                  </a:lnTo>
                  <a:lnTo>
                    <a:pt x="575" y="38810"/>
                  </a:lnTo>
                  <a:lnTo>
                    <a:pt x="260" y="40331"/>
                  </a:lnTo>
                  <a:lnTo>
                    <a:pt x="1" y="41462"/>
                  </a:lnTo>
                  <a:lnTo>
                    <a:pt x="7844" y="41462"/>
                  </a:lnTo>
                  <a:lnTo>
                    <a:pt x="7955" y="40516"/>
                  </a:lnTo>
                  <a:lnTo>
                    <a:pt x="8048" y="39497"/>
                  </a:lnTo>
                  <a:lnTo>
                    <a:pt x="8104" y="38365"/>
                  </a:lnTo>
                  <a:lnTo>
                    <a:pt x="8122" y="37160"/>
                  </a:lnTo>
                  <a:lnTo>
                    <a:pt x="8122" y="35899"/>
                  </a:lnTo>
                  <a:lnTo>
                    <a:pt x="8104" y="34564"/>
                  </a:lnTo>
                  <a:lnTo>
                    <a:pt x="8048" y="33155"/>
                  </a:lnTo>
                  <a:lnTo>
                    <a:pt x="7974" y="31709"/>
                  </a:lnTo>
                  <a:lnTo>
                    <a:pt x="7881" y="30225"/>
                  </a:lnTo>
                  <a:lnTo>
                    <a:pt x="7770" y="28686"/>
                  </a:lnTo>
                  <a:lnTo>
                    <a:pt x="7622" y="27129"/>
                  </a:lnTo>
                  <a:lnTo>
                    <a:pt x="7473" y="25552"/>
                  </a:lnTo>
                  <a:lnTo>
                    <a:pt x="7288" y="23958"/>
                  </a:lnTo>
                  <a:lnTo>
                    <a:pt x="7102" y="22345"/>
                  </a:lnTo>
                  <a:lnTo>
                    <a:pt x="6880" y="20731"/>
                  </a:lnTo>
                  <a:lnTo>
                    <a:pt x="6657" y="19137"/>
                  </a:lnTo>
                  <a:lnTo>
                    <a:pt x="6416" y="17542"/>
                  </a:lnTo>
                  <a:lnTo>
                    <a:pt x="6175" y="15966"/>
                  </a:lnTo>
                  <a:lnTo>
                    <a:pt x="5897" y="14427"/>
                  </a:lnTo>
                  <a:lnTo>
                    <a:pt x="5619" y="12906"/>
                  </a:lnTo>
                  <a:lnTo>
                    <a:pt x="5341" y="11442"/>
                  </a:lnTo>
                  <a:lnTo>
                    <a:pt x="5044" y="10014"/>
                  </a:lnTo>
                  <a:lnTo>
                    <a:pt x="4747" y="8660"/>
                  </a:lnTo>
                  <a:lnTo>
                    <a:pt x="4432" y="7344"/>
                  </a:lnTo>
                  <a:lnTo>
                    <a:pt x="4117" y="6120"/>
                  </a:lnTo>
                  <a:lnTo>
                    <a:pt x="3802" y="4952"/>
                  </a:lnTo>
                  <a:lnTo>
                    <a:pt x="3468" y="3876"/>
                  </a:lnTo>
                  <a:lnTo>
                    <a:pt x="3134" y="2893"/>
                  </a:lnTo>
                  <a:lnTo>
                    <a:pt x="2819" y="2003"/>
                  </a:lnTo>
                  <a:lnTo>
                    <a:pt x="2485" y="1225"/>
                  </a:lnTo>
                  <a:lnTo>
                    <a:pt x="2318" y="872"/>
                  </a:lnTo>
                  <a:lnTo>
                    <a:pt x="2151" y="557"/>
                  </a:lnTo>
                  <a:lnTo>
                    <a:pt x="1985" y="260"/>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1"/>
            <p:cNvSpPr/>
            <p:nvPr/>
          </p:nvSpPr>
          <p:spPr>
            <a:xfrm>
              <a:off x="438155" y="2934763"/>
              <a:ext cx="618304" cy="1036615"/>
            </a:xfrm>
            <a:custGeom>
              <a:avLst/>
              <a:gdLst/>
              <a:ahLst/>
              <a:cxnLst/>
              <a:rect l="l" t="t" r="r" b="b"/>
              <a:pathLst>
                <a:path w="9236" h="15484" extrusionOk="0">
                  <a:moveTo>
                    <a:pt x="9235" y="0"/>
                  </a:moveTo>
                  <a:lnTo>
                    <a:pt x="9031" y="631"/>
                  </a:lnTo>
                  <a:lnTo>
                    <a:pt x="8790" y="1317"/>
                  </a:lnTo>
                  <a:lnTo>
                    <a:pt x="8531" y="2040"/>
                  </a:lnTo>
                  <a:lnTo>
                    <a:pt x="8215" y="2800"/>
                  </a:lnTo>
                  <a:lnTo>
                    <a:pt x="7882" y="3579"/>
                  </a:lnTo>
                  <a:lnTo>
                    <a:pt x="7511" y="4395"/>
                  </a:lnTo>
                  <a:lnTo>
                    <a:pt x="7066" y="5229"/>
                  </a:lnTo>
                  <a:lnTo>
                    <a:pt x="6584" y="6082"/>
                  </a:lnTo>
                  <a:lnTo>
                    <a:pt x="6324" y="6509"/>
                  </a:lnTo>
                  <a:lnTo>
                    <a:pt x="6046" y="6935"/>
                  </a:lnTo>
                  <a:lnTo>
                    <a:pt x="5768" y="7380"/>
                  </a:lnTo>
                  <a:lnTo>
                    <a:pt x="5452" y="7807"/>
                  </a:lnTo>
                  <a:lnTo>
                    <a:pt x="5137" y="8233"/>
                  </a:lnTo>
                  <a:lnTo>
                    <a:pt x="4785" y="8660"/>
                  </a:lnTo>
                  <a:lnTo>
                    <a:pt x="4433" y="9086"/>
                  </a:lnTo>
                  <a:lnTo>
                    <a:pt x="4062" y="9513"/>
                  </a:lnTo>
                  <a:lnTo>
                    <a:pt x="3672" y="9921"/>
                  </a:lnTo>
                  <a:lnTo>
                    <a:pt x="3264" y="10347"/>
                  </a:lnTo>
                  <a:lnTo>
                    <a:pt x="2838" y="10755"/>
                  </a:lnTo>
                  <a:lnTo>
                    <a:pt x="2374" y="11163"/>
                  </a:lnTo>
                  <a:lnTo>
                    <a:pt x="1911" y="11552"/>
                  </a:lnTo>
                  <a:lnTo>
                    <a:pt x="1410" y="11942"/>
                  </a:lnTo>
                  <a:lnTo>
                    <a:pt x="910" y="12331"/>
                  </a:lnTo>
                  <a:lnTo>
                    <a:pt x="372" y="12702"/>
                  </a:lnTo>
                  <a:lnTo>
                    <a:pt x="242" y="13314"/>
                  </a:lnTo>
                  <a:lnTo>
                    <a:pt x="131" y="13833"/>
                  </a:lnTo>
                  <a:lnTo>
                    <a:pt x="57" y="14260"/>
                  </a:lnTo>
                  <a:lnTo>
                    <a:pt x="20" y="14612"/>
                  </a:lnTo>
                  <a:lnTo>
                    <a:pt x="1" y="14890"/>
                  </a:lnTo>
                  <a:lnTo>
                    <a:pt x="1" y="15113"/>
                  </a:lnTo>
                  <a:lnTo>
                    <a:pt x="20" y="15261"/>
                  </a:lnTo>
                  <a:lnTo>
                    <a:pt x="57" y="15372"/>
                  </a:lnTo>
                  <a:lnTo>
                    <a:pt x="112" y="15446"/>
                  </a:lnTo>
                  <a:lnTo>
                    <a:pt x="149" y="15483"/>
                  </a:lnTo>
                  <a:lnTo>
                    <a:pt x="261" y="15483"/>
                  </a:lnTo>
                  <a:lnTo>
                    <a:pt x="335" y="15428"/>
                  </a:lnTo>
                  <a:lnTo>
                    <a:pt x="372" y="15409"/>
                  </a:lnTo>
                  <a:lnTo>
                    <a:pt x="724" y="15113"/>
                  </a:lnTo>
                  <a:lnTo>
                    <a:pt x="1132" y="14742"/>
                  </a:lnTo>
                  <a:lnTo>
                    <a:pt x="1670" y="14260"/>
                  </a:lnTo>
                  <a:lnTo>
                    <a:pt x="2300" y="13629"/>
                  </a:lnTo>
                  <a:lnTo>
                    <a:pt x="3005" y="12887"/>
                  </a:lnTo>
                  <a:lnTo>
                    <a:pt x="3376" y="12480"/>
                  </a:lnTo>
                  <a:lnTo>
                    <a:pt x="3765" y="12035"/>
                  </a:lnTo>
                  <a:lnTo>
                    <a:pt x="4154" y="11552"/>
                  </a:lnTo>
                  <a:lnTo>
                    <a:pt x="4544" y="11052"/>
                  </a:lnTo>
                  <a:lnTo>
                    <a:pt x="4952" y="10533"/>
                  </a:lnTo>
                  <a:lnTo>
                    <a:pt x="5341" y="9976"/>
                  </a:lnTo>
                  <a:lnTo>
                    <a:pt x="5749" y="9401"/>
                  </a:lnTo>
                  <a:lnTo>
                    <a:pt x="6139" y="8808"/>
                  </a:lnTo>
                  <a:lnTo>
                    <a:pt x="6509" y="8178"/>
                  </a:lnTo>
                  <a:lnTo>
                    <a:pt x="6880" y="7547"/>
                  </a:lnTo>
                  <a:lnTo>
                    <a:pt x="7233" y="6880"/>
                  </a:lnTo>
                  <a:lnTo>
                    <a:pt x="7566" y="6175"/>
                  </a:lnTo>
                  <a:lnTo>
                    <a:pt x="7882" y="5470"/>
                  </a:lnTo>
                  <a:lnTo>
                    <a:pt x="8160" y="4747"/>
                  </a:lnTo>
                  <a:lnTo>
                    <a:pt x="8419" y="4006"/>
                  </a:lnTo>
                  <a:lnTo>
                    <a:pt x="8660" y="3227"/>
                  </a:lnTo>
                  <a:lnTo>
                    <a:pt x="8864" y="2448"/>
                  </a:lnTo>
                  <a:lnTo>
                    <a:pt x="9031" y="1651"/>
                  </a:lnTo>
                  <a:lnTo>
                    <a:pt x="9142" y="835"/>
                  </a:lnTo>
                  <a:lnTo>
                    <a:pt x="92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1"/>
            <p:cNvSpPr/>
            <p:nvPr/>
          </p:nvSpPr>
          <p:spPr>
            <a:xfrm>
              <a:off x="866486" y="2880133"/>
              <a:ext cx="70828" cy="468097"/>
            </a:xfrm>
            <a:custGeom>
              <a:avLst/>
              <a:gdLst/>
              <a:ahLst/>
              <a:cxnLst/>
              <a:rect l="l" t="t" r="r" b="b"/>
              <a:pathLst>
                <a:path w="1058" h="6992" extrusionOk="0">
                  <a:moveTo>
                    <a:pt x="427" y="0"/>
                  </a:moveTo>
                  <a:lnTo>
                    <a:pt x="334" y="279"/>
                  </a:lnTo>
                  <a:lnTo>
                    <a:pt x="297" y="427"/>
                  </a:lnTo>
                  <a:lnTo>
                    <a:pt x="241" y="612"/>
                  </a:lnTo>
                  <a:lnTo>
                    <a:pt x="148" y="1057"/>
                  </a:lnTo>
                  <a:lnTo>
                    <a:pt x="74" y="1577"/>
                  </a:lnTo>
                  <a:lnTo>
                    <a:pt x="19" y="2170"/>
                  </a:lnTo>
                  <a:lnTo>
                    <a:pt x="19" y="2485"/>
                  </a:lnTo>
                  <a:lnTo>
                    <a:pt x="0" y="2819"/>
                  </a:lnTo>
                  <a:lnTo>
                    <a:pt x="0" y="3153"/>
                  </a:lnTo>
                  <a:lnTo>
                    <a:pt x="19" y="3468"/>
                  </a:lnTo>
                  <a:lnTo>
                    <a:pt x="37" y="4136"/>
                  </a:lnTo>
                  <a:lnTo>
                    <a:pt x="93" y="4766"/>
                  </a:lnTo>
                  <a:lnTo>
                    <a:pt x="148" y="5359"/>
                  </a:lnTo>
                  <a:lnTo>
                    <a:pt x="223" y="5897"/>
                  </a:lnTo>
                  <a:lnTo>
                    <a:pt x="352" y="6694"/>
                  </a:lnTo>
                  <a:lnTo>
                    <a:pt x="408" y="6991"/>
                  </a:lnTo>
                  <a:lnTo>
                    <a:pt x="1057" y="6824"/>
                  </a:lnTo>
                  <a:lnTo>
                    <a:pt x="983" y="6546"/>
                  </a:lnTo>
                  <a:lnTo>
                    <a:pt x="779" y="5786"/>
                  </a:lnTo>
                  <a:lnTo>
                    <a:pt x="668" y="5285"/>
                  </a:lnTo>
                  <a:lnTo>
                    <a:pt x="556" y="4710"/>
                  </a:lnTo>
                  <a:lnTo>
                    <a:pt x="445" y="4080"/>
                  </a:lnTo>
                  <a:lnTo>
                    <a:pt x="352" y="3449"/>
                  </a:lnTo>
                  <a:lnTo>
                    <a:pt x="315" y="3134"/>
                  </a:lnTo>
                  <a:lnTo>
                    <a:pt x="278" y="2800"/>
                  </a:lnTo>
                  <a:lnTo>
                    <a:pt x="260" y="2485"/>
                  </a:lnTo>
                  <a:lnTo>
                    <a:pt x="241" y="2189"/>
                  </a:lnTo>
                  <a:lnTo>
                    <a:pt x="223" y="1595"/>
                  </a:lnTo>
                  <a:lnTo>
                    <a:pt x="260" y="1076"/>
                  </a:lnTo>
                  <a:lnTo>
                    <a:pt x="315" y="631"/>
                  </a:lnTo>
                  <a:lnTo>
                    <a:pt x="334" y="446"/>
                  </a:lnTo>
                  <a:lnTo>
                    <a:pt x="371" y="297"/>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1"/>
            <p:cNvSpPr/>
            <p:nvPr/>
          </p:nvSpPr>
          <p:spPr>
            <a:xfrm>
              <a:off x="-307911" y="2475432"/>
              <a:ext cx="618304" cy="1036615"/>
            </a:xfrm>
            <a:custGeom>
              <a:avLst/>
              <a:gdLst/>
              <a:ahLst/>
              <a:cxnLst/>
              <a:rect l="l" t="t" r="r" b="b"/>
              <a:pathLst>
                <a:path w="9236" h="15484" extrusionOk="0">
                  <a:moveTo>
                    <a:pt x="1" y="1"/>
                  </a:moveTo>
                  <a:lnTo>
                    <a:pt x="94" y="835"/>
                  </a:lnTo>
                  <a:lnTo>
                    <a:pt x="223" y="1651"/>
                  </a:lnTo>
                  <a:lnTo>
                    <a:pt x="390" y="2448"/>
                  </a:lnTo>
                  <a:lnTo>
                    <a:pt x="576" y="3227"/>
                  </a:lnTo>
                  <a:lnTo>
                    <a:pt x="817" y="4006"/>
                  </a:lnTo>
                  <a:lnTo>
                    <a:pt x="1076" y="4748"/>
                  </a:lnTo>
                  <a:lnTo>
                    <a:pt x="1373" y="5471"/>
                  </a:lnTo>
                  <a:lnTo>
                    <a:pt x="1670" y="6175"/>
                  </a:lnTo>
                  <a:lnTo>
                    <a:pt x="2003" y="6861"/>
                  </a:lnTo>
                  <a:lnTo>
                    <a:pt x="2356" y="7529"/>
                  </a:lnTo>
                  <a:lnTo>
                    <a:pt x="2727" y="8178"/>
                  </a:lnTo>
                  <a:lnTo>
                    <a:pt x="3116" y="8808"/>
                  </a:lnTo>
                  <a:lnTo>
                    <a:pt x="3505" y="9402"/>
                  </a:lnTo>
                  <a:lnTo>
                    <a:pt x="3895" y="9977"/>
                  </a:lnTo>
                  <a:lnTo>
                    <a:pt x="4284" y="10533"/>
                  </a:lnTo>
                  <a:lnTo>
                    <a:pt x="4692" y="11052"/>
                  </a:lnTo>
                  <a:lnTo>
                    <a:pt x="5082" y="11553"/>
                  </a:lnTo>
                  <a:lnTo>
                    <a:pt x="5489" y="12035"/>
                  </a:lnTo>
                  <a:lnTo>
                    <a:pt x="5860" y="12480"/>
                  </a:lnTo>
                  <a:lnTo>
                    <a:pt x="6250" y="12888"/>
                  </a:lnTo>
                  <a:lnTo>
                    <a:pt x="6954" y="13629"/>
                  </a:lnTo>
                  <a:lnTo>
                    <a:pt x="7585" y="14260"/>
                  </a:lnTo>
                  <a:lnTo>
                    <a:pt x="8104" y="14742"/>
                  </a:lnTo>
                  <a:lnTo>
                    <a:pt x="8512" y="15113"/>
                  </a:lnTo>
                  <a:lnTo>
                    <a:pt x="8864" y="15410"/>
                  </a:lnTo>
                  <a:lnTo>
                    <a:pt x="8901" y="15428"/>
                  </a:lnTo>
                  <a:lnTo>
                    <a:pt x="8994" y="15484"/>
                  </a:lnTo>
                  <a:lnTo>
                    <a:pt x="9087" y="15484"/>
                  </a:lnTo>
                  <a:lnTo>
                    <a:pt x="9142" y="15447"/>
                  </a:lnTo>
                  <a:lnTo>
                    <a:pt x="9179" y="15372"/>
                  </a:lnTo>
                  <a:lnTo>
                    <a:pt x="9217" y="15261"/>
                  </a:lnTo>
                  <a:lnTo>
                    <a:pt x="9235" y="15113"/>
                  </a:lnTo>
                  <a:lnTo>
                    <a:pt x="9235" y="14890"/>
                  </a:lnTo>
                  <a:lnTo>
                    <a:pt x="9217" y="14612"/>
                  </a:lnTo>
                  <a:lnTo>
                    <a:pt x="9179" y="14260"/>
                  </a:lnTo>
                  <a:lnTo>
                    <a:pt x="9105" y="13833"/>
                  </a:lnTo>
                  <a:lnTo>
                    <a:pt x="9013" y="13314"/>
                  </a:lnTo>
                  <a:lnTo>
                    <a:pt x="8864" y="12702"/>
                  </a:lnTo>
                  <a:lnTo>
                    <a:pt x="8326" y="12331"/>
                  </a:lnTo>
                  <a:lnTo>
                    <a:pt x="7826" y="11942"/>
                  </a:lnTo>
                  <a:lnTo>
                    <a:pt x="7325" y="11553"/>
                  </a:lnTo>
                  <a:lnTo>
                    <a:pt x="6862" y="11145"/>
                  </a:lnTo>
                  <a:lnTo>
                    <a:pt x="6417" y="10755"/>
                  </a:lnTo>
                  <a:lnTo>
                    <a:pt x="5990" y="10329"/>
                  </a:lnTo>
                  <a:lnTo>
                    <a:pt x="5564" y="9921"/>
                  </a:lnTo>
                  <a:lnTo>
                    <a:pt x="5174" y="9494"/>
                  </a:lnTo>
                  <a:lnTo>
                    <a:pt x="4803" y="9086"/>
                  </a:lnTo>
                  <a:lnTo>
                    <a:pt x="4451" y="8660"/>
                  </a:lnTo>
                  <a:lnTo>
                    <a:pt x="4117" y="8234"/>
                  </a:lnTo>
                  <a:lnTo>
                    <a:pt x="3784" y="7807"/>
                  </a:lnTo>
                  <a:lnTo>
                    <a:pt x="3487" y="7362"/>
                  </a:lnTo>
                  <a:lnTo>
                    <a:pt x="3190" y="6936"/>
                  </a:lnTo>
                  <a:lnTo>
                    <a:pt x="2912" y="6509"/>
                  </a:lnTo>
                  <a:lnTo>
                    <a:pt x="2652" y="6083"/>
                  </a:lnTo>
                  <a:lnTo>
                    <a:pt x="2170" y="5230"/>
                  </a:lnTo>
                  <a:lnTo>
                    <a:pt x="1744" y="4395"/>
                  </a:lnTo>
                  <a:lnTo>
                    <a:pt x="1354" y="3579"/>
                  </a:lnTo>
                  <a:lnTo>
                    <a:pt x="1021" y="2801"/>
                  </a:lnTo>
                  <a:lnTo>
                    <a:pt x="724" y="2040"/>
                  </a:lnTo>
                  <a:lnTo>
                    <a:pt x="446" y="1317"/>
                  </a:lnTo>
                  <a:lnTo>
                    <a:pt x="223" y="63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1"/>
            <p:cNvSpPr/>
            <p:nvPr/>
          </p:nvSpPr>
          <p:spPr>
            <a:xfrm>
              <a:off x="-188744" y="2420803"/>
              <a:ext cx="70828" cy="468097"/>
            </a:xfrm>
            <a:custGeom>
              <a:avLst/>
              <a:gdLst/>
              <a:ahLst/>
              <a:cxnLst/>
              <a:rect l="l" t="t" r="r" b="b"/>
              <a:pathLst>
                <a:path w="1058" h="6992" extrusionOk="0">
                  <a:moveTo>
                    <a:pt x="631" y="1"/>
                  </a:moveTo>
                  <a:lnTo>
                    <a:pt x="687" y="279"/>
                  </a:lnTo>
                  <a:lnTo>
                    <a:pt x="724" y="446"/>
                  </a:lnTo>
                  <a:lnTo>
                    <a:pt x="761" y="631"/>
                  </a:lnTo>
                  <a:lnTo>
                    <a:pt x="817" y="1058"/>
                  </a:lnTo>
                  <a:lnTo>
                    <a:pt x="835" y="1595"/>
                  </a:lnTo>
                  <a:lnTo>
                    <a:pt x="817" y="2170"/>
                  </a:lnTo>
                  <a:lnTo>
                    <a:pt x="798" y="2485"/>
                  </a:lnTo>
                  <a:lnTo>
                    <a:pt x="780" y="2801"/>
                  </a:lnTo>
                  <a:lnTo>
                    <a:pt x="761" y="3116"/>
                  </a:lnTo>
                  <a:lnTo>
                    <a:pt x="706" y="3450"/>
                  </a:lnTo>
                  <a:lnTo>
                    <a:pt x="613" y="4080"/>
                  </a:lnTo>
                  <a:lnTo>
                    <a:pt x="520" y="4692"/>
                  </a:lnTo>
                  <a:lnTo>
                    <a:pt x="390" y="5267"/>
                  </a:lnTo>
                  <a:lnTo>
                    <a:pt x="279" y="5786"/>
                  </a:lnTo>
                  <a:lnTo>
                    <a:pt x="75" y="6546"/>
                  </a:lnTo>
                  <a:lnTo>
                    <a:pt x="1" y="6824"/>
                  </a:lnTo>
                  <a:lnTo>
                    <a:pt x="650" y="6991"/>
                  </a:lnTo>
                  <a:lnTo>
                    <a:pt x="706" y="6676"/>
                  </a:lnTo>
                  <a:lnTo>
                    <a:pt x="835" y="5897"/>
                  </a:lnTo>
                  <a:lnTo>
                    <a:pt x="910" y="5360"/>
                  </a:lnTo>
                  <a:lnTo>
                    <a:pt x="965" y="4766"/>
                  </a:lnTo>
                  <a:lnTo>
                    <a:pt x="1021" y="4136"/>
                  </a:lnTo>
                  <a:lnTo>
                    <a:pt x="1058" y="3468"/>
                  </a:lnTo>
                  <a:lnTo>
                    <a:pt x="1058" y="3134"/>
                  </a:lnTo>
                  <a:lnTo>
                    <a:pt x="1058" y="2819"/>
                  </a:lnTo>
                  <a:lnTo>
                    <a:pt x="1058" y="2485"/>
                  </a:lnTo>
                  <a:lnTo>
                    <a:pt x="1039" y="2170"/>
                  </a:lnTo>
                  <a:lnTo>
                    <a:pt x="984" y="1577"/>
                  </a:lnTo>
                  <a:lnTo>
                    <a:pt x="910" y="1058"/>
                  </a:lnTo>
                  <a:lnTo>
                    <a:pt x="817" y="613"/>
                  </a:lnTo>
                  <a:lnTo>
                    <a:pt x="780" y="427"/>
                  </a:lnTo>
                  <a:lnTo>
                    <a:pt x="724" y="279"/>
                  </a:lnTo>
                  <a:lnTo>
                    <a:pt x="63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1"/>
            <p:cNvSpPr/>
            <p:nvPr/>
          </p:nvSpPr>
          <p:spPr>
            <a:xfrm>
              <a:off x="254450" y="1682165"/>
              <a:ext cx="288064" cy="793328"/>
            </a:xfrm>
            <a:custGeom>
              <a:avLst/>
              <a:gdLst/>
              <a:ahLst/>
              <a:cxnLst/>
              <a:rect l="l" t="t" r="r" b="b"/>
              <a:pathLst>
                <a:path w="4303" h="11850" extrusionOk="0">
                  <a:moveTo>
                    <a:pt x="4303" y="1"/>
                  </a:moveTo>
                  <a:lnTo>
                    <a:pt x="4099" y="1002"/>
                  </a:lnTo>
                  <a:lnTo>
                    <a:pt x="3839" y="2133"/>
                  </a:lnTo>
                  <a:lnTo>
                    <a:pt x="3672" y="2745"/>
                  </a:lnTo>
                  <a:lnTo>
                    <a:pt x="3505" y="3376"/>
                  </a:lnTo>
                  <a:lnTo>
                    <a:pt x="3301" y="4006"/>
                  </a:lnTo>
                  <a:lnTo>
                    <a:pt x="3079" y="4655"/>
                  </a:lnTo>
                  <a:lnTo>
                    <a:pt x="2819" y="5304"/>
                  </a:lnTo>
                  <a:lnTo>
                    <a:pt x="2541" y="5972"/>
                  </a:lnTo>
                  <a:lnTo>
                    <a:pt x="2226" y="6621"/>
                  </a:lnTo>
                  <a:lnTo>
                    <a:pt x="1892" y="7270"/>
                  </a:lnTo>
                  <a:lnTo>
                    <a:pt x="1521" y="7919"/>
                  </a:lnTo>
                  <a:lnTo>
                    <a:pt x="1113" y="8530"/>
                  </a:lnTo>
                  <a:lnTo>
                    <a:pt x="891" y="8846"/>
                  </a:lnTo>
                  <a:lnTo>
                    <a:pt x="650" y="9142"/>
                  </a:lnTo>
                  <a:lnTo>
                    <a:pt x="409" y="9439"/>
                  </a:lnTo>
                  <a:lnTo>
                    <a:pt x="168" y="9717"/>
                  </a:lnTo>
                  <a:lnTo>
                    <a:pt x="56" y="10589"/>
                  </a:lnTo>
                  <a:lnTo>
                    <a:pt x="1" y="11182"/>
                  </a:lnTo>
                  <a:lnTo>
                    <a:pt x="1" y="11553"/>
                  </a:lnTo>
                  <a:lnTo>
                    <a:pt x="1" y="11683"/>
                  </a:lnTo>
                  <a:lnTo>
                    <a:pt x="19" y="11775"/>
                  </a:lnTo>
                  <a:lnTo>
                    <a:pt x="38" y="11813"/>
                  </a:lnTo>
                  <a:lnTo>
                    <a:pt x="56" y="11850"/>
                  </a:lnTo>
                  <a:lnTo>
                    <a:pt x="112" y="11850"/>
                  </a:lnTo>
                  <a:lnTo>
                    <a:pt x="149" y="11813"/>
                  </a:lnTo>
                  <a:lnTo>
                    <a:pt x="168" y="11794"/>
                  </a:lnTo>
                  <a:lnTo>
                    <a:pt x="334" y="11571"/>
                  </a:lnTo>
                  <a:lnTo>
                    <a:pt x="520" y="11293"/>
                  </a:lnTo>
                  <a:lnTo>
                    <a:pt x="761" y="10904"/>
                  </a:lnTo>
                  <a:lnTo>
                    <a:pt x="1058" y="10440"/>
                  </a:lnTo>
                  <a:lnTo>
                    <a:pt x="1391" y="9866"/>
                  </a:lnTo>
                  <a:lnTo>
                    <a:pt x="1744" y="9198"/>
                  </a:lnTo>
                  <a:lnTo>
                    <a:pt x="2115" y="8456"/>
                  </a:lnTo>
                  <a:lnTo>
                    <a:pt x="2485" y="7640"/>
                  </a:lnTo>
                  <a:lnTo>
                    <a:pt x="2856" y="6732"/>
                  </a:lnTo>
                  <a:lnTo>
                    <a:pt x="3042" y="6268"/>
                  </a:lnTo>
                  <a:lnTo>
                    <a:pt x="3209" y="5768"/>
                  </a:lnTo>
                  <a:lnTo>
                    <a:pt x="3375" y="5267"/>
                  </a:lnTo>
                  <a:lnTo>
                    <a:pt x="3524" y="4729"/>
                  </a:lnTo>
                  <a:lnTo>
                    <a:pt x="3672" y="4192"/>
                  </a:lnTo>
                  <a:lnTo>
                    <a:pt x="3802" y="3635"/>
                  </a:lnTo>
                  <a:lnTo>
                    <a:pt x="3932" y="3060"/>
                  </a:lnTo>
                  <a:lnTo>
                    <a:pt x="4043" y="2486"/>
                  </a:lnTo>
                  <a:lnTo>
                    <a:pt x="4136" y="1874"/>
                  </a:lnTo>
                  <a:lnTo>
                    <a:pt x="4210" y="1262"/>
                  </a:lnTo>
                  <a:lnTo>
                    <a:pt x="4265" y="650"/>
                  </a:lnTo>
                  <a:lnTo>
                    <a:pt x="4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1"/>
            <p:cNvSpPr/>
            <p:nvPr/>
          </p:nvSpPr>
          <p:spPr>
            <a:xfrm>
              <a:off x="451812" y="1639988"/>
              <a:ext cx="39832" cy="356362"/>
            </a:xfrm>
            <a:custGeom>
              <a:avLst/>
              <a:gdLst/>
              <a:ahLst/>
              <a:cxnLst/>
              <a:rect l="l" t="t" r="r" b="b"/>
              <a:pathLst>
                <a:path w="595" h="5323" extrusionOk="0">
                  <a:moveTo>
                    <a:pt x="242" y="0"/>
                  </a:moveTo>
                  <a:lnTo>
                    <a:pt x="205" y="223"/>
                  </a:lnTo>
                  <a:lnTo>
                    <a:pt x="149" y="483"/>
                  </a:lnTo>
                  <a:lnTo>
                    <a:pt x="131" y="649"/>
                  </a:lnTo>
                  <a:lnTo>
                    <a:pt x="94" y="816"/>
                  </a:lnTo>
                  <a:lnTo>
                    <a:pt x="19" y="1669"/>
                  </a:lnTo>
                  <a:lnTo>
                    <a:pt x="19" y="2151"/>
                  </a:lnTo>
                  <a:lnTo>
                    <a:pt x="1" y="2411"/>
                  </a:lnTo>
                  <a:lnTo>
                    <a:pt x="1" y="2652"/>
                  </a:lnTo>
                  <a:lnTo>
                    <a:pt x="19" y="3153"/>
                  </a:lnTo>
                  <a:lnTo>
                    <a:pt x="38" y="3635"/>
                  </a:lnTo>
                  <a:lnTo>
                    <a:pt x="75" y="4488"/>
                  </a:lnTo>
                  <a:lnTo>
                    <a:pt x="131" y="5100"/>
                  </a:lnTo>
                  <a:lnTo>
                    <a:pt x="149" y="5322"/>
                  </a:lnTo>
                  <a:lnTo>
                    <a:pt x="594" y="5267"/>
                  </a:lnTo>
                  <a:lnTo>
                    <a:pt x="557" y="5044"/>
                  </a:lnTo>
                  <a:lnTo>
                    <a:pt x="464" y="4451"/>
                  </a:lnTo>
                  <a:lnTo>
                    <a:pt x="335" y="3616"/>
                  </a:lnTo>
                  <a:lnTo>
                    <a:pt x="279" y="3134"/>
                  </a:lnTo>
                  <a:lnTo>
                    <a:pt x="242" y="2652"/>
                  </a:lnTo>
                  <a:lnTo>
                    <a:pt x="205" y="2392"/>
                  </a:lnTo>
                  <a:lnTo>
                    <a:pt x="205" y="2151"/>
                  </a:lnTo>
                  <a:lnTo>
                    <a:pt x="168" y="1669"/>
                  </a:lnTo>
                  <a:lnTo>
                    <a:pt x="168" y="835"/>
                  </a:lnTo>
                  <a:lnTo>
                    <a:pt x="186" y="649"/>
                  </a:lnTo>
                  <a:lnTo>
                    <a:pt x="186" y="501"/>
                  </a:lnTo>
                  <a:lnTo>
                    <a:pt x="223" y="241"/>
                  </a:lnTo>
                  <a:lnTo>
                    <a:pt x="24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1"/>
            <p:cNvSpPr/>
            <p:nvPr/>
          </p:nvSpPr>
          <p:spPr>
            <a:xfrm>
              <a:off x="-307911" y="3341941"/>
              <a:ext cx="618304" cy="667935"/>
            </a:xfrm>
            <a:custGeom>
              <a:avLst/>
              <a:gdLst/>
              <a:ahLst/>
              <a:cxnLst/>
              <a:rect l="l" t="t" r="r" b="b"/>
              <a:pathLst>
                <a:path w="9236" h="9977" extrusionOk="0">
                  <a:moveTo>
                    <a:pt x="4544" y="0"/>
                  </a:moveTo>
                  <a:lnTo>
                    <a:pt x="4229" y="19"/>
                  </a:lnTo>
                  <a:lnTo>
                    <a:pt x="3950" y="56"/>
                  </a:lnTo>
                  <a:lnTo>
                    <a:pt x="3654" y="130"/>
                  </a:lnTo>
                  <a:lnTo>
                    <a:pt x="3394" y="241"/>
                  </a:lnTo>
                  <a:lnTo>
                    <a:pt x="3135" y="353"/>
                  </a:lnTo>
                  <a:lnTo>
                    <a:pt x="2875" y="501"/>
                  </a:lnTo>
                  <a:lnTo>
                    <a:pt x="2652" y="686"/>
                  </a:lnTo>
                  <a:lnTo>
                    <a:pt x="2449" y="872"/>
                  </a:lnTo>
                  <a:lnTo>
                    <a:pt x="2245" y="1076"/>
                  </a:lnTo>
                  <a:lnTo>
                    <a:pt x="2078" y="1317"/>
                  </a:lnTo>
                  <a:lnTo>
                    <a:pt x="1929" y="1558"/>
                  </a:lnTo>
                  <a:lnTo>
                    <a:pt x="1800" y="1818"/>
                  </a:lnTo>
                  <a:lnTo>
                    <a:pt x="1707" y="2077"/>
                  </a:lnTo>
                  <a:lnTo>
                    <a:pt x="1633" y="2374"/>
                  </a:lnTo>
                  <a:lnTo>
                    <a:pt x="1596" y="2670"/>
                  </a:lnTo>
                  <a:lnTo>
                    <a:pt x="1577" y="2967"/>
                  </a:lnTo>
                  <a:lnTo>
                    <a:pt x="1596" y="3301"/>
                  </a:lnTo>
                  <a:lnTo>
                    <a:pt x="1651" y="3616"/>
                  </a:lnTo>
                  <a:lnTo>
                    <a:pt x="1725" y="3913"/>
                  </a:lnTo>
                  <a:lnTo>
                    <a:pt x="1855" y="4210"/>
                  </a:lnTo>
                  <a:lnTo>
                    <a:pt x="1651" y="4302"/>
                  </a:lnTo>
                  <a:lnTo>
                    <a:pt x="1466" y="4413"/>
                  </a:lnTo>
                  <a:lnTo>
                    <a:pt x="1280" y="4525"/>
                  </a:lnTo>
                  <a:lnTo>
                    <a:pt x="1113" y="4655"/>
                  </a:lnTo>
                  <a:lnTo>
                    <a:pt x="947" y="4803"/>
                  </a:lnTo>
                  <a:lnTo>
                    <a:pt x="798" y="4951"/>
                  </a:lnTo>
                  <a:lnTo>
                    <a:pt x="650" y="5118"/>
                  </a:lnTo>
                  <a:lnTo>
                    <a:pt x="520" y="5285"/>
                  </a:lnTo>
                  <a:lnTo>
                    <a:pt x="409" y="5470"/>
                  </a:lnTo>
                  <a:lnTo>
                    <a:pt x="298" y="5656"/>
                  </a:lnTo>
                  <a:lnTo>
                    <a:pt x="223" y="5860"/>
                  </a:lnTo>
                  <a:lnTo>
                    <a:pt x="149" y="6064"/>
                  </a:lnTo>
                  <a:lnTo>
                    <a:pt x="94" y="6286"/>
                  </a:lnTo>
                  <a:lnTo>
                    <a:pt x="38" y="6509"/>
                  </a:lnTo>
                  <a:lnTo>
                    <a:pt x="19" y="6731"/>
                  </a:lnTo>
                  <a:lnTo>
                    <a:pt x="1" y="6954"/>
                  </a:lnTo>
                  <a:lnTo>
                    <a:pt x="19" y="7269"/>
                  </a:lnTo>
                  <a:lnTo>
                    <a:pt x="75" y="7547"/>
                  </a:lnTo>
                  <a:lnTo>
                    <a:pt x="149" y="7844"/>
                  </a:lnTo>
                  <a:lnTo>
                    <a:pt x="242" y="8122"/>
                  </a:lnTo>
                  <a:lnTo>
                    <a:pt x="372" y="8382"/>
                  </a:lnTo>
                  <a:lnTo>
                    <a:pt x="520" y="8623"/>
                  </a:lnTo>
                  <a:lnTo>
                    <a:pt x="687" y="8845"/>
                  </a:lnTo>
                  <a:lnTo>
                    <a:pt x="872" y="9049"/>
                  </a:lnTo>
                  <a:lnTo>
                    <a:pt x="1095" y="9253"/>
                  </a:lnTo>
                  <a:lnTo>
                    <a:pt x="1317" y="9420"/>
                  </a:lnTo>
                  <a:lnTo>
                    <a:pt x="1558" y="9568"/>
                  </a:lnTo>
                  <a:lnTo>
                    <a:pt x="1818" y="9698"/>
                  </a:lnTo>
                  <a:lnTo>
                    <a:pt x="2096" y="9791"/>
                  </a:lnTo>
                  <a:lnTo>
                    <a:pt x="2374" y="9865"/>
                  </a:lnTo>
                  <a:lnTo>
                    <a:pt x="2671" y="9902"/>
                  </a:lnTo>
                  <a:lnTo>
                    <a:pt x="2968" y="9921"/>
                  </a:lnTo>
                  <a:lnTo>
                    <a:pt x="3190" y="9921"/>
                  </a:lnTo>
                  <a:lnTo>
                    <a:pt x="3413" y="9902"/>
                  </a:lnTo>
                  <a:lnTo>
                    <a:pt x="3617" y="9846"/>
                  </a:lnTo>
                  <a:lnTo>
                    <a:pt x="3839" y="9809"/>
                  </a:lnTo>
                  <a:lnTo>
                    <a:pt x="4025" y="9735"/>
                  </a:lnTo>
                  <a:lnTo>
                    <a:pt x="4229" y="9643"/>
                  </a:lnTo>
                  <a:lnTo>
                    <a:pt x="4414" y="9550"/>
                  </a:lnTo>
                  <a:lnTo>
                    <a:pt x="4581" y="9457"/>
                  </a:lnTo>
                  <a:lnTo>
                    <a:pt x="4766" y="9568"/>
                  </a:lnTo>
                  <a:lnTo>
                    <a:pt x="4970" y="9661"/>
                  </a:lnTo>
                  <a:lnTo>
                    <a:pt x="5156" y="9754"/>
                  </a:lnTo>
                  <a:lnTo>
                    <a:pt x="5378" y="9828"/>
                  </a:lnTo>
                  <a:lnTo>
                    <a:pt x="5582" y="9902"/>
                  </a:lnTo>
                  <a:lnTo>
                    <a:pt x="5805" y="9939"/>
                  </a:lnTo>
                  <a:lnTo>
                    <a:pt x="6027" y="9958"/>
                  </a:lnTo>
                  <a:lnTo>
                    <a:pt x="6268" y="9976"/>
                  </a:lnTo>
                  <a:lnTo>
                    <a:pt x="6565" y="9958"/>
                  </a:lnTo>
                  <a:lnTo>
                    <a:pt x="6862" y="9921"/>
                  </a:lnTo>
                  <a:lnTo>
                    <a:pt x="7158" y="9846"/>
                  </a:lnTo>
                  <a:lnTo>
                    <a:pt x="7418" y="9735"/>
                  </a:lnTo>
                  <a:lnTo>
                    <a:pt x="7678" y="9605"/>
                  </a:lnTo>
                  <a:lnTo>
                    <a:pt x="7919" y="9457"/>
                  </a:lnTo>
                  <a:lnTo>
                    <a:pt x="8160" y="9290"/>
                  </a:lnTo>
                  <a:lnTo>
                    <a:pt x="8364" y="9105"/>
                  </a:lnTo>
                  <a:lnTo>
                    <a:pt x="8549" y="8901"/>
                  </a:lnTo>
                  <a:lnTo>
                    <a:pt x="8734" y="8660"/>
                  </a:lnTo>
                  <a:lnTo>
                    <a:pt x="8883" y="8419"/>
                  </a:lnTo>
                  <a:lnTo>
                    <a:pt x="8994" y="8159"/>
                  </a:lnTo>
                  <a:lnTo>
                    <a:pt x="9105" y="7881"/>
                  </a:lnTo>
                  <a:lnTo>
                    <a:pt x="9179" y="7603"/>
                  </a:lnTo>
                  <a:lnTo>
                    <a:pt x="9217" y="7306"/>
                  </a:lnTo>
                  <a:lnTo>
                    <a:pt x="9235" y="7009"/>
                  </a:lnTo>
                  <a:lnTo>
                    <a:pt x="9217" y="6768"/>
                  </a:lnTo>
                  <a:lnTo>
                    <a:pt x="9198" y="6527"/>
                  </a:lnTo>
                  <a:lnTo>
                    <a:pt x="9142" y="6305"/>
                  </a:lnTo>
                  <a:lnTo>
                    <a:pt x="9087" y="6082"/>
                  </a:lnTo>
                  <a:lnTo>
                    <a:pt x="9013" y="5860"/>
                  </a:lnTo>
                  <a:lnTo>
                    <a:pt x="8901" y="5656"/>
                  </a:lnTo>
                  <a:lnTo>
                    <a:pt x="8790" y="5452"/>
                  </a:lnTo>
                  <a:lnTo>
                    <a:pt x="8679" y="5266"/>
                  </a:lnTo>
                  <a:lnTo>
                    <a:pt x="8530" y="5081"/>
                  </a:lnTo>
                  <a:lnTo>
                    <a:pt x="8382" y="4914"/>
                  </a:lnTo>
                  <a:lnTo>
                    <a:pt x="8215" y="4766"/>
                  </a:lnTo>
                  <a:lnTo>
                    <a:pt x="8048" y="4636"/>
                  </a:lnTo>
                  <a:lnTo>
                    <a:pt x="7863" y="4506"/>
                  </a:lnTo>
                  <a:lnTo>
                    <a:pt x="7659" y="4376"/>
                  </a:lnTo>
                  <a:lnTo>
                    <a:pt x="7455" y="4284"/>
                  </a:lnTo>
                  <a:lnTo>
                    <a:pt x="7232" y="4210"/>
                  </a:lnTo>
                  <a:lnTo>
                    <a:pt x="7362" y="3913"/>
                  </a:lnTo>
                  <a:lnTo>
                    <a:pt x="7436" y="3616"/>
                  </a:lnTo>
                  <a:lnTo>
                    <a:pt x="7492" y="3301"/>
                  </a:lnTo>
                  <a:lnTo>
                    <a:pt x="7511" y="2967"/>
                  </a:lnTo>
                  <a:lnTo>
                    <a:pt x="7492" y="2670"/>
                  </a:lnTo>
                  <a:lnTo>
                    <a:pt x="7455" y="2374"/>
                  </a:lnTo>
                  <a:lnTo>
                    <a:pt x="7381" y="2077"/>
                  </a:lnTo>
                  <a:lnTo>
                    <a:pt x="7270" y="1818"/>
                  </a:lnTo>
                  <a:lnTo>
                    <a:pt x="7158" y="1558"/>
                  </a:lnTo>
                  <a:lnTo>
                    <a:pt x="7010" y="1317"/>
                  </a:lnTo>
                  <a:lnTo>
                    <a:pt x="6825" y="1076"/>
                  </a:lnTo>
                  <a:lnTo>
                    <a:pt x="6639" y="872"/>
                  </a:lnTo>
                  <a:lnTo>
                    <a:pt x="6435" y="686"/>
                  </a:lnTo>
                  <a:lnTo>
                    <a:pt x="6194" y="501"/>
                  </a:lnTo>
                  <a:lnTo>
                    <a:pt x="5953" y="353"/>
                  </a:lnTo>
                  <a:lnTo>
                    <a:pt x="5693" y="241"/>
                  </a:lnTo>
                  <a:lnTo>
                    <a:pt x="5415" y="130"/>
                  </a:lnTo>
                  <a:lnTo>
                    <a:pt x="5137" y="56"/>
                  </a:lnTo>
                  <a:lnTo>
                    <a:pt x="4840" y="19"/>
                  </a:lnTo>
                  <a:lnTo>
                    <a:pt x="4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1"/>
            <p:cNvSpPr/>
            <p:nvPr/>
          </p:nvSpPr>
          <p:spPr>
            <a:xfrm>
              <a:off x="-129094" y="3436271"/>
              <a:ext cx="497803" cy="514023"/>
            </a:xfrm>
            <a:custGeom>
              <a:avLst/>
              <a:gdLst/>
              <a:ahLst/>
              <a:cxnLst/>
              <a:rect l="l" t="t" r="r" b="b"/>
              <a:pathLst>
                <a:path w="7436" h="7678" extrusionOk="0">
                  <a:moveTo>
                    <a:pt x="4191" y="1"/>
                  </a:moveTo>
                  <a:lnTo>
                    <a:pt x="3968" y="19"/>
                  </a:lnTo>
                  <a:lnTo>
                    <a:pt x="3764" y="75"/>
                  </a:lnTo>
                  <a:lnTo>
                    <a:pt x="3542" y="130"/>
                  </a:lnTo>
                  <a:lnTo>
                    <a:pt x="3338" y="223"/>
                  </a:lnTo>
                  <a:lnTo>
                    <a:pt x="3134" y="316"/>
                  </a:lnTo>
                  <a:lnTo>
                    <a:pt x="2948" y="446"/>
                  </a:lnTo>
                  <a:lnTo>
                    <a:pt x="2818" y="557"/>
                  </a:lnTo>
                  <a:lnTo>
                    <a:pt x="2689" y="668"/>
                  </a:lnTo>
                  <a:lnTo>
                    <a:pt x="2577" y="798"/>
                  </a:lnTo>
                  <a:lnTo>
                    <a:pt x="2485" y="928"/>
                  </a:lnTo>
                  <a:lnTo>
                    <a:pt x="2392" y="1058"/>
                  </a:lnTo>
                  <a:lnTo>
                    <a:pt x="2318" y="1187"/>
                  </a:lnTo>
                  <a:lnTo>
                    <a:pt x="2188" y="1484"/>
                  </a:lnTo>
                  <a:lnTo>
                    <a:pt x="2021" y="1503"/>
                  </a:lnTo>
                  <a:lnTo>
                    <a:pt x="1854" y="1521"/>
                  </a:lnTo>
                  <a:lnTo>
                    <a:pt x="1687" y="1558"/>
                  </a:lnTo>
                  <a:lnTo>
                    <a:pt x="1521" y="1614"/>
                  </a:lnTo>
                  <a:lnTo>
                    <a:pt x="1372" y="1669"/>
                  </a:lnTo>
                  <a:lnTo>
                    <a:pt x="1205" y="1744"/>
                  </a:lnTo>
                  <a:lnTo>
                    <a:pt x="1057" y="1836"/>
                  </a:lnTo>
                  <a:lnTo>
                    <a:pt x="909" y="1929"/>
                  </a:lnTo>
                  <a:lnTo>
                    <a:pt x="742" y="2077"/>
                  </a:lnTo>
                  <a:lnTo>
                    <a:pt x="575" y="2244"/>
                  </a:lnTo>
                  <a:lnTo>
                    <a:pt x="426" y="2411"/>
                  </a:lnTo>
                  <a:lnTo>
                    <a:pt x="315" y="2597"/>
                  </a:lnTo>
                  <a:lnTo>
                    <a:pt x="204" y="2801"/>
                  </a:lnTo>
                  <a:lnTo>
                    <a:pt x="130" y="3004"/>
                  </a:lnTo>
                  <a:lnTo>
                    <a:pt x="74" y="3208"/>
                  </a:lnTo>
                  <a:lnTo>
                    <a:pt x="37" y="3412"/>
                  </a:lnTo>
                  <a:lnTo>
                    <a:pt x="0" y="3635"/>
                  </a:lnTo>
                  <a:lnTo>
                    <a:pt x="0" y="3857"/>
                  </a:lnTo>
                  <a:lnTo>
                    <a:pt x="37" y="4080"/>
                  </a:lnTo>
                  <a:lnTo>
                    <a:pt x="74" y="4284"/>
                  </a:lnTo>
                  <a:lnTo>
                    <a:pt x="130" y="4506"/>
                  </a:lnTo>
                  <a:lnTo>
                    <a:pt x="223" y="4710"/>
                  </a:lnTo>
                  <a:lnTo>
                    <a:pt x="334" y="4914"/>
                  </a:lnTo>
                  <a:lnTo>
                    <a:pt x="464" y="5100"/>
                  </a:lnTo>
                  <a:lnTo>
                    <a:pt x="575" y="5248"/>
                  </a:lnTo>
                  <a:lnTo>
                    <a:pt x="705" y="5378"/>
                  </a:lnTo>
                  <a:lnTo>
                    <a:pt x="834" y="5489"/>
                  </a:lnTo>
                  <a:lnTo>
                    <a:pt x="964" y="5600"/>
                  </a:lnTo>
                  <a:lnTo>
                    <a:pt x="1113" y="5693"/>
                  </a:lnTo>
                  <a:lnTo>
                    <a:pt x="1279" y="5786"/>
                  </a:lnTo>
                  <a:lnTo>
                    <a:pt x="1428" y="5842"/>
                  </a:lnTo>
                  <a:lnTo>
                    <a:pt x="1595" y="5897"/>
                  </a:lnTo>
                  <a:lnTo>
                    <a:pt x="1762" y="5953"/>
                  </a:lnTo>
                  <a:lnTo>
                    <a:pt x="1928" y="5990"/>
                  </a:lnTo>
                  <a:lnTo>
                    <a:pt x="2095" y="6008"/>
                  </a:lnTo>
                  <a:lnTo>
                    <a:pt x="2448" y="6008"/>
                  </a:lnTo>
                  <a:lnTo>
                    <a:pt x="2615" y="5990"/>
                  </a:lnTo>
                  <a:lnTo>
                    <a:pt x="2781" y="5953"/>
                  </a:lnTo>
                  <a:lnTo>
                    <a:pt x="2948" y="5897"/>
                  </a:lnTo>
                  <a:lnTo>
                    <a:pt x="3022" y="6138"/>
                  </a:lnTo>
                  <a:lnTo>
                    <a:pt x="3115" y="6361"/>
                  </a:lnTo>
                  <a:lnTo>
                    <a:pt x="3226" y="6565"/>
                  </a:lnTo>
                  <a:lnTo>
                    <a:pt x="3356" y="6787"/>
                  </a:lnTo>
                  <a:lnTo>
                    <a:pt x="3505" y="6954"/>
                  </a:lnTo>
                  <a:lnTo>
                    <a:pt x="3671" y="7121"/>
                  </a:lnTo>
                  <a:lnTo>
                    <a:pt x="3838" y="7251"/>
                  </a:lnTo>
                  <a:lnTo>
                    <a:pt x="4024" y="7381"/>
                  </a:lnTo>
                  <a:lnTo>
                    <a:pt x="4228" y="7473"/>
                  </a:lnTo>
                  <a:lnTo>
                    <a:pt x="4432" y="7566"/>
                  </a:lnTo>
                  <a:lnTo>
                    <a:pt x="4636" y="7622"/>
                  </a:lnTo>
                  <a:lnTo>
                    <a:pt x="4840" y="7659"/>
                  </a:lnTo>
                  <a:lnTo>
                    <a:pt x="5062" y="7677"/>
                  </a:lnTo>
                  <a:lnTo>
                    <a:pt x="5285" y="7677"/>
                  </a:lnTo>
                  <a:lnTo>
                    <a:pt x="5507" y="7659"/>
                  </a:lnTo>
                  <a:lnTo>
                    <a:pt x="5711" y="7622"/>
                  </a:lnTo>
                  <a:lnTo>
                    <a:pt x="5934" y="7566"/>
                  </a:lnTo>
                  <a:lnTo>
                    <a:pt x="6138" y="7473"/>
                  </a:lnTo>
                  <a:lnTo>
                    <a:pt x="6342" y="7362"/>
                  </a:lnTo>
                  <a:lnTo>
                    <a:pt x="6527" y="7232"/>
                  </a:lnTo>
                  <a:lnTo>
                    <a:pt x="6712" y="7084"/>
                  </a:lnTo>
                  <a:lnTo>
                    <a:pt x="6861" y="6917"/>
                  </a:lnTo>
                  <a:lnTo>
                    <a:pt x="7009" y="6750"/>
                  </a:lnTo>
                  <a:lnTo>
                    <a:pt x="7120" y="6565"/>
                  </a:lnTo>
                  <a:lnTo>
                    <a:pt x="7232" y="6379"/>
                  </a:lnTo>
                  <a:lnTo>
                    <a:pt x="7306" y="6175"/>
                  </a:lnTo>
                  <a:lnTo>
                    <a:pt x="7361" y="5953"/>
                  </a:lnTo>
                  <a:lnTo>
                    <a:pt x="7417" y="5749"/>
                  </a:lnTo>
                  <a:lnTo>
                    <a:pt x="7436" y="5526"/>
                  </a:lnTo>
                  <a:lnTo>
                    <a:pt x="7436" y="5304"/>
                  </a:lnTo>
                  <a:lnTo>
                    <a:pt x="7417" y="5100"/>
                  </a:lnTo>
                  <a:lnTo>
                    <a:pt x="7361" y="4877"/>
                  </a:lnTo>
                  <a:lnTo>
                    <a:pt x="7306" y="4673"/>
                  </a:lnTo>
                  <a:lnTo>
                    <a:pt x="7213" y="4451"/>
                  </a:lnTo>
                  <a:lnTo>
                    <a:pt x="7120" y="4265"/>
                  </a:lnTo>
                  <a:lnTo>
                    <a:pt x="6991" y="4061"/>
                  </a:lnTo>
                  <a:lnTo>
                    <a:pt x="6824" y="3876"/>
                  </a:lnTo>
                  <a:lnTo>
                    <a:pt x="6638" y="3709"/>
                  </a:lnTo>
                  <a:lnTo>
                    <a:pt x="6453" y="3561"/>
                  </a:lnTo>
                  <a:lnTo>
                    <a:pt x="6249" y="3431"/>
                  </a:lnTo>
                  <a:lnTo>
                    <a:pt x="6323" y="3283"/>
                  </a:lnTo>
                  <a:lnTo>
                    <a:pt x="6397" y="3134"/>
                  </a:lnTo>
                  <a:lnTo>
                    <a:pt x="6453" y="2986"/>
                  </a:lnTo>
                  <a:lnTo>
                    <a:pt x="6490" y="2819"/>
                  </a:lnTo>
                  <a:lnTo>
                    <a:pt x="6527" y="2652"/>
                  </a:lnTo>
                  <a:lnTo>
                    <a:pt x="6564" y="2504"/>
                  </a:lnTo>
                  <a:lnTo>
                    <a:pt x="6564" y="2337"/>
                  </a:lnTo>
                  <a:lnTo>
                    <a:pt x="6564" y="2170"/>
                  </a:lnTo>
                  <a:lnTo>
                    <a:pt x="6546" y="2003"/>
                  </a:lnTo>
                  <a:lnTo>
                    <a:pt x="6527" y="1836"/>
                  </a:lnTo>
                  <a:lnTo>
                    <a:pt x="6490" y="1669"/>
                  </a:lnTo>
                  <a:lnTo>
                    <a:pt x="6434" y="1521"/>
                  </a:lnTo>
                  <a:lnTo>
                    <a:pt x="6379" y="1354"/>
                  </a:lnTo>
                  <a:lnTo>
                    <a:pt x="6304" y="1206"/>
                  </a:lnTo>
                  <a:lnTo>
                    <a:pt x="6212" y="1058"/>
                  </a:lnTo>
                  <a:lnTo>
                    <a:pt x="6119" y="909"/>
                  </a:lnTo>
                  <a:lnTo>
                    <a:pt x="5971" y="742"/>
                  </a:lnTo>
                  <a:lnTo>
                    <a:pt x="5804" y="575"/>
                  </a:lnTo>
                  <a:lnTo>
                    <a:pt x="5637" y="427"/>
                  </a:lnTo>
                  <a:lnTo>
                    <a:pt x="5452" y="316"/>
                  </a:lnTo>
                  <a:lnTo>
                    <a:pt x="5248" y="205"/>
                  </a:lnTo>
                  <a:lnTo>
                    <a:pt x="5044" y="130"/>
                  </a:lnTo>
                  <a:lnTo>
                    <a:pt x="4840" y="75"/>
                  </a:lnTo>
                  <a:lnTo>
                    <a:pt x="4617" y="19"/>
                  </a:lnTo>
                  <a:lnTo>
                    <a:pt x="4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1"/>
            <p:cNvSpPr/>
            <p:nvPr/>
          </p:nvSpPr>
          <p:spPr>
            <a:xfrm>
              <a:off x="-342657" y="4131459"/>
              <a:ext cx="793298" cy="415945"/>
            </a:xfrm>
            <a:custGeom>
              <a:avLst/>
              <a:gdLst/>
              <a:ahLst/>
              <a:cxnLst/>
              <a:rect l="l" t="t" r="r" b="b"/>
              <a:pathLst>
                <a:path w="11850" h="6213" extrusionOk="0">
                  <a:moveTo>
                    <a:pt x="11219" y="2244"/>
                  </a:moveTo>
                  <a:lnTo>
                    <a:pt x="11219" y="2244"/>
                  </a:lnTo>
                  <a:lnTo>
                    <a:pt x="11219" y="2244"/>
                  </a:lnTo>
                  <a:close/>
                  <a:moveTo>
                    <a:pt x="2745" y="2244"/>
                  </a:moveTo>
                  <a:lnTo>
                    <a:pt x="2789" y="2300"/>
                  </a:lnTo>
                  <a:lnTo>
                    <a:pt x="2782" y="2281"/>
                  </a:lnTo>
                  <a:lnTo>
                    <a:pt x="2745" y="2244"/>
                  </a:lnTo>
                  <a:close/>
                  <a:moveTo>
                    <a:pt x="7826" y="0"/>
                  </a:moveTo>
                  <a:lnTo>
                    <a:pt x="7844" y="93"/>
                  </a:lnTo>
                  <a:lnTo>
                    <a:pt x="7863" y="204"/>
                  </a:lnTo>
                  <a:lnTo>
                    <a:pt x="7863" y="483"/>
                  </a:lnTo>
                  <a:lnTo>
                    <a:pt x="7807" y="835"/>
                  </a:lnTo>
                  <a:lnTo>
                    <a:pt x="7714" y="1206"/>
                  </a:lnTo>
                  <a:lnTo>
                    <a:pt x="7585" y="1577"/>
                  </a:lnTo>
                  <a:lnTo>
                    <a:pt x="7436" y="1929"/>
                  </a:lnTo>
                  <a:lnTo>
                    <a:pt x="7344" y="2096"/>
                  </a:lnTo>
                  <a:lnTo>
                    <a:pt x="7232" y="2244"/>
                  </a:lnTo>
                  <a:lnTo>
                    <a:pt x="7140" y="2374"/>
                  </a:lnTo>
                  <a:lnTo>
                    <a:pt x="7028" y="2485"/>
                  </a:lnTo>
                  <a:lnTo>
                    <a:pt x="7084" y="2318"/>
                  </a:lnTo>
                  <a:lnTo>
                    <a:pt x="7121" y="2096"/>
                  </a:lnTo>
                  <a:lnTo>
                    <a:pt x="7158" y="1836"/>
                  </a:lnTo>
                  <a:lnTo>
                    <a:pt x="7177" y="1558"/>
                  </a:lnTo>
                  <a:lnTo>
                    <a:pt x="7177" y="1298"/>
                  </a:lnTo>
                  <a:lnTo>
                    <a:pt x="7140" y="1057"/>
                  </a:lnTo>
                  <a:lnTo>
                    <a:pt x="7084" y="872"/>
                  </a:lnTo>
                  <a:lnTo>
                    <a:pt x="7047" y="798"/>
                  </a:lnTo>
                  <a:lnTo>
                    <a:pt x="7010" y="742"/>
                  </a:lnTo>
                  <a:lnTo>
                    <a:pt x="7028" y="890"/>
                  </a:lnTo>
                  <a:lnTo>
                    <a:pt x="7010" y="1057"/>
                  </a:lnTo>
                  <a:lnTo>
                    <a:pt x="6973" y="1224"/>
                  </a:lnTo>
                  <a:lnTo>
                    <a:pt x="6899" y="1391"/>
                  </a:lnTo>
                  <a:lnTo>
                    <a:pt x="6824" y="1558"/>
                  </a:lnTo>
                  <a:lnTo>
                    <a:pt x="6750" y="1706"/>
                  </a:lnTo>
                  <a:lnTo>
                    <a:pt x="6639" y="1873"/>
                  </a:lnTo>
                  <a:lnTo>
                    <a:pt x="6528" y="2022"/>
                  </a:lnTo>
                  <a:lnTo>
                    <a:pt x="6398" y="2170"/>
                  </a:lnTo>
                  <a:lnTo>
                    <a:pt x="6250" y="2318"/>
                  </a:lnTo>
                  <a:lnTo>
                    <a:pt x="6101" y="2448"/>
                  </a:lnTo>
                  <a:lnTo>
                    <a:pt x="5953" y="2559"/>
                  </a:lnTo>
                  <a:lnTo>
                    <a:pt x="5786" y="2652"/>
                  </a:lnTo>
                  <a:lnTo>
                    <a:pt x="5638" y="2745"/>
                  </a:lnTo>
                  <a:lnTo>
                    <a:pt x="5471" y="2819"/>
                  </a:lnTo>
                  <a:lnTo>
                    <a:pt x="5304" y="2875"/>
                  </a:lnTo>
                  <a:lnTo>
                    <a:pt x="5304" y="2485"/>
                  </a:lnTo>
                  <a:lnTo>
                    <a:pt x="5267" y="1929"/>
                  </a:lnTo>
                  <a:lnTo>
                    <a:pt x="5248" y="1669"/>
                  </a:lnTo>
                  <a:lnTo>
                    <a:pt x="5211" y="1428"/>
                  </a:lnTo>
                  <a:lnTo>
                    <a:pt x="5174" y="1261"/>
                  </a:lnTo>
                  <a:lnTo>
                    <a:pt x="5137" y="1206"/>
                  </a:lnTo>
                  <a:lnTo>
                    <a:pt x="5118" y="1169"/>
                  </a:lnTo>
                  <a:lnTo>
                    <a:pt x="5137" y="1243"/>
                  </a:lnTo>
                  <a:lnTo>
                    <a:pt x="5137" y="1354"/>
                  </a:lnTo>
                  <a:lnTo>
                    <a:pt x="5100" y="1595"/>
                  </a:lnTo>
                  <a:lnTo>
                    <a:pt x="5026" y="1873"/>
                  </a:lnTo>
                  <a:lnTo>
                    <a:pt x="4914" y="2207"/>
                  </a:lnTo>
                  <a:lnTo>
                    <a:pt x="4785" y="2541"/>
                  </a:lnTo>
                  <a:lnTo>
                    <a:pt x="4636" y="2893"/>
                  </a:lnTo>
                  <a:lnTo>
                    <a:pt x="4469" y="3227"/>
                  </a:lnTo>
                  <a:lnTo>
                    <a:pt x="4303" y="3524"/>
                  </a:lnTo>
                  <a:lnTo>
                    <a:pt x="4321" y="3394"/>
                  </a:lnTo>
                  <a:lnTo>
                    <a:pt x="4321" y="3245"/>
                  </a:lnTo>
                  <a:lnTo>
                    <a:pt x="4303" y="3079"/>
                  </a:lnTo>
                  <a:lnTo>
                    <a:pt x="4284" y="2912"/>
                  </a:lnTo>
                  <a:lnTo>
                    <a:pt x="4191" y="2541"/>
                  </a:lnTo>
                  <a:lnTo>
                    <a:pt x="4062" y="2151"/>
                  </a:lnTo>
                  <a:lnTo>
                    <a:pt x="3895" y="1781"/>
                  </a:lnTo>
                  <a:lnTo>
                    <a:pt x="3691" y="1428"/>
                  </a:lnTo>
                  <a:lnTo>
                    <a:pt x="3487" y="1113"/>
                  </a:lnTo>
                  <a:lnTo>
                    <a:pt x="3375" y="983"/>
                  </a:lnTo>
                  <a:lnTo>
                    <a:pt x="3283" y="890"/>
                  </a:lnTo>
                  <a:lnTo>
                    <a:pt x="3338" y="1002"/>
                  </a:lnTo>
                  <a:lnTo>
                    <a:pt x="3394" y="1132"/>
                  </a:lnTo>
                  <a:lnTo>
                    <a:pt x="3487" y="1447"/>
                  </a:lnTo>
                  <a:lnTo>
                    <a:pt x="3561" y="1818"/>
                  </a:lnTo>
                  <a:lnTo>
                    <a:pt x="3616" y="2226"/>
                  </a:lnTo>
                  <a:lnTo>
                    <a:pt x="3635" y="2633"/>
                  </a:lnTo>
                  <a:lnTo>
                    <a:pt x="3654" y="3041"/>
                  </a:lnTo>
                  <a:lnTo>
                    <a:pt x="3635" y="3394"/>
                  </a:lnTo>
                  <a:lnTo>
                    <a:pt x="3579" y="3690"/>
                  </a:lnTo>
                  <a:lnTo>
                    <a:pt x="3542" y="3561"/>
                  </a:lnTo>
                  <a:lnTo>
                    <a:pt x="3487" y="3412"/>
                  </a:lnTo>
                  <a:lnTo>
                    <a:pt x="3413" y="3227"/>
                  </a:lnTo>
                  <a:lnTo>
                    <a:pt x="3301" y="3023"/>
                  </a:lnTo>
                  <a:lnTo>
                    <a:pt x="3042" y="2615"/>
                  </a:lnTo>
                  <a:lnTo>
                    <a:pt x="2893" y="2430"/>
                  </a:lnTo>
                  <a:lnTo>
                    <a:pt x="2789" y="2300"/>
                  </a:lnTo>
                  <a:lnTo>
                    <a:pt x="2819" y="2374"/>
                  </a:lnTo>
                  <a:lnTo>
                    <a:pt x="2875" y="2596"/>
                  </a:lnTo>
                  <a:lnTo>
                    <a:pt x="2912" y="2875"/>
                  </a:lnTo>
                  <a:lnTo>
                    <a:pt x="2949" y="3208"/>
                  </a:lnTo>
                  <a:lnTo>
                    <a:pt x="2968" y="3579"/>
                  </a:lnTo>
                  <a:lnTo>
                    <a:pt x="2968" y="3931"/>
                  </a:lnTo>
                  <a:lnTo>
                    <a:pt x="2930" y="4284"/>
                  </a:lnTo>
                  <a:lnTo>
                    <a:pt x="2875" y="4580"/>
                  </a:lnTo>
                  <a:lnTo>
                    <a:pt x="2838" y="4321"/>
                  </a:lnTo>
                  <a:lnTo>
                    <a:pt x="2782" y="4080"/>
                  </a:lnTo>
                  <a:lnTo>
                    <a:pt x="2726" y="3839"/>
                  </a:lnTo>
                  <a:lnTo>
                    <a:pt x="2634" y="3635"/>
                  </a:lnTo>
                  <a:lnTo>
                    <a:pt x="2522" y="3431"/>
                  </a:lnTo>
                  <a:lnTo>
                    <a:pt x="2411" y="3245"/>
                  </a:lnTo>
                  <a:lnTo>
                    <a:pt x="2281" y="3060"/>
                  </a:lnTo>
                  <a:lnTo>
                    <a:pt x="2133" y="2912"/>
                  </a:lnTo>
                  <a:lnTo>
                    <a:pt x="1985" y="2763"/>
                  </a:lnTo>
                  <a:lnTo>
                    <a:pt x="1818" y="2633"/>
                  </a:lnTo>
                  <a:lnTo>
                    <a:pt x="1632" y="2504"/>
                  </a:lnTo>
                  <a:lnTo>
                    <a:pt x="1447" y="2411"/>
                  </a:lnTo>
                  <a:lnTo>
                    <a:pt x="1262" y="2318"/>
                  </a:lnTo>
                  <a:lnTo>
                    <a:pt x="1039" y="2244"/>
                  </a:lnTo>
                  <a:lnTo>
                    <a:pt x="835" y="2170"/>
                  </a:lnTo>
                  <a:lnTo>
                    <a:pt x="613" y="2133"/>
                  </a:lnTo>
                  <a:lnTo>
                    <a:pt x="872" y="2226"/>
                  </a:lnTo>
                  <a:lnTo>
                    <a:pt x="1113" y="2337"/>
                  </a:lnTo>
                  <a:lnTo>
                    <a:pt x="1336" y="2485"/>
                  </a:lnTo>
                  <a:lnTo>
                    <a:pt x="1521" y="2652"/>
                  </a:lnTo>
                  <a:lnTo>
                    <a:pt x="1670" y="2819"/>
                  </a:lnTo>
                  <a:lnTo>
                    <a:pt x="1799" y="3004"/>
                  </a:lnTo>
                  <a:lnTo>
                    <a:pt x="1929" y="3208"/>
                  </a:lnTo>
                  <a:lnTo>
                    <a:pt x="2022" y="3412"/>
                  </a:lnTo>
                  <a:lnTo>
                    <a:pt x="2096" y="3616"/>
                  </a:lnTo>
                  <a:lnTo>
                    <a:pt x="2152" y="3839"/>
                  </a:lnTo>
                  <a:lnTo>
                    <a:pt x="2189" y="4043"/>
                  </a:lnTo>
                  <a:lnTo>
                    <a:pt x="2226" y="4265"/>
                  </a:lnTo>
                  <a:lnTo>
                    <a:pt x="2263" y="4673"/>
                  </a:lnTo>
                  <a:lnTo>
                    <a:pt x="2263" y="5044"/>
                  </a:lnTo>
                  <a:lnTo>
                    <a:pt x="2189" y="4896"/>
                  </a:lnTo>
                  <a:lnTo>
                    <a:pt x="2115" y="4784"/>
                  </a:lnTo>
                  <a:lnTo>
                    <a:pt x="2003" y="4673"/>
                  </a:lnTo>
                  <a:lnTo>
                    <a:pt x="1873" y="4580"/>
                  </a:lnTo>
                  <a:lnTo>
                    <a:pt x="1744" y="4488"/>
                  </a:lnTo>
                  <a:lnTo>
                    <a:pt x="1595" y="4432"/>
                  </a:lnTo>
                  <a:lnTo>
                    <a:pt x="1428" y="4377"/>
                  </a:lnTo>
                  <a:lnTo>
                    <a:pt x="1262" y="4321"/>
                  </a:lnTo>
                  <a:lnTo>
                    <a:pt x="1095" y="4284"/>
                  </a:lnTo>
                  <a:lnTo>
                    <a:pt x="928" y="4265"/>
                  </a:lnTo>
                  <a:lnTo>
                    <a:pt x="594" y="4265"/>
                  </a:lnTo>
                  <a:lnTo>
                    <a:pt x="427" y="4284"/>
                  </a:lnTo>
                  <a:lnTo>
                    <a:pt x="279" y="4321"/>
                  </a:lnTo>
                  <a:lnTo>
                    <a:pt x="149" y="4358"/>
                  </a:lnTo>
                  <a:lnTo>
                    <a:pt x="1" y="4414"/>
                  </a:lnTo>
                  <a:lnTo>
                    <a:pt x="279" y="4432"/>
                  </a:lnTo>
                  <a:lnTo>
                    <a:pt x="520" y="4488"/>
                  </a:lnTo>
                  <a:lnTo>
                    <a:pt x="742" y="4543"/>
                  </a:lnTo>
                  <a:lnTo>
                    <a:pt x="946" y="4636"/>
                  </a:lnTo>
                  <a:lnTo>
                    <a:pt x="1132" y="4747"/>
                  </a:lnTo>
                  <a:lnTo>
                    <a:pt x="1280" y="4859"/>
                  </a:lnTo>
                  <a:lnTo>
                    <a:pt x="1428" y="4988"/>
                  </a:lnTo>
                  <a:lnTo>
                    <a:pt x="1558" y="5118"/>
                  </a:lnTo>
                  <a:lnTo>
                    <a:pt x="1651" y="5248"/>
                  </a:lnTo>
                  <a:lnTo>
                    <a:pt x="1744" y="5396"/>
                  </a:lnTo>
                  <a:lnTo>
                    <a:pt x="1818" y="5545"/>
                  </a:lnTo>
                  <a:lnTo>
                    <a:pt x="1892" y="5693"/>
                  </a:lnTo>
                  <a:lnTo>
                    <a:pt x="1985" y="5971"/>
                  </a:lnTo>
                  <a:lnTo>
                    <a:pt x="2040" y="6212"/>
                  </a:lnTo>
                  <a:lnTo>
                    <a:pt x="11497" y="6212"/>
                  </a:lnTo>
                  <a:lnTo>
                    <a:pt x="11849" y="4043"/>
                  </a:lnTo>
                  <a:lnTo>
                    <a:pt x="11664" y="3598"/>
                  </a:lnTo>
                  <a:lnTo>
                    <a:pt x="11516" y="3041"/>
                  </a:lnTo>
                  <a:lnTo>
                    <a:pt x="11386" y="2578"/>
                  </a:lnTo>
                  <a:lnTo>
                    <a:pt x="11293" y="2392"/>
                  </a:lnTo>
                  <a:lnTo>
                    <a:pt x="11219" y="2244"/>
                  </a:lnTo>
                  <a:lnTo>
                    <a:pt x="11182" y="2411"/>
                  </a:lnTo>
                  <a:lnTo>
                    <a:pt x="11145" y="2559"/>
                  </a:lnTo>
                  <a:lnTo>
                    <a:pt x="11071" y="2689"/>
                  </a:lnTo>
                  <a:lnTo>
                    <a:pt x="10996" y="2800"/>
                  </a:lnTo>
                  <a:lnTo>
                    <a:pt x="10885" y="2893"/>
                  </a:lnTo>
                  <a:lnTo>
                    <a:pt x="10792" y="2949"/>
                  </a:lnTo>
                  <a:lnTo>
                    <a:pt x="10681" y="3004"/>
                  </a:lnTo>
                  <a:lnTo>
                    <a:pt x="10570" y="3041"/>
                  </a:lnTo>
                  <a:lnTo>
                    <a:pt x="10477" y="3060"/>
                  </a:lnTo>
                  <a:lnTo>
                    <a:pt x="10273" y="3060"/>
                  </a:lnTo>
                  <a:lnTo>
                    <a:pt x="10199" y="3041"/>
                  </a:lnTo>
                  <a:lnTo>
                    <a:pt x="10143" y="3004"/>
                  </a:lnTo>
                  <a:lnTo>
                    <a:pt x="10106" y="2967"/>
                  </a:lnTo>
                  <a:lnTo>
                    <a:pt x="10088" y="2912"/>
                  </a:lnTo>
                  <a:lnTo>
                    <a:pt x="10088" y="2875"/>
                  </a:lnTo>
                  <a:lnTo>
                    <a:pt x="10125" y="2745"/>
                  </a:lnTo>
                  <a:lnTo>
                    <a:pt x="10162" y="2578"/>
                  </a:lnTo>
                  <a:lnTo>
                    <a:pt x="10162" y="2411"/>
                  </a:lnTo>
                  <a:lnTo>
                    <a:pt x="10143" y="2244"/>
                  </a:lnTo>
                  <a:lnTo>
                    <a:pt x="10106" y="2077"/>
                  </a:lnTo>
                  <a:lnTo>
                    <a:pt x="10051" y="1910"/>
                  </a:lnTo>
                  <a:lnTo>
                    <a:pt x="9977" y="1781"/>
                  </a:lnTo>
                  <a:lnTo>
                    <a:pt x="9921" y="1725"/>
                  </a:lnTo>
                  <a:lnTo>
                    <a:pt x="9865" y="1669"/>
                  </a:lnTo>
                  <a:lnTo>
                    <a:pt x="9884" y="1781"/>
                  </a:lnTo>
                  <a:lnTo>
                    <a:pt x="9884" y="1873"/>
                  </a:lnTo>
                  <a:lnTo>
                    <a:pt x="9847" y="2077"/>
                  </a:lnTo>
                  <a:lnTo>
                    <a:pt x="9773" y="2281"/>
                  </a:lnTo>
                  <a:lnTo>
                    <a:pt x="9680" y="2467"/>
                  </a:lnTo>
                  <a:lnTo>
                    <a:pt x="9550" y="2633"/>
                  </a:lnTo>
                  <a:lnTo>
                    <a:pt x="9439" y="2745"/>
                  </a:lnTo>
                  <a:lnTo>
                    <a:pt x="9365" y="2782"/>
                  </a:lnTo>
                  <a:lnTo>
                    <a:pt x="9291" y="2800"/>
                  </a:lnTo>
                  <a:lnTo>
                    <a:pt x="9235" y="2800"/>
                  </a:lnTo>
                  <a:lnTo>
                    <a:pt x="9179" y="2782"/>
                  </a:lnTo>
                  <a:lnTo>
                    <a:pt x="9124" y="2745"/>
                  </a:lnTo>
                  <a:lnTo>
                    <a:pt x="9087" y="2671"/>
                  </a:lnTo>
                  <a:lnTo>
                    <a:pt x="9049" y="2578"/>
                  </a:lnTo>
                  <a:lnTo>
                    <a:pt x="9031" y="2467"/>
                  </a:lnTo>
                  <a:lnTo>
                    <a:pt x="9012" y="2188"/>
                  </a:lnTo>
                  <a:lnTo>
                    <a:pt x="9049" y="1873"/>
                  </a:lnTo>
                  <a:lnTo>
                    <a:pt x="9087" y="1577"/>
                  </a:lnTo>
                  <a:lnTo>
                    <a:pt x="9161" y="1298"/>
                  </a:lnTo>
                  <a:lnTo>
                    <a:pt x="9235" y="1076"/>
                  </a:lnTo>
                  <a:lnTo>
                    <a:pt x="9272" y="1002"/>
                  </a:lnTo>
                  <a:lnTo>
                    <a:pt x="9309" y="965"/>
                  </a:lnTo>
                  <a:lnTo>
                    <a:pt x="9179" y="1002"/>
                  </a:lnTo>
                  <a:lnTo>
                    <a:pt x="9087" y="1039"/>
                  </a:lnTo>
                  <a:lnTo>
                    <a:pt x="8994" y="1113"/>
                  </a:lnTo>
                  <a:lnTo>
                    <a:pt x="8901" y="1187"/>
                  </a:lnTo>
                  <a:lnTo>
                    <a:pt x="8827" y="1280"/>
                  </a:lnTo>
                  <a:lnTo>
                    <a:pt x="8753" y="1373"/>
                  </a:lnTo>
                  <a:lnTo>
                    <a:pt x="8642" y="1595"/>
                  </a:lnTo>
                  <a:lnTo>
                    <a:pt x="8512" y="1818"/>
                  </a:lnTo>
                  <a:lnTo>
                    <a:pt x="8400" y="2040"/>
                  </a:lnTo>
                  <a:lnTo>
                    <a:pt x="8271" y="2226"/>
                  </a:lnTo>
                  <a:lnTo>
                    <a:pt x="8178" y="2318"/>
                  </a:lnTo>
                  <a:lnTo>
                    <a:pt x="8104" y="2392"/>
                  </a:lnTo>
                  <a:lnTo>
                    <a:pt x="8141" y="2151"/>
                  </a:lnTo>
                  <a:lnTo>
                    <a:pt x="8141" y="1855"/>
                  </a:lnTo>
                  <a:lnTo>
                    <a:pt x="8141" y="1484"/>
                  </a:lnTo>
                  <a:lnTo>
                    <a:pt x="8104" y="1113"/>
                  </a:lnTo>
                  <a:lnTo>
                    <a:pt x="8048" y="742"/>
                  </a:lnTo>
                  <a:lnTo>
                    <a:pt x="7993" y="408"/>
                  </a:lnTo>
                  <a:lnTo>
                    <a:pt x="7918" y="149"/>
                  </a:lnTo>
                  <a:lnTo>
                    <a:pt x="7881" y="56"/>
                  </a:lnTo>
                  <a:lnTo>
                    <a:pt x="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1"/>
            <p:cNvSpPr/>
            <p:nvPr/>
          </p:nvSpPr>
          <p:spPr>
            <a:xfrm>
              <a:off x="377366" y="4270510"/>
              <a:ext cx="381118" cy="276895"/>
            </a:xfrm>
            <a:custGeom>
              <a:avLst/>
              <a:gdLst/>
              <a:ahLst/>
              <a:cxnLst/>
              <a:rect l="l" t="t" r="r" b="b"/>
              <a:pathLst>
                <a:path w="5693" h="4136" extrusionOk="0">
                  <a:moveTo>
                    <a:pt x="2708" y="0"/>
                  </a:moveTo>
                  <a:lnTo>
                    <a:pt x="2596" y="74"/>
                  </a:lnTo>
                  <a:lnTo>
                    <a:pt x="2504" y="186"/>
                  </a:lnTo>
                  <a:lnTo>
                    <a:pt x="2318" y="427"/>
                  </a:lnTo>
                  <a:lnTo>
                    <a:pt x="2133" y="705"/>
                  </a:lnTo>
                  <a:lnTo>
                    <a:pt x="1984" y="1002"/>
                  </a:lnTo>
                  <a:lnTo>
                    <a:pt x="1873" y="1317"/>
                  </a:lnTo>
                  <a:lnTo>
                    <a:pt x="1780" y="1613"/>
                  </a:lnTo>
                  <a:lnTo>
                    <a:pt x="1743" y="1743"/>
                  </a:lnTo>
                  <a:lnTo>
                    <a:pt x="1743" y="1873"/>
                  </a:lnTo>
                  <a:lnTo>
                    <a:pt x="1743" y="1984"/>
                  </a:lnTo>
                  <a:lnTo>
                    <a:pt x="1762" y="2096"/>
                  </a:lnTo>
                  <a:lnTo>
                    <a:pt x="1614" y="1854"/>
                  </a:lnTo>
                  <a:lnTo>
                    <a:pt x="1465" y="1595"/>
                  </a:lnTo>
                  <a:lnTo>
                    <a:pt x="1317" y="1317"/>
                  </a:lnTo>
                  <a:lnTo>
                    <a:pt x="1206" y="1057"/>
                  </a:lnTo>
                  <a:lnTo>
                    <a:pt x="1094" y="798"/>
                  </a:lnTo>
                  <a:lnTo>
                    <a:pt x="1020" y="556"/>
                  </a:lnTo>
                  <a:lnTo>
                    <a:pt x="1002" y="371"/>
                  </a:lnTo>
                  <a:lnTo>
                    <a:pt x="1002" y="278"/>
                  </a:lnTo>
                  <a:lnTo>
                    <a:pt x="1020" y="223"/>
                  </a:lnTo>
                  <a:lnTo>
                    <a:pt x="983" y="241"/>
                  </a:lnTo>
                  <a:lnTo>
                    <a:pt x="965" y="297"/>
                  </a:lnTo>
                  <a:lnTo>
                    <a:pt x="928" y="427"/>
                  </a:lnTo>
                  <a:lnTo>
                    <a:pt x="890" y="612"/>
                  </a:lnTo>
                  <a:lnTo>
                    <a:pt x="872" y="835"/>
                  </a:lnTo>
                  <a:lnTo>
                    <a:pt x="835" y="1261"/>
                  </a:lnTo>
                  <a:lnTo>
                    <a:pt x="835" y="1576"/>
                  </a:lnTo>
                  <a:lnTo>
                    <a:pt x="631" y="1502"/>
                  </a:lnTo>
                  <a:lnTo>
                    <a:pt x="408" y="1409"/>
                  </a:lnTo>
                  <a:lnTo>
                    <a:pt x="204" y="1298"/>
                  </a:lnTo>
                  <a:lnTo>
                    <a:pt x="0" y="1150"/>
                  </a:lnTo>
                  <a:lnTo>
                    <a:pt x="0" y="4135"/>
                  </a:lnTo>
                  <a:lnTo>
                    <a:pt x="3857" y="4135"/>
                  </a:lnTo>
                  <a:lnTo>
                    <a:pt x="3931" y="3931"/>
                  </a:lnTo>
                  <a:lnTo>
                    <a:pt x="4024" y="3727"/>
                  </a:lnTo>
                  <a:lnTo>
                    <a:pt x="4154" y="3505"/>
                  </a:lnTo>
                  <a:lnTo>
                    <a:pt x="4247" y="3412"/>
                  </a:lnTo>
                  <a:lnTo>
                    <a:pt x="4339" y="3301"/>
                  </a:lnTo>
                  <a:lnTo>
                    <a:pt x="4451" y="3208"/>
                  </a:lnTo>
                  <a:lnTo>
                    <a:pt x="4580" y="3115"/>
                  </a:lnTo>
                  <a:lnTo>
                    <a:pt x="4729" y="3041"/>
                  </a:lnTo>
                  <a:lnTo>
                    <a:pt x="4877" y="2967"/>
                  </a:lnTo>
                  <a:lnTo>
                    <a:pt x="5062" y="2911"/>
                  </a:lnTo>
                  <a:lnTo>
                    <a:pt x="5248" y="2856"/>
                  </a:lnTo>
                  <a:lnTo>
                    <a:pt x="5452" y="2819"/>
                  </a:lnTo>
                  <a:lnTo>
                    <a:pt x="5693" y="2800"/>
                  </a:lnTo>
                  <a:lnTo>
                    <a:pt x="5582" y="2763"/>
                  </a:lnTo>
                  <a:lnTo>
                    <a:pt x="5433" y="2726"/>
                  </a:lnTo>
                  <a:lnTo>
                    <a:pt x="5155" y="2689"/>
                  </a:lnTo>
                  <a:lnTo>
                    <a:pt x="4840" y="2689"/>
                  </a:lnTo>
                  <a:lnTo>
                    <a:pt x="4543" y="2726"/>
                  </a:lnTo>
                  <a:lnTo>
                    <a:pt x="4395" y="2763"/>
                  </a:lnTo>
                  <a:lnTo>
                    <a:pt x="4247" y="2819"/>
                  </a:lnTo>
                  <a:lnTo>
                    <a:pt x="4117" y="2874"/>
                  </a:lnTo>
                  <a:lnTo>
                    <a:pt x="3987" y="2930"/>
                  </a:lnTo>
                  <a:lnTo>
                    <a:pt x="3876" y="3004"/>
                  </a:lnTo>
                  <a:lnTo>
                    <a:pt x="3765" y="3097"/>
                  </a:lnTo>
                  <a:lnTo>
                    <a:pt x="3690" y="3190"/>
                  </a:lnTo>
                  <a:lnTo>
                    <a:pt x="3635" y="3301"/>
                  </a:lnTo>
                  <a:lnTo>
                    <a:pt x="3635" y="3004"/>
                  </a:lnTo>
                  <a:lnTo>
                    <a:pt x="3653" y="2689"/>
                  </a:lnTo>
                  <a:lnTo>
                    <a:pt x="3690" y="2522"/>
                  </a:lnTo>
                  <a:lnTo>
                    <a:pt x="3727" y="2337"/>
                  </a:lnTo>
                  <a:lnTo>
                    <a:pt x="3783" y="2170"/>
                  </a:lnTo>
                  <a:lnTo>
                    <a:pt x="3857" y="2003"/>
                  </a:lnTo>
                  <a:lnTo>
                    <a:pt x="3950" y="1836"/>
                  </a:lnTo>
                  <a:lnTo>
                    <a:pt x="4043" y="1688"/>
                  </a:lnTo>
                  <a:lnTo>
                    <a:pt x="4172" y="1539"/>
                  </a:lnTo>
                  <a:lnTo>
                    <a:pt x="4321" y="1391"/>
                  </a:lnTo>
                  <a:lnTo>
                    <a:pt x="4488" y="1261"/>
                  </a:lnTo>
                  <a:lnTo>
                    <a:pt x="4673" y="1150"/>
                  </a:lnTo>
                  <a:lnTo>
                    <a:pt x="4896" y="1057"/>
                  </a:lnTo>
                  <a:lnTo>
                    <a:pt x="5137" y="983"/>
                  </a:lnTo>
                  <a:lnTo>
                    <a:pt x="4933" y="1020"/>
                  </a:lnTo>
                  <a:lnTo>
                    <a:pt x="4747" y="1076"/>
                  </a:lnTo>
                  <a:lnTo>
                    <a:pt x="4562" y="1131"/>
                  </a:lnTo>
                  <a:lnTo>
                    <a:pt x="4376" y="1205"/>
                  </a:lnTo>
                  <a:lnTo>
                    <a:pt x="4191" y="1280"/>
                  </a:lnTo>
                  <a:lnTo>
                    <a:pt x="4043" y="1391"/>
                  </a:lnTo>
                  <a:lnTo>
                    <a:pt x="3876" y="1484"/>
                  </a:lnTo>
                  <a:lnTo>
                    <a:pt x="3746" y="1595"/>
                  </a:lnTo>
                  <a:lnTo>
                    <a:pt x="3616" y="1725"/>
                  </a:lnTo>
                  <a:lnTo>
                    <a:pt x="3486" y="1873"/>
                  </a:lnTo>
                  <a:lnTo>
                    <a:pt x="3375" y="2021"/>
                  </a:lnTo>
                  <a:lnTo>
                    <a:pt x="3282" y="2188"/>
                  </a:lnTo>
                  <a:lnTo>
                    <a:pt x="3208" y="2355"/>
                  </a:lnTo>
                  <a:lnTo>
                    <a:pt x="3153" y="2541"/>
                  </a:lnTo>
                  <a:lnTo>
                    <a:pt x="3097" y="2726"/>
                  </a:lnTo>
                  <a:lnTo>
                    <a:pt x="3060" y="2948"/>
                  </a:lnTo>
                  <a:lnTo>
                    <a:pt x="3004" y="2707"/>
                  </a:lnTo>
                  <a:lnTo>
                    <a:pt x="2986" y="2429"/>
                  </a:lnTo>
                  <a:lnTo>
                    <a:pt x="2986" y="2133"/>
                  </a:lnTo>
                  <a:lnTo>
                    <a:pt x="3004" y="1854"/>
                  </a:lnTo>
                  <a:lnTo>
                    <a:pt x="3023" y="1576"/>
                  </a:lnTo>
                  <a:lnTo>
                    <a:pt x="3078" y="1354"/>
                  </a:lnTo>
                  <a:lnTo>
                    <a:pt x="3116" y="1168"/>
                  </a:lnTo>
                  <a:lnTo>
                    <a:pt x="3190" y="1076"/>
                  </a:lnTo>
                  <a:lnTo>
                    <a:pt x="2912" y="1372"/>
                  </a:lnTo>
                  <a:lnTo>
                    <a:pt x="2689" y="1706"/>
                  </a:lnTo>
                  <a:lnTo>
                    <a:pt x="2504" y="2003"/>
                  </a:lnTo>
                  <a:lnTo>
                    <a:pt x="2448" y="2133"/>
                  </a:lnTo>
                  <a:lnTo>
                    <a:pt x="2429" y="2225"/>
                  </a:lnTo>
                  <a:lnTo>
                    <a:pt x="2374" y="1984"/>
                  </a:lnTo>
                  <a:lnTo>
                    <a:pt x="2355" y="1706"/>
                  </a:lnTo>
                  <a:lnTo>
                    <a:pt x="2374" y="1391"/>
                  </a:lnTo>
                  <a:lnTo>
                    <a:pt x="2392" y="1057"/>
                  </a:lnTo>
                  <a:lnTo>
                    <a:pt x="2448" y="742"/>
                  </a:lnTo>
                  <a:lnTo>
                    <a:pt x="2504" y="445"/>
                  </a:lnTo>
                  <a:lnTo>
                    <a:pt x="2596" y="186"/>
                  </a:lnTo>
                  <a:lnTo>
                    <a:pt x="2652" y="93"/>
                  </a:lnTo>
                  <a:lnTo>
                    <a:pt x="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1" name="Google Shape;2141;p31"/>
          <p:cNvSpPr txBox="1">
            <a:spLocks noGrp="1"/>
          </p:cNvSpPr>
          <p:nvPr>
            <p:ph type="ctrTitle"/>
          </p:nvPr>
        </p:nvSpPr>
        <p:spPr>
          <a:xfrm>
            <a:off x="1443628" y="1037375"/>
            <a:ext cx="6260400" cy="16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7000" dirty="0" err="1"/>
              <a:t>WoodLot</a:t>
            </a:r>
            <a:r>
              <a:rPr lang="it-IT" sz="6500" dirty="0"/>
              <a:t> </a:t>
            </a:r>
            <a:br>
              <a:rPr lang="it-IT" sz="6500" dirty="0"/>
            </a:br>
            <a:r>
              <a:rPr lang="it-IT" sz="3000" dirty="0"/>
              <a:t>Progetto di FIA</a:t>
            </a:r>
          </a:p>
        </p:txBody>
      </p:sp>
      <p:sp>
        <p:nvSpPr>
          <p:cNvPr id="2142" name="Google Shape;2142;p31"/>
          <p:cNvSpPr txBox="1">
            <a:spLocks noGrp="1"/>
          </p:cNvSpPr>
          <p:nvPr>
            <p:ph type="subTitle" idx="1"/>
          </p:nvPr>
        </p:nvSpPr>
        <p:spPr>
          <a:xfrm>
            <a:off x="1439972" y="2673626"/>
            <a:ext cx="6263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Alessia Ture</a:t>
            </a:r>
            <a:endParaRPr dirty="0"/>
          </a:p>
        </p:txBody>
      </p:sp>
      <p:sp>
        <p:nvSpPr>
          <p:cNvPr id="2143" name="Google Shape;2143;p31"/>
          <p:cNvSpPr/>
          <p:nvPr/>
        </p:nvSpPr>
        <p:spPr>
          <a:xfrm>
            <a:off x="598000" y="295200"/>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1"/>
          <p:cNvSpPr/>
          <p:nvPr/>
        </p:nvSpPr>
        <p:spPr>
          <a:xfrm>
            <a:off x="7755804" y="4481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1"/>
          <p:cNvSpPr/>
          <p:nvPr/>
        </p:nvSpPr>
        <p:spPr>
          <a:xfrm>
            <a:off x="2687788" y="538027"/>
            <a:ext cx="500283" cy="237251"/>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6" name="Google Shape;2146;p31"/>
          <p:cNvGrpSpPr/>
          <p:nvPr/>
        </p:nvGrpSpPr>
        <p:grpSpPr>
          <a:xfrm>
            <a:off x="6895973" y="3902186"/>
            <a:ext cx="2295615" cy="1249785"/>
            <a:chOff x="6591173" y="3902186"/>
            <a:chExt cx="2295615" cy="1249785"/>
          </a:xfrm>
        </p:grpSpPr>
        <p:sp>
          <p:nvSpPr>
            <p:cNvPr id="2147" name="Google Shape;2147;p31"/>
            <p:cNvSpPr/>
            <p:nvPr/>
          </p:nvSpPr>
          <p:spPr>
            <a:xfrm>
              <a:off x="6912900"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8" name="Google Shape;2148;p31"/>
            <p:cNvGrpSpPr/>
            <p:nvPr/>
          </p:nvGrpSpPr>
          <p:grpSpPr>
            <a:xfrm>
              <a:off x="6591173" y="4284109"/>
              <a:ext cx="1055476" cy="867149"/>
              <a:chOff x="5627647" y="4322527"/>
              <a:chExt cx="1333345" cy="1095438"/>
            </a:xfrm>
          </p:grpSpPr>
          <p:sp>
            <p:nvSpPr>
              <p:cNvPr id="2149" name="Google Shape;2149;p31"/>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1"/>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1"/>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1"/>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1"/>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1"/>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31"/>
            <p:cNvGrpSpPr/>
            <p:nvPr/>
          </p:nvGrpSpPr>
          <p:grpSpPr>
            <a:xfrm>
              <a:off x="7526917" y="4213216"/>
              <a:ext cx="1359871" cy="938755"/>
              <a:chOff x="6383942" y="4213216"/>
              <a:chExt cx="1359871" cy="938755"/>
            </a:xfrm>
          </p:grpSpPr>
          <p:sp>
            <p:nvSpPr>
              <p:cNvPr id="2156" name="Google Shape;2156;p31"/>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1"/>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1"/>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9" name="Google Shape;2159;p31"/>
          <p:cNvGrpSpPr/>
          <p:nvPr/>
        </p:nvGrpSpPr>
        <p:grpSpPr>
          <a:xfrm>
            <a:off x="-311678" y="3725975"/>
            <a:ext cx="1816677" cy="1427091"/>
            <a:chOff x="-83078" y="3725975"/>
            <a:chExt cx="1816677" cy="1427091"/>
          </a:xfrm>
        </p:grpSpPr>
        <p:sp>
          <p:nvSpPr>
            <p:cNvPr id="2160" name="Google Shape;2160;p31"/>
            <p:cNvSpPr/>
            <p:nvPr/>
          </p:nvSpPr>
          <p:spPr>
            <a:xfrm flipH="1">
              <a:off x="-83078" y="3725975"/>
              <a:ext cx="1291228" cy="996382"/>
            </a:xfrm>
            <a:custGeom>
              <a:avLst/>
              <a:gdLst/>
              <a:ahLst/>
              <a:cxnLst/>
              <a:rect l="l" t="t" r="r" b="b"/>
              <a:pathLst>
                <a:path w="46264" h="28075" extrusionOk="0">
                  <a:moveTo>
                    <a:pt x="16039" y="1"/>
                  </a:moveTo>
                  <a:lnTo>
                    <a:pt x="15687" y="19"/>
                  </a:lnTo>
                  <a:lnTo>
                    <a:pt x="15353" y="75"/>
                  </a:lnTo>
                  <a:lnTo>
                    <a:pt x="14982" y="168"/>
                  </a:lnTo>
                  <a:lnTo>
                    <a:pt x="14630" y="260"/>
                  </a:lnTo>
                  <a:lnTo>
                    <a:pt x="14296" y="390"/>
                  </a:lnTo>
                  <a:lnTo>
                    <a:pt x="13981" y="520"/>
                  </a:lnTo>
                  <a:lnTo>
                    <a:pt x="13666" y="668"/>
                  </a:lnTo>
                  <a:lnTo>
                    <a:pt x="13388" y="835"/>
                  </a:lnTo>
                  <a:lnTo>
                    <a:pt x="13110" y="1021"/>
                  </a:lnTo>
                  <a:lnTo>
                    <a:pt x="12832" y="1225"/>
                  </a:lnTo>
                  <a:lnTo>
                    <a:pt x="12590" y="1429"/>
                  </a:lnTo>
                  <a:lnTo>
                    <a:pt x="12349" y="1651"/>
                  </a:lnTo>
                  <a:lnTo>
                    <a:pt x="12127" y="1874"/>
                  </a:lnTo>
                  <a:lnTo>
                    <a:pt x="11923" y="2115"/>
                  </a:lnTo>
                  <a:lnTo>
                    <a:pt x="11719" y="2356"/>
                  </a:lnTo>
                  <a:lnTo>
                    <a:pt x="11534" y="2634"/>
                  </a:lnTo>
                  <a:lnTo>
                    <a:pt x="11348" y="2894"/>
                  </a:lnTo>
                  <a:lnTo>
                    <a:pt x="11181" y="3172"/>
                  </a:lnTo>
                  <a:lnTo>
                    <a:pt x="11033" y="3468"/>
                  </a:lnTo>
                  <a:lnTo>
                    <a:pt x="10885" y="3746"/>
                  </a:lnTo>
                  <a:lnTo>
                    <a:pt x="10755" y="4062"/>
                  </a:lnTo>
                  <a:lnTo>
                    <a:pt x="10644" y="4358"/>
                  </a:lnTo>
                  <a:lnTo>
                    <a:pt x="10514" y="4674"/>
                  </a:lnTo>
                  <a:lnTo>
                    <a:pt x="10328" y="5323"/>
                  </a:lnTo>
                  <a:lnTo>
                    <a:pt x="10161" y="5972"/>
                  </a:lnTo>
                  <a:lnTo>
                    <a:pt x="10032" y="6639"/>
                  </a:lnTo>
                  <a:lnTo>
                    <a:pt x="9939" y="7325"/>
                  </a:lnTo>
                  <a:lnTo>
                    <a:pt x="9865" y="8011"/>
                  </a:lnTo>
                  <a:lnTo>
                    <a:pt x="9809" y="8679"/>
                  </a:lnTo>
                  <a:lnTo>
                    <a:pt x="9791" y="9365"/>
                  </a:lnTo>
                  <a:lnTo>
                    <a:pt x="9772" y="10014"/>
                  </a:lnTo>
                  <a:lnTo>
                    <a:pt x="9791" y="10663"/>
                  </a:lnTo>
                  <a:lnTo>
                    <a:pt x="9828" y="11293"/>
                  </a:lnTo>
                  <a:lnTo>
                    <a:pt x="9865" y="11887"/>
                  </a:lnTo>
                  <a:lnTo>
                    <a:pt x="9902" y="12462"/>
                  </a:lnTo>
                  <a:lnTo>
                    <a:pt x="10032" y="13518"/>
                  </a:lnTo>
                  <a:lnTo>
                    <a:pt x="10161" y="14390"/>
                  </a:lnTo>
                  <a:lnTo>
                    <a:pt x="10273" y="15057"/>
                  </a:lnTo>
                  <a:lnTo>
                    <a:pt x="10384" y="15632"/>
                  </a:lnTo>
                  <a:lnTo>
                    <a:pt x="10254" y="15428"/>
                  </a:lnTo>
                  <a:lnTo>
                    <a:pt x="10087" y="15187"/>
                  </a:lnTo>
                  <a:lnTo>
                    <a:pt x="9865" y="14891"/>
                  </a:lnTo>
                  <a:lnTo>
                    <a:pt x="9568" y="14538"/>
                  </a:lnTo>
                  <a:lnTo>
                    <a:pt x="9234" y="14167"/>
                  </a:lnTo>
                  <a:lnTo>
                    <a:pt x="8826" y="13797"/>
                  </a:lnTo>
                  <a:lnTo>
                    <a:pt x="8604" y="13611"/>
                  </a:lnTo>
                  <a:lnTo>
                    <a:pt x="8381" y="13426"/>
                  </a:lnTo>
                  <a:lnTo>
                    <a:pt x="8140" y="13240"/>
                  </a:lnTo>
                  <a:lnTo>
                    <a:pt x="7881" y="13073"/>
                  </a:lnTo>
                  <a:lnTo>
                    <a:pt x="7603" y="12925"/>
                  </a:lnTo>
                  <a:lnTo>
                    <a:pt x="7324" y="12777"/>
                  </a:lnTo>
                  <a:lnTo>
                    <a:pt x="7028" y="12665"/>
                  </a:lnTo>
                  <a:lnTo>
                    <a:pt x="6731" y="12554"/>
                  </a:lnTo>
                  <a:lnTo>
                    <a:pt x="6416" y="12462"/>
                  </a:lnTo>
                  <a:lnTo>
                    <a:pt x="6082" y="12406"/>
                  </a:lnTo>
                  <a:lnTo>
                    <a:pt x="5748" y="12369"/>
                  </a:lnTo>
                  <a:lnTo>
                    <a:pt x="5415" y="12350"/>
                  </a:lnTo>
                  <a:lnTo>
                    <a:pt x="5044" y="12369"/>
                  </a:lnTo>
                  <a:lnTo>
                    <a:pt x="4691" y="12424"/>
                  </a:lnTo>
                  <a:lnTo>
                    <a:pt x="4320" y="12499"/>
                  </a:lnTo>
                  <a:lnTo>
                    <a:pt x="3931" y="12628"/>
                  </a:lnTo>
                  <a:lnTo>
                    <a:pt x="3542" y="12795"/>
                  </a:lnTo>
                  <a:lnTo>
                    <a:pt x="3134" y="12981"/>
                  </a:lnTo>
                  <a:lnTo>
                    <a:pt x="2930" y="13111"/>
                  </a:lnTo>
                  <a:lnTo>
                    <a:pt x="2744" y="13240"/>
                  </a:lnTo>
                  <a:lnTo>
                    <a:pt x="2559" y="13389"/>
                  </a:lnTo>
                  <a:lnTo>
                    <a:pt x="2392" y="13556"/>
                  </a:lnTo>
                  <a:lnTo>
                    <a:pt x="2225" y="13722"/>
                  </a:lnTo>
                  <a:lnTo>
                    <a:pt x="2058" y="13908"/>
                  </a:lnTo>
                  <a:lnTo>
                    <a:pt x="1910" y="14112"/>
                  </a:lnTo>
                  <a:lnTo>
                    <a:pt x="1762" y="14316"/>
                  </a:lnTo>
                  <a:lnTo>
                    <a:pt x="1632" y="14538"/>
                  </a:lnTo>
                  <a:lnTo>
                    <a:pt x="1502" y="14761"/>
                  </a:lnTo>
                  <a:lnTo>
                    <a:pt x="1261" y="15261"/>
                  </a:lnTo>
                  <a:lnTo>
                    <a:pt x="1038" y="15781"/>
                  </a:lnTo>
                  <a:lnTo>
                    <a:pt x="853" y="16337"/>
                  </a:lnTo>
                  <a:lnTo>
                    <a:pt x="686" y="16930"/>
                  </a:lnTo>
                  <a:lnTo>
                    <a:pt x="538" y="17542"/>
                  </a:lnTo>
                  <a:lnTo>
                    <a:pt x="408" y="18173"/>
                  </a:lnTo>
                  <a:lnTo>
                    <a:pt x="315" y="18803"/>
                  </a:lnTo>
                  <a:lnTo>
                    <a:pt x="223" y="19452"/>
                  </a:lnTo>
                  <a:lnTo>
                    <a:pt x="148" y="20101"/>
                  </a:lnTo>
                  <a:lnTo>
                    <a:pt x="93" y="20769"/>
                  </a:lnTo>
                  <a:lnTo>
                    <a:pt x="56" y="21418"/>
                  </a:lnTo>
                  <a:lnTo>
                    <a:pt x="19" y="22067"/>
                  </a:lnTo>
                  <a:lnTo>
                    <a:pt x="0" y="22697"/>
                  </a:lnTo>
                  <a:lnTo>
                    <a:pt x="0" y="23921"/>
                  </a:lnTo>
                  <a:lnTo>
                    <a:pt x="19" y="25052"/>
                  </a:lnTo>
                  <a:lnTo>
                    <a:pt x="56" y="26053"/>
                  </a:lnTo>
                  <a:lnTo>
                    <a:pt x="111" y="26888"/>
                  </a:lnTo>
                  <a:lnTo>
                    <a:pt x="148" y="27518"/>
                  </a:lnTo>
                  <a:lnTo>
                    <a:pt x="204" y="28074"/>
                  </a:lnTo>
                  <a:lnTo>
                    <a:pt x="46264" y="28074"/>
                  </a:lnTo>
                  <a:lnTo>
                    <a:pt x="46245" y="27555"/>
                  </a:lnTo>
                  <a:lnTo>
                    <a:pt x="46208" y="27036"/>
                  </a:lnTo>
                  <a:lnTo>
                    <a:pt x="46152" y="26554"/>
                  </a:lnTo>
                  <a:lnTo>
                    <a:pt x="46097" y="26090"/>
                  </a:lnTo>
                  <a:lnTo>
                    <a:pt x="46041" y="25645"/>
                  </a:lnTo>
                  <a:lnTo>
                    <a:pt x="45967" y="25200"/>
                  </a:lnTo>
                  <a:lnTo>
                    <a:pt x="45874" y="24792"/>
                  </a:lnTo>
                  <a:lnTo>
                    <a:pt x="45782" y="24403"/>
                  </a:lnTo>
                  <a:lnTo>
                    <a:pt x="45670" y="24014"/>
                  </a:lnTo>
                  <a:lnTo>
                    <a:pt x="45559" y="23661"/>
                  </a:lnTo>
                  <a:lnTo>
                    <a:pt x="45448" y="23309"/>
                  </a:lnTo>
                  <a:lnTo>
                    <a:pt x="45318" y="22975"/>
                  </a:lnTo>
                  <a:lnTo>
                    <a:pt x="45170" y="22660"/>
                  </a:lnTo>
                  <a:lnTo>
                    <a:pt x="45040" y="22363"/>
                  </a:lnTo>
                  <a:lnTo>
                    <a:pt x="44873" y="22085"/>
                  </a:lnTo>
                  <a:lnTo>
                    <a:pt x="44725" y="21807"/>
                  </a:lnTo>
                  <a:lnTo>
                    <a:pt x="44558" y="21566"/>
                  </a:lnTo>
                  <a:lnTo>
                    <a:pt x="44391" y="21325"/>
                  </a:lnTo>
                  <a:lnTo>
                    <a:pt x="44224" y="21084"/>
                  </a:lnTo>
                  <a:lnTo>
                    <a:pt x="44057" y="20880"/>
                  </a:lnTo>
                  <a:lnTo>
                    <a:pt x="43872" y="20676"/>
                  </a:lnTo>
                  <a:lnTo>
                    <a:pt x="43686" y="20490"/>
                  </a:lnTo>
                  <a:lnTo>
                    <a:pt x="43315" y="20138"/>
                  </a:lnTo>
                  <a:lnTo>
                    <a:pt x="42908" y="19841"/>
                  </a:lnTo>
                  <a:lnTo>
                    <a:pt x="42518" y="19582"/>
                  </a:lnTo>
                  <a:lnTo>
                    <a:pt x="42110" y="19359"/>
                  </a:lnTo>
                  <a:lnTo>
                    <a:pt x="41702" y="19174"/>
                  </a:lnTo>
                  <a:lnTo>
                    <a:pt x="41313" y="19026"/>
                  </a:lnTo>
                  <a:lnTo>
                    <a:pt x="40905" y="18914"/>
                  </a:lnTo>
                  <a:lnTo>
                    <a:pt x="40516" y="18822"/>
                  </a:lnTo>
                  <a:lnTo>
                    <a:pt x="40126" y="18747"/>
                  </a:lnTo>
                  <a:lnTo>
                    <a:pt x="39755" y="18710"/>
                  </a:lnTo>
                  <a:lnTo>
                    <a:pt x="39403" y="18692"/>
                  </a:lnTo>
                  <a:lnTo>
                    <a:pt x="39069" y="18673"/>
                  </a:lnTo>
                  <a:lnTo>
                    <a:pt x="38773" y="18692"/>
                  </a:lnTo>
                  <a:lnTo>
                    <a:pt x="38216" y="18729"/>
                  </a:lnTo>
                  <a:lnTo>
                    <a:pt x="37808" y="18766"/>
                  </a:lnTo>
                  <a:lnTo>
                    <a:pt x="37530" y="18822"/>
                  </a:lnTo>
                  <a:lnTo>
                    <a:pt x="37437" y="18840"/>
                  </a:lnTo>
                  <a:lnTo>
                    <a:pt x="37437" y="18840"/>
                  </a:lnTo>
                  <a:lnTo>
                    <a:pt x="37549" y="18340"/>
                  </a:lnTo>
                  <a:lnTo>
                    <a:pt x="37660" y="17765"/>
                  </a:lnTo>
                  <a:lnTo>
                    <a:pt x="37790" y="17004"/>
                  </a:lnTo>
                  <a:lnTo>
                    <a:pt x="37920" y="16114"/>
                  </a:lnTo>
                  <a:lnTo>
                    <a:pt x="37957" y="15632"/>
                  </a:lnTo>
                  <a:lnTo>
                    <a:pt x="38012" y="15113"/>
                  </a:lnTo>
                  <a:lnTo>
                    <a:pt x="38031" y="14594"/>
                  </a:lnTo>
                  <a:lnTo>
                    <a:pt x="38068" y="14038"/>
                  </a:lnTo>
                  <a:lnTo>
                    <a:pt x="38068" y="13500"/>
                  </a:lnTo>
                  <a:lnTo>
                    <a:pt x="38049" y="12944"/>
                  </a:lnTo>
                  <a:lnTo>
                    <a:pt x="38012" y="12369"/>
                  </a:lnTo>
                  <a:lnTo>
                    <a:pt x="37957" y="11831"/>
                  </a:lnTo>
                  <a:lnTo>
                    <a:pt x="37883" y="11275"/>
                  </a:lnTo>
                  <a:lnTo>
                    <a:pt x="37771" y="10737"/>
                  </a:lnTo>
                  <a:lnTo>
                    <a:pt x="37641" y="10218"/>
                  </a:lnTo>
                  <a:lnTo>
                    <a:pt x="37475" y="9717"/>
                  </a:lnTo>
                  <a:lnTo>
                    <a:pt x="37271" y="9235"/>
                  </a:lnTo>
                  <a:lnTo>
                    <a:pt x="37159" y="9013"/>
                  </a:lnTo>
                  <a:lnTo>
                    <a:pt x="37030" y="8790"/>
                  </a:lnTo>
                  <a:lnTo>
                    <a:pt x="36900" y="8568"/>
                  </a:lnTo>
                  <a:lnTo>
                    <a:pt x="36751" y="8364"/>
                  </a:lnTo>
                  <a:lnTo>
                    <a:pt x="36603" y="8178"/>
                  </a:lnTo>
                  <a:lnTo>
                    <a:pt x="36436" y="7993"/>
                  </a:lnTo>
                  <a:lnTo>
                    <a:pt x="36251" y="7807"/>
                  </a:lnTo>
                  <a:lnTo>
                    <a:pt x="36065" y="7640"/>
                  </a:lnTo>
                  <a:lnTo>
                    <a:pt x="35880" y="7492"/>
                  </a:lnTo>
                  <a:lnTo>
                    <a:pt x="35657" y="7362"/>
                  </a:lnTo>
                  <a:lnTo>
                    <a:pt x="35453" y="7233"/>
                  </a:lnTo>
                  <a:lnTo>
                    <a:pt x="35212" y="7103"/>
                  </a:lnTo>
                  <a:lnTo>
                    <a:pt x="34971" y="7010"/>
                  </a:lnTo>
                  <a:lnTo>
                    <a:pt x="34712" y="6917"/>
                  </a:lnTo>
                  <a:lnTo>
                    <a:pt x="34434" y="6843"/>
                  </a:lnTo>
                  <a:lnTo>
                    <a:pt x="34155" y="6787"/>
                  </a:lnTo>
                  <a:lnTo>
                    <a:pt x="33840" y="6750"/>
                  </a:lnTo>
                  <a:lnTo>
                    <a:pt x="33544" y="6713"/>
                  </a:lnTo>
                  <a:lnTo>
                    <a:pt x="33228" y="6695"/>
                  </a:lnTo>
                  <a:lnTo>
                    <a:pt x="32913" y="6695"/>
                  </a:lnTo>
                  <a:lnTo>
                    <a:pt x="32616" y="6713"/>
                  </a:lnTo>
                  <a:lnTo>
                    <a:pt x="32338" y="6750"/>
                  </a:lnTo>
                  <a:lnTo>
                    <a:pt x="32060" y="6787"/>
                  </a:lnTo>
                  <a:lnTo>
                    <a:pt x="31782" y="6843"/>
                  </a:lnTo>
                  <a:lnTo>
                    <a:pt x="31522" y="6917"/>
                  </a:lnTo>
                  <a:lnTo>
                    <a:pt x="31263" y="7010"/>
                  </a:lnTo>
                  <a:lnTo>
                    <a:pt x="31022" y="7084"/>
                  </a:lnTo>
                  <a:lnTo>
                    <a:pt x="30781" y="7195"/>
                  </a:lnTo>
                  <a:lnTo>
                    <a:pt x="30558" y="7307"/>
                  </a:lnTo>
                  <a:lnTo>
                    <a:pt x="30336" y="7436"/>
                  </a:lnTo>
                  <a:lnTo>
                    <a:pt x="30132" y="7566"/>
                  </a:lnTo>
                  <a:lnTo>
                    <a:pt x="29928" y="7715"/>
                  </a:lnTo>
                  <a:lnTo>
                    <a:pt x="29724" y="7863"/>
                  </a:lnTo>
                  <a:lnTo>
                    <a:pt x="29538" y="8011"/>
                  </a:lnTo>
                  <a:lnTo>
                    <a:pt x="29186" y="8364"/>
                  </a:lnTo>
                  <a:lnTo>
                    <a:pt x="28852" y="8734"/>
                  </a:lnTo>
                  <a:lnTo>
                    <a:pt x="28556" y="9124"/>
                  </a:lnTo>
                  <a:lnTo>
                    <a:pt x="28277" y="9532"/>
                  </a:lnTo>
                  <a:lnTo>
                    <a:pt x="28036" y="9958"/>
                  </a:lnTo>
                  <a:lnTo>
                    <a:pt x="27814" y="10403"/>
                  </a:lnTo>
                  <a:lnTo>
                    <a:pt x="27591" y="10848"/>
                  </a:lnTo>
                  <a:lnTo>
                    <a:pt x="27425" y="11293"/>
                  </a:lnTo>
                  <a:lnTo>
                    <a:pt x="27258" y="11757"/>
                  </a:lnTo>
                  <a:lnTo>
                    <a:pt x="27109" y="12202"/>
                  </a:lnTo>
                  <a:lnTo>
                    <a:pt x="26979" y="12647"/>
                  </a:lnTo>
                  <a:lnTo>
                    <a:pt x="26868" y="13092"/>
                  </a:lnTo>
                  <a:lnTo>
                    <a:pt x="26701" y="13908"/>
                  </a:lnTo>
                  <a:lnTo>
                    <a:pt x="26572" y="14650"/>
                  </a:lnTo>
                  <a:lnTo>
                    <a:pt x="26497" y="15280"/>
                  </a:lnTo>
                  <a:lnTo>
                    <a:pt x="26442" y="15781"/>
                  </a:lnTo>
                  <a:lnTo>
                    <a:pt x="26423" y="16189"/>
                  </a:lnTo>
                  <a:lnTo>
                    <a:pt x="26238" y="15428"/>
                  </a:lnTo>
                  <a:lnTo>
                    <a:pt x="26034" y="14538"/>
                  </a:lnTo>
                  <a:lnTo>
                    <a:pt x="25719" y="13389"/>
                  </a:lnTo>
                  <a:lnTo>
                    <a:pt x="25311" y="12054"/>
                  </a:lnTo>
                  <a:lnTo>
                    <a:pt x="25088" y="11330"/>
                  </a:lnTo>
                  <a:lnTo>
                    <a:pt x="24829" y="10570"/>
                  </a:lnTo>
                  <a:lnTo>
                    <a:pt x="24550" y="9791"/>
                  </a:lnTo>
                  <a:lnTo>
                    <a:pt x="24254" y="8994"/>
                  </a:lnTo>
                  <a:lnTo>
                    <a:pt x="23920" y="8197"/>
                  </a:lnTo>
                  <a:lnTo>
                    <a:pt x="23586" y="7399"/>
                  </a:lnTo>
                  <a:lnTo>
                    <a:pt x="23215" y="6602"/>
                  </a:lnTo>
                  <a:lnTo>
                    <a:pt x="22826" y="5805"/>
                  </a:lnTo>
                  <a:lnTo>
                    <a:pt x="22418" y="5044"/>
                  </a:lnTo>
                  <a:lnTo>
                    <a:pt x="21973" y="4321"/>
                  </a:lnTo>
                  <a:lnTo>
                    <a:pt x="21528" y="3617"/>
                  </a:lnTo>
                  <a:lnTo>
                    <a:pt x="21287" y="3283"/>
                  </a:lnTo>
                  <a:lnTo>
                    <a:pt x="21046" y="2949"/>
                  </a:lnTo>
                  <a:lnTo>
                    <a:pt x="20786" y="2634"/>
                  </a:lnTo>
                  <a:lnTo>
                    <a:pt x="20527" y="2337"/>
                  </a:lnTo>
                  <a:lnTo>
                    <a:pt x="20267" y="2059"/>
                  </a:lnTo>
                  <a:lnTo>
                    <a:pt x="20007" y="1781"/>
                  </a:lnTo>
                  <a:lnTo>
                    <a:pt x="19748" y="1521"/>
                  </a:lnTo>
                  <a:lnTo>
                    <a:pt x="19470" y="1280"/>
                  </a:lnTo>
                  <a:lnTo>
                    <a:pt x="19173" y="1058"/>
                  </a:lnTo>
                  <a:lnTo>
                    <a:pt x="18895" y="854"/>
                  </a:lnTo>
                  <a:lnTo>
                    <a:pt x="18598" y="668"/>
                  </a:lnTo>
                  <a:lnTo>
                    <a:pt x="18302" y="520"/>
                  </a:lnTo>
                  <a:lnTo>
                    <a:pt x="17986" y="372"/>
                  </a:lnTo>
                  <a:lnTo>
                    <a:pt x="17690" y="242"/>
                  </a:lnTo>
                  <a:lnTo>
                    <a:pt x="17356" y="149"/>
                  </a:lnTo>
                  <a:lnTo>
                    <a:pt x="17041" y="75"/>
                  </a:lnTo>
                  <a:lnTo>
                    <a:pt x="16707" y="19"/>
                  </a:lnTo>
                  <a:lnTo>
                    <a:pt x="163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1"/>
            <p:cNvSpPr/>
            <p:nvPr/>
          </p:nvSpPr>
          <p:spPr>
            <a:xfrm>
              <a:off x="-6800" y="4156500"/>
              <a:ext cx="1685631" cy="996539"/>
            </a:xfrm>
            <a:custGeom>
              <a:avLst/>
              <a:gdLst/>
              <a:ahLst/>
              <a:cxnLst/>
              <a:rect l="l" t="t" r="r" b="b"/>
              <a:pathLst>
                <a:path w="53385" h="31561" extrusionOk="0">
                  <a:moveTo>
                    <a:pt x="36547" y="1"/>
                  </a:moveTo>
                  <a:lnTo>
                    <a:pt x="36084" y="38"/>
                  </a:lnTo>
                  <a:lnTo>
                    <a:pt x="35639" y="93"/>
                  </a:lnTo>
                  <a:lnTo>
                    <a:pt x="35231" y="205"/>
                  </a:lnTo>
                  <a:lnTo>
                    <a:pt x="34842" y="316"/>
                  </a:lnTo>
                  <a:lnTo>
                    <a:pt x="34471" y="464"/>
                  </a:lnTo>
                  <a:lnTo>
                    <a:pt x="34137" y="631"/>
                  </a:lnTo>
                  <a:lnTo>
                    <a:pt x="33822" y="817"/>
                  </a:lnTo>
                  <a:lnTo>
                    <a:pt x="33525" y="1020"/>
                  </a:lnTo>
                  <a:lnTo>
                    <a:pt x="33265" y="1243"/>
                  </a:lnTo>
                  <a:lnTo>
                    <a:pt x="33006" y="1466"/>
                  </a:lnTo>
                  <a:lnTo>
                    <a:pt x="32783" y="1725"/>
                  </a:lnTo>
                  <a:lnTo>
                    <a:pt x="32561" y="1966"/>
                  </a:lnTo>
                  <a:lnTo>
                    <a:pt x="32375" y="2226"/>
                  </a:lnTo>
                  <a:lnTo>
                    <a:pt x="32190" y="2485"/>
                  </a:lnTo>
                  <a:lnTo>
                    <a:pt x="32042" y="2745"/>
                  </a:lnTo>
                  <a:lnTo>
                    <a:pt x="31893" y="3005"/>
                  </a:lnTo>
                  <a:lnTo>
                    <a:pt x="31764" y="3246"/>
                  </a:lnTo>
                  <a:lnTo>
                    <a:pt x="31560" y="3728"/>
                  </a:lnTo>
                  <a:lnTo>
                    <a:pt x="31393" y="4173"/>
                  </a:lnTo>
                  <a:lnTo>
                    <a:pt x="31281" y="4544"/>
                  </a:lnTo>
                  <a:lnTo>
                    <a:pt x="31207" y="4840"/>
                  </a:lnTo>
                  <a:lnTo>
                    <a:pt x="31152" y="5100"/>
                  </a:lnTo>
                  <a:lnTo>
                    <a:pt x="31096" y="4952"/>
                  </a:lnTo>
                  <a:lnTo>
                    <a:pt x="30892" y="4581"/>
                  </a:lnTo>
                  <a:lnTo>
                    <a:pt x="30744" y="4340"/>
                  </a:lnTo>
                  <a:lnTo>
                    <a:pt x="30558" y="4061"/>
                  </a:lnTo>
                  <a:lnTo>
                    <a:pt x="30317" y="3783"/>
                  </a:lnTo>
                  <a:lnTo>
                    <a:pt x="30058" y="3487"/>
                  </a:lnTo>
                  <a:lnTo>
                    <a:pt x="29761" y="3209"/>
                  </a:lnTo>
                  <a:lnTo>
                    <a:pt x="29594" y="3079"/>
                  </a:lnTo>
                  <a:lnTo>
                    <a:pt x="29427" y="2967"/>
                  </a:lnTo>
                  <a:lnTo>
                    <a:pt x="29242" y="2856"/>
                  </a:lnTo>
                  <a:lnTo>
                    <a:pt x="29038" y="2745"/>
                  </a:lnTo>
                  <a:lnTo>
                    <a:pt x="28834" y="2652"/>
                  </a:lnTo>
                  <a:lnTo>
                    <a:pt x="28611" y="2560"/>
                  </a:lnTo>
                  <a:lnTo>
                    <a:pt x="28389" y="2485"/>
                  </a:lnTo>
                  <a:lnTo>
                    <a:pt x="28148" y="2430"/>
                  </a:lnTo>
                  <a:lnTo>
                    <a:pt x="27907" y="2393"/>
                  </a:lnTo>
                  <a:lnTo>
                    <a:pt x="27647" y="2374"/>
                  </a:lnTo>
                  <a:lnTo>
                    <a:pt x="27369" y="2374"/>
                  </a:lnTo>
                  <a:lnTo>
                    <a:pt x="27091" y="2393"/>
                  </a:lnTo>
                  <a:lnTo>
                    <a:pt x="26794" y="2448"/>
                  </a:lnTo>
                  <a:lnTo>
                    <a:pt x="26479" y="2504"/>
                  </a:lnTo>
                  <a:lnTo>
                    <a:pt x="26182" y="2597"/>
                  </a:lnTo>
                  <a:lnTo>
                    <a:pt x="25904" y="2726"/>
                  </a:lnTo>
                  <a:lnTo>
                    <a:pt x="25644" y="2893"/>
                  </a:lnTo>
                  <a:lnTo>
                    <a:pt x="25422" y="3079"/>
                  </a:lnTo>
                  <a:lnTo>
                    <a:pt x="25199" y="3283"/>
                  </a:lnTo>
                  <a:lnTo>
                    <a:pt x="25014" y="3505"/>
                  </a:lnTo>
                  <a:lnTo>
                    <a:pt x="24829" y="3765"/>
                  </a:lnTo>
                  <a:lnTo>
                    <a:pt x="24680" y="4043"/>
                  </a:lnTo>
                  <a:lnTo>
                    <a:pt x="24532" y="4321"/>
                  </a:lnTo>
                  <a:lnTo>
                    <a:pt x="24421" y="4636"/>
                  </a:lnTo>
                  <a:lnTo>
                    <a:pt x="24309" y="4952"/>
                  </a:lnTo>
                  <a:lnTo>
                    <a:pt x="24198" y="5267"/>
                  </a:lnTo>
                  <a:lnTo>
                    <a:pt x="24124" y="5601"/>
                  </a:lnTo>
                  <a:lnTo>
                    <a:pt x="24050" y="5934"/>
                  </a:lnTo>
                  <a:lnTo>
                    <a:pt x="23939" y="6602"/>
                  </a:lnTo>
                  <a:lnTo>
                    <a:pt x="23883" y="7269"/>
                  </a:lnTo>
                  <a:lnTo>
                    <a:pt x="23846" y="7900"/>
                  </a:lnTo>
                  <a:lnTo>
                    <a:pt x="23827" y="8493"/>
                  </a:lnTo>
                  <a:lnTo>
                    <a:pt x="23827" y="9012"/>
                  </a:lnTo>
                  <a:lnTo>
                    <a:pt x="23864" y="9791"/>
                  </a:lnTo>
                  <a:lnTo>
                    <a:pt x="23883" y="10088"/>
                  </a:lnTo>
                  <a:lnTo>
                    <a:pt x="23883" y="10088"/>
                  </a:lnTo>
                  <a:lnTo>
                    <a:pt x="23512" y="9791"/>
                  </a:lnTo>
                  <a:lnTo>
                    <a:pt x="23141" y="9532"/>
                  </a:lnTo>
                  <a:lnTo>
                    <a:pt x="22807" y="9328"/>
                  </a:lnTo>
                  <a:lnTo>
                    <a:pt x="22474" y="9161"/>
                  </a:lnTo>
                  <a:lnTo>
                    <a:pt x="22158" y="9049"/>
                  </a:lnTo>
                  <a:lnTo>
                    <a:pt x="21862" y="8957"/>
                  </a:lnTo>
                  <a:lnTo>
                    <a:pt x="21565" y="8920"/>
                  </a:lnTo>
                  <a:lnTo>
                    <a:pt x="21306" y="8901"/>
                  </a:lnTo>
                  <a:lnTo>
                    <a:pt x="21046" y="8901"/>
                  </a:lnTo>
                  <a:lnTo>
                    <a:pt x="20805" y="8938"/>
                  </a:lnTo>
                  <a:lnTo>
                    <a:pt x="20582" y="9012"/>
                  </a:lnTo>
                  <a:lnTo>
                    <a:pt x="20360" y="9105"/>
                  </a:lnTo>
                  <a:lnTo>
                    <a:pt x="20156" y="9198"/>
                  </a:lnTo>
                  <a:lnTo>
                    <a:pt x="19970" y="9328"/>
                  </a:lnTo>
                  <a:lnTo>
                    <a:pt x="19804" y="9476"/>
                  </a:lnTo>
                  <a:lnTo>
                    <a:pt x="19637" y="9624"/>
                  </a:lnTo>
                  <a:lnTo>
                    <a:pt x="19488" y="9791"/>
                  </a:lnTo>
                  <a:lnTo>
                    <a:pt x="19359" y="9958"/>
                  </a:lnTo>
                  <a:lnTo>
                    <a:pt x="19229" y="10125"/>
                  </a:lnTo>
                  <a:lnTo>
                    <a:pt x="19117" y="10310"/>
                  </a:lnTo>
                  <a:lnTo>
                    <a:pt x="18914" y="10663"/>
                  </a:lnTo>
                  <a:lnTo>
                    <a:pt x="18765" y="10996"/>
                  </a:lnTo>
                  <a:lnTo>
                    <a:pt x="18635" y="11293"/>
                  </a:lnTo>
                  <a:lnTo>
                    <a:pt x="18561" y="11516"/>
                  </a:lnTo>
                  <a:lnTo>
                    <a:pt x="18506" y="11738"/>
                  </a:lnTo>
                  <a:lnTo>
                    <a:pt x="18543" y="11423"/>
                  </a:lnTo>
                  <a:lnTo>
                    <a:pt x="18561" y="11071"/>
                  </a:lnTo>
                  <a:lnTo>
                    <a:pt x="18598" y="10607"/>
                  </a:lnTo>
                  <a:lnTo>
                    <a:pt x="18617" y="10069"/>
                  </a:lnTo>
                  <a:lnTo>
                    <a:pt x="18617" y="9476"/>
                  </a:lnTo>
                  <a:lnTo>
                    <a:pt x="18598" y="8845"/>
                  </a:lnTo>
                  <a:lnTo>
                    <a:pt x="18543" y="8178"/>
                  </a:lnTo>
                  <a:lnTo>
                    <a:pt x="18487" y="7844"/>
                  </a:lnTo>
                  <a:lnTo>
                    <a:pt x="18431" y="7529"/>
                  </a:lnTo>
                  <a:lnTo>
                    <a:pt x="18357" y="7195"/>
                  </a:lnTo>
                  <a:lnTo>
                    <a:pt x="18265" y="6899"/>
                  </a:lnTo>
                  <a:lnTo>
                    <a:pt x="18172" y="6583"/>
                  </a:lnTo>
                  <a:lnTo>
                    <a:pt x="18042" y="6305"/>
                  </a:lnTo>
                  <a:lnTo>
                    <a:pt x="17912" y="6027"/>
                  </a:lnTo>
                  <a:lnTo>
                    <a:pt x="17764" y="5786"/>
                  </a:lnTo>
                  <a:lnTo>
                    <a:pt x="17578" y="5545"/>
                  </a:lnTo>
                  <a:lnTo>
                    <a:pt x="17374" y="5341"/>
                  </a:lnTo>
                  <a:lnTo>
                    <a:pt x="17171" y="5174"/>
                  </a:lnTo>
                  <a:lnTo>
                    <a:pt x="16929" y="5026"/>
                  </a:lnTo>
                  <a:lnTo>
                    <a:pt x="16651" y="4914"/>
                  </a:lnTo>
                  <a:lnTo>
                    <a:pt x="16355" y="4840"/>
                  </a:lnTo>
                  <a:lnTo>
                    <a:pt x="16039" y="4785"/>
                  </a:lnTo>
                  <a:lnTo>
                    <a:pt x="15706" y="4785"/>
                  </a:lnTo>
                  <a:lnTo>
                    <a:pt x="15520" y="4822"/>
                  </a:lnTo>
                  <a:lnTo>
                    <a:pt x="15316" y="4877"/>
                  </a:lnTo>
                  <a:lnTo>
                    <a:pt x="15112" y="4952"/>
                  </a:lnTo>
                  <a:lnTo>
                    <a:pt x="14890" y="5081"/>
                  </a:lnTo>
                  <a:lnTo>
                    <a:pt x="14667" y="5211"/>
                  </a:lnTo>
                  <a:lnTo>
                    <a:pt x="14426" y="5397"/>
                  </a:lnTo>
                  <a:lnTo>
                    <a:pt x="14167" y="5582"/>
                  </a:lnTo>
                  <a:lnTo>
                    <a:pt x="13926" y="5804"/>
                  </a:lnTo>
                  <a:lnTo>
                    <a:pt x="13647" y="6046"/>
                  </a:lnTo>
                  <a:lnTo>
                    <a:pt x="13388" y="6324"/>
                  </a:lnTo>
                  <a:lnTo>
                    <a:pt x="12813" y="6917"/>
                  </a:lnTo>
                  <a:lnTo>
                    <a:pt x="12238" y="7603"/>
                  </a:lnTo>
                  <a:lnTo>
                    <a:pt x="11626" y="8345"/>
                  </a:lnTo>
                  <a:lnTo>
                    <a:pt x="10996" y="9161"/>
                  </a:lnTo>
                  <a:lnTo>
                    <a:pt x="10347" y="10032"/>
                  </a:lnTo>
                  <a:lnTo>
                    <a:pt x="9698" y="10959"/>
                  </a:lnTo>
                  <a:lnTo>
                    <a:pt x="9049" y="11905"/>
                  </a:lnTo>
                  <a:lnTo>
                    <a:pt x="8381" y="12888"/>
                  </a:lnTo>
                  <a:lnTo>
                    <a:pt x="7714" y="13908"/>
                  </a:lnTo>
                  <a:lnTo>
                    <a:pt x="6397" y="15966"/>
                  </a:lnTo>
                  <a:lnTo>
                    <a:pt x="5136" y="18024"/>
                  </a:lnTo>
                  <a:lnTo>
                    <a:pt x="3950" y="20027"/>
                  </a:lnTo>
                  <a:lnTo>
                    <a:pt x="2856" y="21881"/>
                  </a:lnTo>
                  <a:lnTo>
                    <a:pt x="1910" y="23550"/>
                  </a:lnTo>
                  <a:lnTo>
                    <a:pt x="519" y="26034"/>
                  </a:lnTo>
                  <a:lnTo>
                    <a:pt x="0" y="26980"/>
                  </a:lnTo>
                  <a:lnTo>
                    <a:pt x="538" y="31560"/>
                  </a:lnTo>
                  <a:lnTo>
                    <a:pt x="53032" y="31560"/>
                  </a:lnTo>
                  <a:lnTo>
                    <a:pt x="53125" y="30800"/>
                  </a:lnTo>
                  <a:lnTo>
                    <a:pt x="53199" y="30058"/>
                  </a:lnTo>
                  <a:lnTo>
                    <a:pt x="53273" y="29335"/>
                  </a:lnTo>
                  <a:lnTo>
                    <a:pt x="53310" y="28649"/>
                  </a:lnTo>
                  <a:lnTo>
                    <a:pt x="53347" y="27981"/>
                  </a:lnTo>
                  <a:lnTo>
                    <a:pt x="53366" y="27351"/>
                  </a:lnTo>
                  <a:lnTo>
                    <a:pt x="53384" y="26739"/>
                  </a:lnTo>
                  <a:lnTo>
                    <a:pt x="53384" y="26146"/>
                  </a:lnTo>
                  <a:lnTo>
                    <a:pt x="53366" y="25589"/>
                  </a:lnTo>
                  <a:lnTo>
                    <a:pt x="53347" y="25052"/>
                  </a:lnTo>
                  <a:lnTo>
                    <a:pt x="53310" y="24533"/>
                  </a:lnTo>
                  <a:lnTo>
                    <a:pt x="53273" y="24050"/>
                  </a:lnTo>
                  <a:lnTo>
                    <a:pt x="53217" y="23587"/>
                  </a:lnTo>
                  <a:lnTo>
                    <a:pt x="53162" y="23142"/>
                  </a:lnTo>
                  <a:lnTo>
                    <a:pt x="53087" y="22715"/>
                  </a:lnTo>
                  <a:lnTo>
                    <a:pt x="53013" y="22307"/>
                  </a:lnTo>
                  <a:lnTo>
                    <a:pt x="52921" y="21937"/>
                  </a:lnTo>
                  <a:lnTo>
                    <a:pt x="52828" y="21566"/>
                  </a:lnTo>
                  <a:lnTo>
                    <a:pt x="52717" y="21232"/>
                  </a:lnTo>
                  <a:lnTo>
                    <a:pt x="52605" y="20898"/>
                  </a:lnTo>
                  <a:lnTo>
                    <a:pt x="52494" y="20601"/>
                  </a:lnTo>
                  <a:lnTo>
                    <a:pt x="52364" y="20305"/>
                  </a:lnTo>
                  <a:lnTo>
                    <a:pt x="52253" y="20045"/>
                  </a:lnTo>
                  <a:lnTo>
                    <a:pt x="52105" y="19786"/>
                  </a:lnTo>
                  <a:lnTo>
                    <a:pt x="51975" y="19545"/>
                  </a:lnTo>
                  <a:lnTo>
                    <a:pt x="51827" y="19322"/>
                  </a:lnTo>
                  <a:lnTo>
                    <a:pt x="51678" y="19118"/>
                  </a:lnTo>
                  <a:lnTo>
                    <a:pt x="51530" y="18933"/>
                  </a:lnTo>
                  <a:lnTo>
                    <a:pt x="51382" y="18766"/>
                  </a:lnTo>
                  <a:lnTo>
                    <a:pt x="51233" y="18599"/>
                  </a:lnTo>
                  <a:lnTo>
                    <a:pt x="50918" y="18321"/>
                  </a:lnTo>
                  <a:lnTo>
                    <a:pt x="50584" y="18080"/>
                  </a:lnTo>
                  <a:lnTo>
                    <a:pt x="50269" y="17894"/>
                  </a:lnTo>
                  <a:lnTo>
                    <a:pt x="49935" y="17746"/>
                  </a:lnTo>
                  <a:lnTo>
                    <a:pt x="49620" y="17635"/>
                  </a:lnTo>
                  <a:lnTo>
                    <a:pt x="49305" y="17542"/>
                  </a:lnTo>
                  <a:lnTo>
                    <a:pt x="48990" y="17505"/>
                  </a:lnTo>
                  <a:lnTo>
                    <a:pt x="48711" y="17468"/>
                  </a:lnTo>
                  <a:lnTo>
                    <a:pt x="48174" y="17468"/>
                  </a:lnTo>
                  <a:lnTo>
                    <a:pt x="47951" y="17505"/>
                  </a:lnTo>
                  <a:lnTo>
                    <a:pt x="47562" y="17560"/>
                  </a:lnTo>
                  <a:lnTo>
                    <a:pt x="47321" y="17616"/>
                  </a:lnTo>
                  <a:lnTo>
                    <a:pt x="47228" y="17653"/>
                  </a:lnTo>
                  <a:lnTo>
                    <a:pt x="47247" y="17468"/>
                  </a:lnTo>
                  <a:lnTo>
                    <a:pt x="47284" y="16949"/>
                  </a:lnTo>
                  <a:lnTo>
                    <a:pt x="47302" y="16596"/>
                  </a:lnTo>
                  <a:lnTo>
                    <a:pt x="47302" y="16188"/>
                  </a:lnTo>
                  <a:lnTo>
                    <a:pt x="47265" y="15743"/>
                  </a:lnTo>
                  <a:lnTo>
                    <a:pt x="47228" y="15280"/>
                  </a:lnTo>
                  <a:lnTo>
                    <a:pt x="47154" y="14779"/>
                  </a:lnTo>
                  <a:lnTo>
                    <a:pt x="47043" y="14297"/>
                  </a:lnTo>
                  <a:lnTo>
                    <a:pt x="46987" y="14037"/>
                  </a:lnTo>
                  <a:lnTo>
                    <a:pt x="46894" y="13796"/>
                  </a:lnTo>
                  <a:lnTo>
                    <a:pt x="46802" y="13555"/>
                  </a:lnTo>
                  <a:lnTo>
                    <a:pt x="46709" y="13314"/>
                  </a:lnTo>
                  <a:lnTo>
                    <a:pt x="46598" y="13092"/>
                  </a:lnTo>
                  <a:lnTo>
                    <a:pt x="46468" y="12851"/>
                  </a:lnTo>
                  <a:lnTo>
                    <a:pt x="46319" y="12647"/>
                  </a:lnTo>
                  <a:lnTo>
                    <a:pt x="46153" y="12424"/>
                  </a:lnTo>
                  <a:lnTo>
                    <a:pt x="45986" y="12239"/>
                  </a:lnTo>
                  <a:lnTo>
                    <a:pt x="45800" y="12053"/>
                  </a:lnTo>
                  <a:lnTo>
                    <a:pt x="45578" y="11886"/>
                  </a:lnTo>
                  <a:lnTo>
                    <a:pt x="45355" y="11738"/>
                  </a:lnTo>
                  <a:lnTo>
                    <a:pt x="45133" y="11590"/>
                  </a:lnTo>
                  <a:lnTo>
                    <a:pt x="44910" y="11497"/>
                  </a:lnTo>
                  <a:lnTo>
                    <a:pt x="44688" y="11423"/>
                  </a:lnTo>
                  <a:lnTo>
                    <a:pt x="44465" y="11367"/>
                  </a:lnTo>
                  <a:lnTo>
                    <a:pt x="44243" y="11330"/>
                  </a:lnTo>
                  <a:lnTo>
                    <a:pt x="44039" y="11330"/>
                  </a:lnTo>
                  <a:lnTo>
                    <a:pt x="43835" y="11349"/>
                  </a:lnTo>
                  <a:lnTo>
                    <a:pt x="43631" y="11386"/>
                  </a:lnTo>
                  <a:lnTo>
                    <a:pt x="43445" y="11423"/>
                  </a:lnTo>
                  <a:lnTo>
                    <a:pt x="43241" y="11497"/>
                  </a:lnTo>
                  <a:lnTo>
                    <a:pt x="43074" y="11571"/>
                  </a:lnTo>
                  <a:lnTo>
                    <a:pt x="42889" y="11664"/>
                  </a:lnTo>
                  <a:lnTo>
                    <a:pt x="42722" y="11775"/>
                  </a:lnTo>
                  <a:lnTo>
                    <a:pt x="42555" y="11886"/>
                  </a:lnTo>
                  <a:lnTo>
                    <a:pt x="42259" y="12128"/>
                  </a:lnTo>
                  <a:lnTo>
                    <a:pt x="41980" y="12406"/>
                  </a:lnTo>
                  <a:lnTo>
                    <a:pt x="41721" y="12665"/>
                  </a:lnTo>
                  <a:lnTo>
                    <a:pt x="41517" y="12943"/>
                  </a:lnTo>
                  <a:lnTo>
                    <a:pt x="41331" y="13184"/>
                  </a:lnTo>
                  <a:lnTo>
                    <a:pt x="41090" y="13555"/>
                  </a:lnTo>
                  <a:lnTo>
                    <a:pt x="40998" y="13704"/>
                  </a:lnTo>
                  <a:lnTo>
                    <a:pt x="41127" y="13166"/>
                  </a:lnTo>
                  <a:lnTo>
                    <a:pt x="41257" y="12535"/>
                  </a:lnTo>
                  <a:lnTo>
                    <a:pt x="41406" y="11738"/>
                  </a:lnTo>
                  <a:lnTo>
                    <a:pt x="41535" y="10774"/>
                  </a:lnTo>
                  <a:lnTo>
                    <a:pt x="41665" y="9680"/>
                  </a:lnTo>
                  <a:lnTo>
                    <a:pt x="41721" y="9105"/>
                  </a:lnTo>
                  <a:lnTo>
                    <a:pt x="41776" y="8512"/>
                  </a:lnTo>
                  <a:lnTo>
                    <a:pt x="41795" y="7918"/>
                  </a:lnTo>
                  <a:lnTo>
                    <a:pt x="41814" y="7306"/>
                  </a:lnTo>
                  <a:lnTo>
                    <a:pt x="41814" y="6695"/>
                  </a:lnTo>
                  <a:lnTo>
                    <a:pt x="41776" y="6083"/>
                  </a:lnTo>
                  <a:lnTo>
                    <a:pt x="41739" y="5471"/>
                  </a:lnTo>
                  <a:lnTo>
                    <a:pt x="41665" y="4877"/>
                  </a:lnTo>
                  <a:lnTo>
                    <a:pt x="41573" y="4303"/>
                  </a:lnTo>
                  <a:lnTo>
                    <a:pt x="41443" y="3728"/>
                  </a:lnTo>
                  <a:lnTo>
                    <a:pt x="41276" y="3190"/>
                  </a:lnTo>
                  <a:lnTo>
                    <a:pt x="41090" y="2689"/>
                  </a:lnTo>
                  <a:lnTo>
                    <a:pt x="40979" y="2430"/>
                  </a:lnTo>
                  <a:lnTo>
                    <a:pt x="40868" y="2207"/>
                  </a:lnTo>
                  <a:lnTo>
                    <a:pt x="40738" y="1985"/>
                  </a:lnTo>
                  <a:lnTo>
                    <a:pt x="40608" y="1762"/>
                  </a:lnTo>
                  <a:lnTo>
                    <a:pt x="40460" y="1558"/>
                  </a:lnTo>
                  <a:lnTo>
                    <a:pt x="40293" y="1354"/>
                  </a:lnTo>
                  <a:lnTo>
                    <a:pt x="40126" y="1169"/>
                  </a:lnTo>
                  <a:lnTo>
                    <a:pt x="39959" y="1002"/>
                  </a:lnTo>
                  <a:lnTo>
                    <a:pt x="39755" y="835"/>
                  </a:lnTo>
                  <a:lnTo>
                    <a:pt x="39570" y="705"/>
                  </a:lnTo>
                  <a:lnTo>
                    <a:pt x="39347" y="557"/>
                  </a:lnTo>
                  <a:lnTo>
                    <a:pt x="39125" y="446"/>
                  </a:lnTo>
                  <a:lnTo>
                    <a:pt x="38884" y="334"/>
                  </a:lnTo>
                  <a:lnTo>
                    <a:pt x="38643" y="260"/>
                  </a:lnTo>
                  <a:lnTo>
                    <a:pt x="38383" y="186"/>
                  </a:lnTo>
                  <a:lnTo>
                    <a:pt x="38105" y="130"/>
                  </a:lnTo>
                  <a:lnTo>
                    <a:pt x="37549" y="38"/>
                  </a:lnTo>
                  <a:lnTo>
                    <a:pt x="37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2" name="Google Shape;2162;p31"/>
            <p:cNvGrpSpPr/>
            <p:nvPr/>
          </p:nvGrpSpPr>
          <p:grpSpPr>
            <a:xfrm>
              <a:off x="125494" y="4493740"/>
              <a:ext cx="1086685" cy="659286"/>
              <a:chOff x="125494" y="4493740"/>
              <a:chExt cx="1086685" cy="659286"/>
            </a:xfrm>
          </p:grpSpPr>
          <p:sp>
            <p:nvSpPr>
              <p:cNvPr id="2163" name="Google Shape;2163;p31"/>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1"/>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1"/>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31"/>
            <p:cNvGrpSpPr/>
            <p:nvPr/>
          </p:nvGrpSpPr>
          <p:grpSpPr>
            <a:xfrm>
              <a:off x="831175" y="4412127"/>
              <a:ext cx="902424" cy="740938"/>
              <a:chOff x="1212175" y="4412127"/>
              <a:chExt cx="902424" cy="740938"/>
            </a:xfrm>
          </p:grpSpPr>
          <p:sp>
            <p:nvSpPr>
              <p:cNvPr id="2167" name="Google Shape;2167;p31"/>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1"/>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1"/>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1"/>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1"/>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1"/>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3" name="Google Shape;2173;p31"/>
          <p:cNvGrpSpPr/>
          <p:nvPr/>
        </p:nvGrpSpPr>
        <p:grpSpPr>
          <a:xfrm>
            <a:off x="4067625" y="3107975"/>
            <a:ext cx="1008750" cy="1573825"/>
            <a:chOff x="9844325" y="3298475"/>
            <a:chExt cx="1008750" cy="1573825"/>
          </a:xfrm>
        </p:grpSpPr>
        <p:sp>
          <p:nvSpPr>
            <p:cNvPr id="2174" name="Google Shape;2174;p31"/>
            <p:cNvSpPr/>
            <p:nvPr/>
          </p:nvSpPr>
          <p:spPr>
            <a:xfrm>
              <a:off x="9844325" y="4613625"/>
              <a:ext cx="1008750" cy="258675"/>
            </a:xfrm>
            <a:custGeom>
              <a:avLst/>
              <a:gdLst/>
              <a:ahLst/>
              <a:cxnLst/>
              <a:rect l="l" t="t" r="r" b="b"/>
              <a:pathLst>
                <a:path w="40350" h="10347" extrusionOk="0">
                  <a:moveTo>
                    <a:pt x="16485" y="0"/>
                  </a:moveTo>
                  <a:lnTo>
                    <a:pt x="15854" y="19"/>
                  </a:lnTo>
                  <a:lnTo>
                    <a:pt x="15261" y="56"/>
                  </a:lnTo>
                  <a:lnTo>
                    <a:pt x="14668" y="111"/>
                  </a:lnTo>
                  <a:lnTo>
                    <a:pt x="14093" y="167"/>
                  </a:lnTo>
                  <a:lnTo>
                    <a:pt x="13555" y="241"/>
                  </a:lnTo>
                  <a:lnTo>
                    <a:pt x="13017" y="334"/>
                  </a:lnTo>
                  <a:lnTo>
                    <a:pt x="12517" y="427"/>
                  </a:lnTo>
                  <a:lnTo>
                    <a:pt x="12016" y="538"/>
                  </a:lnTo>
                  <a:lnTo>
                    <a:pt x="11071" y="760"/>
                  </a:lnTo>
                  <a:lnTo>
                    <a:pt x="10199" y="1020"/>
                  </a:lnTo>
                  <a:lnTo>
                    <a:pt x="9383" y="1298"/>
                  </a:lnTo>
                  <a:lnTo>
                    <a:pt x="8623" y="1558"/>
                  </a:lnTo>
                  <a:lnTo>
                    <a:pt x="7918" y="1836"/>
                  </a:lnTo>
                  <a:lnTo>
                    <a:pt x="7251" y="2077"/>
                  </a:lnTo>
                  <a:lnTo>
                    <a:pt x="6620" y="2318"/>
                  </a:lnTo>
                  <a:lnTo>
                    <a:pt x="6027" y="2503"/>
                  </a:lnTo>
                  <a:lnTo>
                    <a:pt x="5452" y="2652"/>
                  </a:lnTo>
                  <a:lnTo>
                    <a:pt x="4914" y="2782"/>
                  </a:lnTo>
                  <a:lnTo>
                    <a:pt x="4377" y="2930"/>
                  </a:lnTo>
                  <a:lnTo>
                    <a:pt x="3857" y="3097"/>
                  </a:lnTo>
                  <a:lnTo>
                    <a:pt x="3338" y="3264"/>
                  </a:lnTo>
                  <a:lnTo>
                    <a:pt x="2856" y="3449"/>
                  </a:lnTo>
                  <a:lnTo>
                    <a:pt x="2411" y="3653"/>
                  </a:lnTo>
                  <a:lnTo>
                    <a:pt x="1966" y="3876"/>
                  </a:lnTo>
                  <a:lnTo>
                    <a:pt x="1577" y="4098"/>
                  </a:lnTo>
                  <a:lnTo>
                    <a:pt x="1224" y="4358"/>
                  </a:lnTo>
                  <a:lnTo>
                    <a:pt x="891" y="4636"/>
                  </a:lnTo>
                  <a:lnTo>
                    <a:pt x="742" y="4766"/>
                  </a:lnTo>
                  <a:lnTo>
                    <a:pt x="613" y="4914"/>
                  </a:lnTo>
                  <a:lnTo>
                    <a:pt x="501" y="5081"/>
                  </a:lnTo>
                  <a:lnTo>
                    <a:pt x="390" y="5229"/>
                  </a:lnTo>
                  <a:lnTo>
                    <a:pt x="297" y="5396"/>
                  </a:lnTo>
                  <a:lnTo>
                    <a:pt x="205" y="5563"/>
                  </a:lnTo>
                  <a:lnTo>
                    <a:pt x="130" y="5730"/>
                  </a:lnTo>
                  <a:lnTo>
                    <a:pt x="75" y="5915"/>
                  </a:lnTo>
                  <a:lnTo>
                    <a:pt x="38" y="6101"/>
                  </a:lnTo>
                  <a:lnTo>
                    <a:pt x="19" y="6286"/>
                  </a:lnTo>
                  <a:lnTo>
                    <a:pt x="1" y="6490"/>
                  </a:lnTo>
                  <a:lnTo>
                    <a:pt x="1" y="6675"/>
                  </a:lnTo>
                  <a:lnTo>
                    <a:pt x="38" y="6879"/>
                  </a:lnTo>
                  <a:lnTo>
                    <a:pt x="75" y="7083"/>
                  </a:lnTo>
                  <a:lnTo>
                    <a:pt x="149" y="7287"/>
                  </a:lnTo>
                  <a:lnTo>
                    <a:pt x="242" y="7473"/>
                  </a:lnTo>
                  <a:lnTo>
                    <a:pt x="353" y="7658"/>
                  </a:lnTo>
                  <a:lnTo>
                    <a:pt x="483" y="7844"/>
                  </a:lnTo>
                  <a:lnTo>
                    <a:pt x="650" y="8029"/>
                  </a:lnTo>
                  <a:lnTo>
                    <a:pt x="835" y="8196"/>
                  </a:lnTo>
                  <a:lnTo>
                    <a:pt x="1039" y="8381"/>
                  </a:lnTo>
                  <a:lnTo>
                    <a:pt x="1262" y="8530"/>
                  </a:lnTo>
                  <a:lnTo>
                    <a:pt x="1503" y="8697"/>
                  </a:lnTo>
                  <a:lnTo>
                    <a:pt x="1762" y="8845"/>
                  </a:lnTo>
                  <a:lnTo>
                    <a:pt x="2040" y="8975"/>
                  </a:lnTo>
                  <a:lnTo>
                    <a:pt x="2356" y="9123"/>
                  </a:lnTo>
                  <a:lnTo>
                    <a:pt x="2689" y="9253"/>
                  </a:lnTo>
                  <a:lnTo>
                    <a:pt x="3023" y="9364"/>
                  </a:lnTo>
                  <a:lnTo>
                    <a:pt x="3394" y="9475"/>
                  </a:lnTo>
                  <a:lnTo>
                    <a:pt x="3783" y="9568"/>
                  </a:lnTo>
                  <a:lnTo>
                    <a:pt x="4191" y="9661"/>
                  </a:lnTo>
                  <a:lnTo>
                    <a:pt x="4618" y="9754"/>
                  </a:lnTo>
                  <a:lnTo>
                    <a:pt x="5063" y="9809"/>
                  </a:lnTo>
                  <a:lnTo>
                    <a:pt x="5526" y="9883"/>
                  </a:lnTo>
                  <a:lnTo>
                    <a:pt x="6008" y="9920"/>
                  </a:lnTo>
                  <a:lnTo>
                    <a:pt x="6509" y="9958"/>
                  </a:lnTo>
                  <a:lnTo>
                    <a:pt x="7028" y="9995"/>
                  </a:lnTo>
                  <a:lnTo>
                    <a:pt x="7585" y="10013"/>
                  </a:lnTo>
                  <a:lnTo>
                    <a:pt x="8141" y="10013"/>
                  </a:lnTo>
                  <a:lnTo>
                    <a:pt x="8716" y="9995"/>
                  </a:lnTo>
                  <a:lnTo>
                    <a:pt x="9309" y="9976"/>
                  </a:lnTo>
                  <a:lnTo>
                    <a:pt x="9921" y="9939"/>
                  </a:lnTo>
                  <a:lnTo>
                    <a:pt x="10551" y="9883"/>
                  </a:lnTo>
                  <a:lnTo>
                    <a:pt x="11200" y="9828"/>
                  </a:lnTo>
                  <a:lnTo>
                    <a:pt x="11849" y="9754"/>
                  </a:lnTo>
                  <a:lnTo>
                    <a:pt x="12517" y="9698"/>
                  </a:lnTo>
                  <a:lnTo>
                    <a:pt x="13166" y="9661"/>
                  </a:lnTo>
                  <a:lnTo>
                    <a:pt x="13833" y="9642"/>
                  </a:lnTo>
                  <a:lnTo>
                    <a:pt x="14501" y="9624"/>
                  </a:lnTo>
                  <a:lnTo>
                    <a:pt x="15168" y="9624"/>
                  </a:lnTo>
                  <a:lnTo>
                    <a:pt x="16503" y="9642"/>
                  </a:lnTo>
                  <a:lnTo>
                    <a:pt x="17857" y="9698"/>
                  </a:lnTo>
                  <a:lnTo>
                    <a:pt x="19229" y="9791"/>
                  </a:lnTo>
                  <a:lnTo>
                    <a:pt x="22011" y="9995"/>
                  </a:lnTo>
                  <a:lnTo>
                    <a:pt x="23420" y="10087"/>
                  </a:lnTo>
                  <a:lnTo>
                    <a:pt x="24866" y="10180"/>
                  </a:lnTo>
                  <a:lnTo>
                    <a:pt x="26331" y="10273"/>
                  </a:lnTo>
                  <a:lnTo>
                    <a:pt x="27814" y="10328"/>
                  </a:lnTo>
                  <a:lnTo>
                    <a:pt x="29335" y="10347"/>
                  </a:lnTo>
                  <a:lnTo>
                    <a:pt x="30874" y="10328"/>
                  </a:lnTo>
                  <a:lnTo>
                    <a:pt x="31653" y="10310"/>
                  </a:lnTo>
                  <a:lnTo>
                    <a:pt x="32432" y="10273"/>
                  </a:lnTo>
                  <a:lnTo>
                    <a:pt x="33229" y="10217"/>
                  </a:lnTo>
                  <a:lnTo>
                    <a:pt x="34045" y="10161"/>
                  </a:lnTo>
                  <a:lnTo>
                    <a:pt x="34824" y="10069"/>
                  </a:lnTo>
                  <a:lnTo>
                    <a:pt x="35528" y="9995"/>
                  </a:lnTo>
                  <a:lnTo>
                    <a:pt x="36177" y="9883"/>
                  </a:lnTo>
                  <a:lnTo>
                    <a:pt x="36789" y="9772"/>
                  </a:lnTo>
                  <a:lnTo>
                    <a:pt x="37327" y="9661"/>
                  </a:lnTo>
                  <a:lnTo>
                    <a:pt x="37827" y="9531"/>
                  </a:lnTo>
                  <a:lnTo>
                    <a:pt x="38254" y="9401"/>
                  </a:lnTo>
                  <a:lnTo>
                    <a:pt x="38643" y="9271"/>
                  </a:lnTo>
                  <a:lnTo>
                    <a:pt x="38996" y="9123"/>
                  </a:lnTo>
                  <a:lnTo>
                    <a:pt x="39292" y="8975"/>
                  </a:lnTo>
                  <a:lnTo>
                    <a:pt x="39552" y="8808"/>
                  </a:lnTo>
                  <a:lnTo>
                    <a:pt x="39774" y="8641"/>
                  </a:lnTo>
                  <a:lnTo>
                    <a:pt x="39941" y="8493"/>
                  </a:lnTo>
                  <a:lnTo>
                    <a:pt x="40090" y="8326"/>
                  </a:lnTo>
                  <a:lnTo>
                    <a:pt x="40201" y="8140"/>
                  </a:lnTo>
                  <a:lnTo>
                    <a:pt x="40275" y="7973"/>
                  </a:lnTo>
                  <a:lnTo>
                    <a:pt x="40331" y="7807"/>
                  </a:lnTo>
                  <a:lnTo>
                    <a:pt x="40349" y="7640"/>
                  </a:lnTo>
                  <a:lnTo>
                    <a:pt x="40349" y="7454"/>
                  </a:lnTo>
                  <a:lnTo>
                    <a:pt x="40312" y="7287"/>
                  </a:lnTo>
                  <a:lnTo>
                    <a:pt x="40256" y="7120"/>
                  </a:lnTo>
                  <a:lnTo>
                    <a:pt x="40201" y="6954"/>
                  </a:lnTo>
                  <a:lnTo>
                    <a:pt x="40108" y="6787"/>
                  </a:lnTo>
                  <a:lnTo>
                    <a:pt x="40015" y="6620"/>
                  </a:lnTo>
                  <a:lnTo>
                    <a:pt x="39904" y="6453"/>
                  </a:lnTo>
                  <a:lnTo>
                    <a:pt x="39774" y="6305"/>
                  </a:lnTo>
                  <a:lnTo>
                    <a:pt x="39496" y="6008"/>
                  </a:lnTo>
                  <a:lnTo>
                    <a:pt x="39218" y="5748"/>
                  </a:lnTo>
                  <a:lnTo>
                    <a:pt x="38940" y="5507"/>
                  </a:lnTo>
                  <a:lnTo>
                    <a:pt x="38662" y="5322"/>
                  </a:lnTo>
                  <a:lnTo>
                    <a:pt x="38384" y="5136"/>
                  </a:lnTo>
                  <a:lnTo>
                    <a:pt x="38087" y="4970"/>
                  </a:lnTo>
                  <a:lnTo>
                    <a:pt x="37772" y="4821"/>
                  </a:lnTo>
                  <a:lnTo>
                    <a:pt x="37141" y="4543"/>
                  </a:lnTo>
                  <a:lnTo>
                    <a:pt x="36010" y="4098"/>
                  </a:lnTo>
                  <a:lnTo>
                    <a:pt x="35602" y="3913"/>
                  </a:lnTo>
                  <a:lnTo>
                    <a:pt x="35454" y="3820"/>
                  </a:lnTo>
                  <a:lnTo>
                    <a:pt x="35361" y="3746"/>
                  </a:lnTo>
                  <a:lnTo>
                    <a:pt x="35324" y="3709"/>
                  </a:lnTo>
                  <a:lnTo>
                    <a:pt x="35306" y="3672"/>
                  </a:lnTo>
                  <a:lnTo>
                    <a:pt x="35306" y="3634"/>
                  </a:lnTo>
                  <a:lnTo>
                    <a:pt x="35306" y="3579"/>
                  </a:lnTo>
                  <a:lnTo>
                    <a:pt x="35343" y="3542"/>
                  </a:lnTo>
                  <a:lnTo>
                    <a:pt x="35380" y="3505"/>
                  </a:lnTo>
                  <a:lnTo>
                    <a:pt x="35528" y="3431"/>
                  </a:lnTo>
                  <a:lnTo>
                    <a:pt x="35714" y="3338"/>
                  </a:lnTo>
                  <a:lnTo>
                    <a:pt x="35769" y="3282"/>
                  </a:lnTo>
                  <a:lnTo>
                    <a:pt x="35825" y="3227"/>
                  </a:lnTo>
                  <a:lnTo>
                    <a:pt x="35880" y="3152"/>
                  </a:lnTo>
                  <a:lnTo>
                    <a:pt x="35899" y="3097"/>
                  </a:lnTo>
                  <a:lnTo>
                    <a:pt x="35918" y="3023"/>
                  </a:lnTo>
                  <a:lnTo>
                    <a:pt x="35918" y="2930"/>
                  </a:lnTo>
                  <a:lnTo>
                    <a:pt x="35918" y="2856"/>
                  </a:lnTo>
                  <a:lnTo>
                    <a:pt x="35880" y="2782"/>
                  </a:lnTo>
                  <a:lnTo>
                    <a:pt x="35843" y="2689"/>
                  </a:lnTo>
                  <a:lnTo>
                    <a:pt x="35788" y="2596"/>
                  </a:lnTo>
                  <a:lnTo>
                    <a:pt x="35639" y="2411"/>
                  </a:lnTo>
                  <a:lnTo>
                    <a:pt x="35435" y="2225"/>
                  </a:lnTo>
                  <a:lnTo>
                    <a:pt x="35157" y="2040"/>
                  </a:lnTo>
                  <a:lnTo>
                    <a:pt x="34824" y="1836"/>
                  </a:lnTo>
                  <a:lnTo>
                    <a:pt x="34416" y="1650"/>
                  </a:lnTo>
                  <a:lnTo>
                    <a:pt x="33952" y="1465"/>
                  </a:lnTo>
                  <a:lnTo>
                    <a:pt x="33414" y="1280"/>
                  </a:lnTo>
                  <a:lnTo>
                    <a:pt x="32802" y="1113"/>
                  </a:lnTo>
                  <a:lnTo>
                    <a:pt x="32135" y="946"/>
                  </a:lnTo>
                  <a:lnTo>
                    <a:pt x="31375" y="797"/>
                  </a:lnTo>
                  <a:lnTo>
                    <a:pt x="30577" y="686"/>
                  </a:lnTo>
                  <a:lnTo>
                    <a:pt x="29743" y="575"/>
                  </a:lnTo>
                  <a:lnTo>
                    <a:pt x="28890" y="501"/>
                  </a:lnTo>
                  <a:lnTo>
                    <a:pt x="28037" y="427"/>
                  </a:lnTo>
                  <a:lnTo>
                    <a:pt x="27184" y="390"/>
                  </a:lnTo>
                  <a:lnTo>
                    <a:pt x="26331" y="352"/>
                  </a:lnTo>
                  <a:lnTo>
                    <a:pt x="24718" y="315"/>
                  </a:lnTo>
                  <a:lnTo>
                    <a:pt x="20917" y="315"/>
                  </a:lnTo>
                  <a:lnTo>
                    <a:pt x="20750" y="297"/>
                  </a:lnTo>
                  <a:lnTo>
                    <a:pt x="19989" y="204"/>
                  </a:lnTo>
                  <a:lnTo>
                    <a:pt x="19229" y="111"/>
                  </a:lnTo>
                  <a:lnTo>
                    <a:pt x="18506" y="56"/>
                  </a:lnTo>
                  <a:lnTo>
                    <a:pt x="17820" y="19"/>
                  </a:lnTo>
                  <a:lnTo>
                    <a:pt x="171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1"/>
            <p:cNvSpPr/>
            <p:nvPr/>
          </p:nvSpPr>
          <p:spPr>
            <a:xfrm>
              <a:off x="9844325" y="4679900"/>
              <a:ext cx="1008750" cy="192400"/>
            </a:xfrm>
            <a:custGeom>
              <a:avLst/>
              <a:gdLst/>
              <a:ahLst/>
              <a:cxnLst/>
              <a:rect l="l" t="t" r="r" b="b"/>
              <a:pathLst>
                <a:path w="40350" h="7696" extrusionOk="0">
                  <a:moveTo>
                    <a:pt x="5452" y="1"/>
                  </a:moveTo>
                  <a:lnTo>
                    <a:pt x="4914" y="131"/>
                  </a:lnTo>
                  <a:lnTo>
                    <a:pt x="4377" y="279"/>
                  </a:lnTo>
                  <a:lnTo>
                    <a:pt x="3857" y="446"/>
                  </a:lnTo>
                  <a:lnTo>
                    <a:pt x="3338" y="613"/>
                  </a:lnTo>
                  <a:lnTo>
                    <a:pt x="2856" y="798"/>
                  </a:lnTo>
                  <a:lnTo>
                    <a:pt x="2411" y="1002"/>
                  </a:lnTo>
                  <a:lnTo>
                    <a:pt x="1966" y="1225"/>
                  </a:lnTo>
                  <a:lnTo>
                    <a:pt x="1577" y="1447"/>
                  </a:lnTo>
                  <a:lnTo>
                    <a:pt x="1224" y="1707"/>
                  </a:lnTo>
                  <a:lnTo>
                    <a:pt x="891" y="1985"/>
                  </a:lnTo>
                  <a:lnTo>
                    <a:pt x="742" y="2115"/>
                  </a:lnTo>
                  <a:lnTo>
                    <a:pt x="613" y="2263"/>
                  </a:lnTo>
                  <a:lnTo>
                    <a:pt x="501" y="2430"/>
                  </a:lnTo>
                  <a:lnTo>
                    <a:pt x="390" y="2578"/>
                  </a:lnTo>
                  <a:lnTo>
                    <a:pt x="297" y="2745"/>
                  </a:lnTo>
                  <a:lnTo>
                    <a:pt x="205" y="2912"/>
                  </a:lnTo>
                  <a:lnTo>
                    <a:pt x="130" y="3079"/>
                  </a:lnTo>
                  <a:lnTo>
                    <a:pt x="75" y="3264"/>
                  </a:lnTo>
                  <a:lnTo>
                    <a:pt x="38" y="3450"/>
                  </a:lnTo>
                  <a:lnTo>
                    <a:pt x="19" y="3635"/>
                  </a:lnTo>
                  <a:lnTo>
                    <a:pt x="1" y="3839"/>
                  </a:lnTo>
                  <a:lnTo>
                    <a:pt x="1" y="4024"/>
                  </a:lnTo>
                  <a:lnTo>
                    <a:pt x="38" y="4228"/>
                  </a:lnTo>
                  <a:lnTo>
                    <a:pt x="75" y="4432"/>
                  </a:lnTo>
                  <a:lnTo>
                    <a:pt x="149" y="4636"/>
                  </a:lnTo>
                  <a:lnTo>
                    <a:pt x="242" y="4822"/>
                  </a:lnTo>
                  <a:lnTo>
                    <a:pt x="353" y="5007"/>
                  </a:lnTo>
                  <a:lnTo>
                    <a:pt x="483" y="5193"/>
                  </a:lnTo>
                  <a:lnTo>
                    <a:pt x="650" y="5378"/>
                  </a:lnTo>
                  <a:lnTo>
                    <a:pt x="835" y="5545"/>
                  </a:lnTo>
                  <a:lnTo>
                    <a:pt x="1039" y="5730"/>
                  </a:lnTo>
                  <a:lnTo>
                    <a:pt x="1262" y="5879"/>
                  </a:lnTo>
                  <a:lnTo>
                    <a:pt x="1503" y="6046"/>
                  </a:lnTo>
                  <a:lnTo>
                    <a:pt x="1762" y="6194"/>
                  </a:lnTo>
                  <a:lnTo>
                    <a:pt x="2040" y="6324"/>
                  </a:lnTo>
                  <a:lnTo>
                    <a:pt x="2356" y="6472"/>
                  </a:lnTo>
                  <a:lnTo>
                    <a:pt x="2689" y="6602"/>
                  </a:lnTo>
                  <a:lnTo>
                    <a:pt x="3023" y="6713"/>
                  </a:lnTo>
                  <a:lnTo>
                    <a:pt x="3394" y="6824"/>
                  </a:lnTo>
                  <a:lnTo>
                    <a:pt x="3783" y="6917"/>
                  </a:lnTo>
                  <a:lnTo>
                    <a:pt x="4191" y="7010"/>
                  </a:lnTo>
                  <a:lnTo>
                    <a:pt x="4618" y="7103"/>
                  </a:lnTo>
                  <a:lnTo>
                    <a:pt x="5063" y="7158"/>
                  </a:lnTo>
                  <a:lnTo>
                    <a:pt x="5526" y="7232"/>
                  </a:lnTo>
                  <a:lnTo>
                    <a:pt x="6008" y="7269"/>
                  </a:lnTo>
                  <a:lnTo>
                    <a:pt x="6509" y="7307"/>
                  </a:lnTo>
                  <a:lnTo>
                    <a:pt x="7028" y="7344"/>
                  </a:lnTo>
                  <a:lnTo>
                    <a:pt x="7585" y="7362"/>
                  </a:lnTo>
                  <a:lnTo>
                    <a:pt x="8141" y="7362"/>
                  </a:lnTo>
                  <a:lnTo>
                    <a:pt x="8716" y="7344"/>
                  </a:lnTo>
                  <a:lnTo>
                    <a:pt x="9309" y="7325"/>
                  </a:lnTo>
                  <a:lnTo>
                    <a:pt x="9921" y="7288"/>
                  </a:lnTo>
                  <a:lnTo>
                    <a:pt x="10551" y="7232"/>
                  </a:lnTo>
                  <a:lnTo>
                    <a:pt x="11200" y="7177"/>
                  </a:lnTo>
                  <a:lnTo>
                    <a:pt x="11849" y="7103"/>
                  </a:lnTo>
                  <a:lnTo>
                    <a:pt x="12517" y="7047"/>
                  </a:lnTo>
                  <a:lnTo>
                    <a:pt x="13166" y="7010"/>
                  </a:lnTo>
                  <a:lnTo>
                    <a:pt x="13833" y="6991"/>
                  </a:lnTo>
                  <a:lnTo>
                    <a:pt x="14501" y="6973"/>
                  </a:lnTo>
                  <a:lnTo>
                    <a:pt x="15168" y="6973"/>
                  </a:lnTo>
                  <a:lnTo>
                    <a:pt x="16503" y="6991"/>
                  </a:lnTo>
                  <a:lnTo>
                    <a:pt x="17857" y="7047"/>
                  </a:lnTo>
                  <a:lnTo>
                    <a:pt x="19229" y="7140"/>
                  </a:lnTo>
                  <a:lnTo>
                    <a:pt x="22011" y="7344"/>
                  </a:lnTo>
                  <a:lnTo>
                    <a:pt x="23420" y="7436"/>
                  </a:lnTo>
                  <a:lnTo>
                    <a:pt x="24866" y="7529"/>
                  </a:lnTo>
                  <a:lnTo>
                    <a:pt x="26331" y="7622"/>
                  </a:lnTo>
                  <a:lnTo>
                    <a:pt x="27814" y="7677"/>
                  </a:lnTo>
                  <a:lnTo>
                    <a:pt x="29335" y="7696"/>
                  </a:lnTo>
                  <a:lnTo>
                    <a:pt x="30874" y="7677"/>
                  </a:lnTo>
                  <a:lnTo>
                    <a:pt x="31653" y="7659"/>
                  </a:lnTo>
                  <a:lnTo>
                    <a:pt x="32432" y="7622"/>
                  </a:lnTo>
                  <a:lnTo>
                    <a:pt x="33229" y="7566"/>
                  </a:lnTo>
                  <a:lnTo>
                    <a:pt x="34045" y="7510"/>
                  </a:lnTo>
                  <a:lnTo>
                    <a:pt x="34824" y="7418"/>
                  </a:lnTo>
                  <a:lnTo>
                    <a:pt x="35528" y="7344"/>
                  </a:lnTo>
                  <a:lnTo>
                    <a:pt x="36177" y="7232"/>
                  </a:lnTo>
                  <a:lnTo>
                    <a:pt x="36789" y="7121"/>
                  </a:lnTo>
                  <a:lnTo>
                    <a:pt x="37327" y="7010"/>
                  </a:lnTo>
                  <a:lnTo>
                    <a:pt x="37827" y="6880"/>
                  </a:lnTo>
                  <a:lnTo>
                    <a:pt x="38254" y="6750"/>
                  </a:lnTo>
                  <a:lnTo>
                    <a:pt x="38643" y="6620"/>
                  </a:lnTo>
                  <a:lnTo>
                    <a:pt x="38996" y="6472"/>
                  </a:lnTo>
                  <a:lnTo>
                    <a:pt x="39292" y="6324"/>
                  </a:lnTo>
                  <a:lnTo>
                    <a:pt x="39552" y="6157"/>
                  </a:lnTo>
                  <a:lnTo>
                    <a:pt x="39774" y="5990"/>
                  </a:lnTo>
                  <a:lnTo>
                    <a:pt x="39941" y="5842"/>
                  </a:lnTo>
                  <a:lnTo>
                    <a:pt x="40090" y="5675"/>
                  </a:lnTo>
                  <a:lnTo>
                    <a:pt x="40201" y="5489"/>
                  </a:lnTo>
                  <a:lnTo>
                    <a:pt x="40275" y="5322"/>
                  </a:lnTo>
                  <a:lnTo>
                    <a:pt x="40331" y="5156"/>
                  </a:lnTo>
                  <a:lnTo>
                    <a:pt x="40349" y="4989"/>
                  </a:lnTo>
                  <a:lnTo>
                    <a:pt x="40349" y="4803"/>
                  </a:lnTo>
                  <a:lnTo>
                    <a:pt x="40312" y="4636"/>
                  </a:lnTo>
                  <a:lnTo>
                    <a:pt x="40256" y="4469"/>
                  </a:lnTo>
                  <a:lnTo>
                    <a:pt x="40201" y="4303"/>
                  </a:lnTo>
                  <a:lnTo>
                    <a:pt x="40108" y="4136"/>
                  </a:lnTo>
                  <a:lnTo>
                    <a:pt x="40015" y="3969"/>
                  </a:lnTo>
                  <a:lnTo>
                    <a:pt x="39904" y="3802"/>
                  </a:lnTo>
                  <a:lnTo>
                    <a:pt x="39774" y="3654"/>
                  </a:lnTo>
                  <a:lnTo>
                    <a:pt x="39496" y="3357"/>
                  </a:lnTo>
                  <a:lnTo>
                    <a:pt x="39218" y="3097"/>
                  </a:lnTo>
                  <a:lnTo>
                    <a:pt x="38940" y="2856"/>
                  </a:lnTo>
                  <a:lnTo>
                    <a:pt x="38662" y="2671"/>
                  </a:lnTo>
                  <a:lnTo>
                    <a:pt x="38384" y="2485"/>
                  </a:lnTo>
                  <a:lnTo>
                    <a:pt x="38569" y="3097"/>
                  </a:lnTo>
                  <a:lnTo>
                    <a:pt x="38662" y="3524"/>
                  </a:lnTo>
                  <a:lnTo>
                    <a:pt x="38717" y="3746"/>
                  </a:lnTo>
                  <a:lnTo>
                    <a:pt x="38736" y="3969"/>
                  </a:lnTo>
                  <a:lnTo>
                    <a:pt x="38755" y="4173"/>
                  </a:lnTo>
                  <a:lnTo>
                    <a:pt x="38755" y="4395"/>
                  </a:lnTo>
                  <a:lnTo>
                    <a:pt x="38717" y="4599"/>
                  </a:lnTo>
                  <a:lnTo>
                    <a:pt x="38680" y="4785"/>
                  </a:lnTo>
                  <a:lnTo>
                    <a:pt x="38588" y="4952"/>
                  </a:lnTo>
                  <a:lnTo>
                    <a:pt x="38476" y="5100"/>
                  </a:lnTo>
                  <a:lnTo>
                    <a:pt x="38402" y="5174"/>
                  </a:lnTo>
                  <a:lnTo>
                    <a:pt x="38328" y="5230"/>
                  </a:lnTo>
                  <a:lnTo>
                    <a:pt x="38235" y="5285"/>
                  </a:lnTo>
                  <a:lnTo>
                    <a:pt x="38143" y="5322"/>
                  </a:lnTo>
                  <a:lnTo>
                    <a:pt x="37902" y="5397"/>
                  </a:lnTo>
                  <a:lnTo>
                    <a:pt x="37642" y="5434"/>
                  </a:lnTo>
                  <a:lnTo>
                    <a:pt x="37401" y="5452"/>
                  </a:lnTo>
                  <a:lnTo>
                    <a:pt x="37160" y="5452"/>
                  </a:lnTo>
                  <a:lnTo>
                    <a:pt x="36937" y="5434"/>
                  </a:lnTo>
                  <a:lnTo>
                    <a:pt x="36715" y="5415"/>
                  </a:lnTo>
                  <a:lnTo>
                    <a:pt x="36288" y="5341"/>
                  </a:lnTo>
                  <a:lnTo>
                    <a:pt x="35899" y="5248"/>
                  </a:lnTo>
                  <a:lnTo>
                    <a:pt x="35565" y="5193"/>
                  </a:lnTo>
                  <a:lnTo>
                    <a:pt x="35435" y="5174"/>
                  </a:lnTo>
                  <a:lnTo>
                    <a:pt x="35306" y="5193"/>
                  </a:lnTo>
                  <a:lnTo>
                    <a:pt x="35194" y="5211"/>
                  </a:lnTo>
                  <a:lnTo>
                    <a:pt x="35102" y="5267"/>
                  </a:lnTo>
                  <a:lnTo>
                    <a:pt x="35027" y="5322"/>
                  </a:lnTo>
                  <a:lnTo>
                    <a:pt x="34953" y="5415"/>
                  </a:lnTo>
                  <a:lnTo>
                    <a:pt x="34842" y="5601"/>
                  </a:lnTo>
                  <a:lnTo>
                    <a:pt x="34712" y="5786"/>
                  </a:lnTo>
                  <a:lnTo>
                    <a:pt x="34582" y="5990"/>
                  </a:lnTo>
                  <a:lnTo>
                    <a:pt x="34490" y="6083"/>
                  </a:lnTo>
                  <a:lnTo>
                    <a:pt x="34397" y="6175"/>
                  </a:lnTo>
                  <a:lnTo>
                    <a:pt x="34286" y="6250"/>
                  </a:lnTo>
                  <a:lnTo>
                    <a:pt x="34156" y="6324"/>
                  </a:lnTo>
                  <a:lnTo>
                    <a:pt x="34026" y="6379"/>
                  </a:lnTo>
                  <a:lnTo>
                    <a:pt x="33859" y="6416"/>
                  </a:lnTo>
                  <a:lnTo>
                    <a:pt x="33655" y="6454"/>
                  </a:lnTo>
                  <a:lnTo>
                    <a:pt x="33451" y="6454"/>
                  </a:lnTo>
                  <a:lnTo>
                    <a:pt x="33006" y="6435"/>
                  </a:lnTo>
                  <a:lnTo>
                    <a:pt x="32617" y="6379"/>
                  </a:lnTo>
                  <a:lnTo>
                    <a:pt x="32283" y="6305"/>
                  </a:lnTo>
                  <a:lnTo>
                    <a:pt x="31987" y="6213"/>
                  </a:lnTo>
                  <a:lnTo>
                    <a:pt x="31745" y="6138"/>
                  </a:lnTo>
                  <a:lnTo>
                    <a:pt x="31541" y="6046"/>
                  </a:lnTo>
                  <a:lnTo>
                    <a:pt x="31393" y="5971"/>
                  </a:lnTo>
                  <a:lnTo>
                    <a:pt x="31282" y="5934"/>
                  </a:lnTo>
                  <a:lnTo>
                    <a:pt x="31226" y="5934"/>
                  </a:lnTo>
                  <a:lnTo>
                    <a:pt x="31189" y="5953"/>
                  </a:lnTo>
                  <a:lnTo>
                    <a:pt x="31096" y="5990"/>
                  </a:lnTo>
                  <a:lnTo>
                    <a:pt x="30892" y="6175"/>
                  </a:lnTo>
                  <a:lnTo>
                    <a:pt x="30763" y="6287"/>
                  </a:lnTo>
                  <a:lnTo>
                    <a:pt x="30596" y="6398"/>
                  </a:lnTo>
                  <a:lnTo>
                    <a:pt x="30373" y="6491"/>
                  </a:lnTo>
                  <a:lnTo>
                    <a:pt x="30132" y="6565"/>
                  </a:lnTo>
                  <a:lnTo>
                    <a:pt x="29984" y="6583"/>
                  </a:lnTo>
                  <a:lnTo>
                    <a:pt x="29854" y="6583"/>
                  </a:lnTo>
                  <a:lnTo>
                    <a:pt x="29706" y="6565"/>
                  </a:lnTo>
                  <a:lnTo>
                    <a:pt x="29576" y="6528"/>
                  </a:lnTo>
                  <a:lnTo>
                    <a:pt x="29465" y="6472"/>
                  </a:lnTo>
                  <a:lnTo>
                    <a:pt x="29335" y="6398"/>
                  </a:lnTo>
                  <a:lnTo>
                    <a:pt x="29112" y="6250"/>
                  </a:lnTo>
                  <a:lnTo>
                    <a:pt x="28704" y="5953"/>
                  </a:lnTo>
                  <a:lnTo>
                    <a:pt x="28538" y="5860"/>
                  </a:lnTo>
                  <a:lnTo>
                    <a:pt x="28463" y="5842"/>
                  </a:lnTo>
                  <a:lnTo>
                    <a:pt x="28389" y="5842"/>
                  </a:lnTo>
                  <a:lnTo>
                    <a:pt x="28259" y="5860"/>
                  </a:lnTo>
                  <a:lnTo>
                    <a:pt x="28148" y="5916"/>
                  </a:lnTo>
                  <a:lnTo>
                    <a:pt x="28018" y="5990"/>
                  </a:lnTo>
                  <a:lnTo>
                    <a:pt x="27889" y="6064"/>
                  </a:lnTo>
                  <a:lnTo>
                    <a:pt x="27610" y="6287"/>
                  </a:lnTo>
                  <a:lnTo>
                    <a:pt x="27240" y="6565"/>
                  </a:lnTo>
                  <a:lnTo>
                    <a:pt x="27128" y="6639"/>
                  </a:lnTo>
                  <a:lnTo>
                    <a:pt x="27017" y="6676"/>
                  </a:lnTo>
                  <a:lnTo>
                    <a:pt x="26776" y="6676"/>
                  </a:lnTo>
                  <a:lnTo>
                    <a:pt x="26665" y="6658"/>
                  </a:lnTo>
                  <a:lnTo>
                    <a:pt x="26535" y="6620"/>
                  </a:lnTo>
                  <a:lnTo>
                    <a:pt x="26294" y="6528"/>
                  </a:lnTo>
                  <a:lnTo>
                    <a:pt x="26071" y="6435"/>
                  </a:lnTo>
                  <a:lnTo>
                    <a:pt x="25849" y="6342"/>
                  </a:lnTo>
                  <a:lnTo>
                    <a:pt x="25645" y="6287"/>
                  </a:lnTo>
                  <a:lnTo>
                    <a:pt x="25552" y="6268"/>
                  </a:lnTo>
                  <a:lnTo>
                    <a:pt x="25478" y="6287"/>
                  </a:lnTo>
                  <a:lnTo>
                    <a:pt x="25052" y="6379"/>
                  </a:lnTo>
                  <a:lnTo>
                    <a:pt x="24477" y="6509"/>
                  </a:lnTo>
                  <a:lnTo>
                    <a:pt x="23828" y="6620"/>
                  </a:lnTo>
                  <a:lnTo>
                    <a:pt x="23253" y="6676"/>
                  </a:lnTo>
                  <a:lnTo>
                    <a:pt x="23105" y="6676"/>
                  </a:lnTo>
                  <a:lnTo>
                    <a:pt x="22938" y="6639"/>
                  </a:lnTo>
                  <a:lnTo>
                    <a:pt x="22771" y="6583"/>
                  </a:lnTo>
                  <a:lnTo>
                    <a:pt x="22567" y="6509"/>
                  </a:lnTo>
                  <a:lnTo>
                    <a:pt x="21658" y="6101"/>
                  </a:lnTo>
                  <a:lnTo>
                    <a:pt x="21417" y="5990"/>
                  </a:lnTo>
                  <a:lnTo>
                    <a:pt x="21158" y="5897"/>
                  </a:lnTo>
                  <a:lnTo>
                    <a:pt x="20898" y="5823"/>
                  </a:lnTo>
                  <a:lnTo>
                    <a:pt x="20620" y="5749"/>
                  </a:lnTo>
                  <a:lnTo>
                    <a:pt x="20360" y="5712"/>
                  </a:lnTo>
                  <a:lnTo>
                    <a:pt x="20082" y="5693"/>
                  </a:lnTo>
                  <a:lnTo>
                    <a:pt x="19823" y="5712"/>
                  </a:lnTo>
                  <a:lnTo>
                    <a:pt x="19544" y="5767"/>
                  </a:lnTo>
                  <a:lnTo>
                    <a:pt x="19229" y="5842"/>
                  </a:lnTo>
                  <a:lnTo>
                    <a:pt x="18803" y="5897"/>
                  </a:lnTo>
                  <a:lnTo>
                    <a:pt x="18302" y="5953"/>
                  </a:lnTo>
                  <a:lnTo>
                    <a:pt x="17709" y="5990"/>
                  </a:lnTo>
                  <a:lnTo>
                    <a:pt x="16337" y="6046"/>
                  </a:lnTo>
                  <a:lnTo>
                    <a:pt x="14816" y="6064"/>
                  </a:lnTo>
                  <a:lnTo>
                    <a:pt x="13203" y="6064"/>
                  </a:lnTo>
                  <a:lnTo>
                    <a:pt x="11627" y="6046"/>
                  </a:lnTo>
                  <a:lnTo>
                    <a:pt x="10143" y="6009"/>
                  </a:lnTo>
                  <a:lnTo>
                    <a:pt x="8882" y="5953"/>
                  </a:lnTo>
                  <a:lnTo>
                    <a:pt x="8345" y="5897"/>
                  </a:lnTo>
                  <a:lnTo>
                    <a:pt x="7863" y="5823"/>
                  </a:lnTo>
                  <a:lnTo>
                    <a:pt x="7455" y="5730"/>
                  </a:lnTo>
                  <a:lnTo>
                    <a:pt x="7121" y="5601"/>
                  </a:lnTo>
                  <a:lnTo>
                    <a:pt x="6843" y="5471"/>
                  </a:lnTo>
                  <a:lnTo>
                    <a:pt x="6713" y="5397"/>
                  </a:lnTo>
                  <a:lnTo>
                    <a:pt x="6620" y="5322"/>
                  </a:lnTo>
                  <a:lnTo>
                    <a:pt x="6528" y="5230"/>
                  </a:lnTo>
                  <a:lnTo>
                    <a:pt x="6453" y="5156"/>
                  </a:lnTo>
                  <a:lnTo>
                    <a:pt x="6398" y="5063"/>
                  </a:lnTo>
                  <a:lnTo>
                    <a:pt x="6361" y="4970"/>
                  </a:lnTo>
                  <a:lnTo>
                    <a:pt x="6342" y="4896"/>
                  </a:lnTo>
                  <a:lnTo>
                    <a:pt x="6324" y="4803"/>
                  </a:lnTo>
                  <a:lnTo>
                    <a:pt x="6324" y="4711"/>
                  </a:lnTo>
                  <a:lnTo>
                    <a:pt x="6342" y="4618"/>
                  </a:lnTo>
                  <a:lnTo>
                    <a:pt x="6379" y="4525"/>
                  </a:lnTo>
                  <a:lnTo>
                    <a:pt x="6435" y="4432"/>
                  </a:lnTo>
                  <a:lnTo>
                    <a:pt x="6491" y="4358"/>
                  </a:lnTo>
                  <a:lnTo>
                    <a:pt x="6565" y="4266"/>
                  </a:lnTo>
                  <a:lnTo>
                    <a:pt x="6769" y="4099"/>
                  </a:lnTo>
                  <a:lnTo>
                    <a:pt x="7010" y="3932"/>
                  </a:lnTo>
                  <a:lnTo>
                    <a:pt x="7325" y="3802"/>
                  </a:lnTo>
                  <a:lnTo>
                    <a:pt x="7696" y="3672"/>
                  </a:lnTo>
                  <a:lnTo>
                    <a:pt x="8475" y="3431"/>
                  </a:lnTo>
                  <a:lnTo>
                    <a:pt x="9253" y="3227"/>
                  </a:lnTo>
                  <a:lnTo>
                    <a:pt x="9939" y="3023"/>
                  </a:lnTo>
                  <a:lnTo>
                    <a:pt x="10496" y="2856"/>
                  </a:lnTo>
                  <a:lnTo>
                    <a:pt x="10718" y="2782"/>
                  </a:lnTo>
                  <a:lnTo>
                    <a:pt x="10885" y="2708"/>
                  </a:lnTo>
                  <a:lnTo>
                    <a:pt x="10978" y="2652"/>
                  </a:lnTo>
                  <a:lnTo>
                    <a:pt x="11015" y="2615"/>
                  </a:lnTo>
                  <a:lnTo>
                    <a:pt x="11033" y="2597"/>
                  </a:lnTo>
                  <a:lnTo>
                    <a:pt x="11015" y="2578"/>
                  </a:lnTo>
                  <a:lnTo>
                    <a:pt x="10996" y="2541"/>
                  </a:lnTo>
                  <a:lnTo>
                    <a:pt x="10885" y="2504"/>
                  </a:lnTo>
                  <a:lnTo>
                    <a:pt x="10681" y="2485"/>
                  </a:lnTo>
                  <a:lnTo>
                    <a:pt x="10384" y="2467"/>
                  </a:lnTo>
                  <a:lnTo>
                    <a:pt x="9791" y="2467"/>
                  </a:lnTo>
                  <a:lnTo>
                    <a:pt x="9290" y="2485"/>
                  </a:lnTo>
                  <a:lnTo>
                    <a:pt x="8845" y="2541"/>
                  </a:lnTo>
                  <a:lnTo>
                    <a:pt x="8382" y="2615"/>
                  </a:lnTo>
                  <a:lnTo>
                    <a:pt x="7195" y="2819"/>
                  </a:lnTo>
                  <a:lnTo>
                    <a:pt x="6361" y="2949"/>
                  </a:lnTo>
                  <a:lnTo>
                    <a:pt x="5267" y="3097"/>
                  </a:lnTo>
                  <a:lnTo>
                    <a:pt x="4673" y="3153"/>
                  </a:lnTo>
                  <a:lnTo>
                    <a:pt x="4136" y="3190"/>
                  </a:lnTo>
                  <a:lnTo>
                    <a:pt x="3171" y="3190"/>
                  </a:lnTo>
                  <a:lnTo>
                    <a:pt x="2763" y="3153"/>
                  </a:lnTo>
                  <a:lnTo>
                    <a:pt x="2393" y="3097"/>
                  </a:lnTo>
                  <a:lnTo>
                    <a:pt x="2077" y="3023"/>
                  </a:lnTo>
                  <a:lnTo>
                    <a:pt x="1818" y="2949"/>
                  </a:lnTo>
                  <a:lnTo>
                    <a:pt x="1614" y="2856"/>
                  </a:lnTo>
                  <a:lnTo>
                    <a:pt x="1465" y="2745"/>
                  </a:lnTo>
                  <a:lnTo>
                    <a:pt x="1410" y="2689"/>
                  </a:lnTo>
                  <a:lnTo>
                    <a:pt x="1373" y="2634"/>
                  </a:lnTo>
                  <a:lnTo>
                    <a:pt x="1336" y="2578"/>
                  </a:lnTo>
                  <a:lnTo>
                    <a:pt x="1336" y="2523"/>
                  </a:lnTo>
                  <a:lnTo>
                    <a:pt x="1336" y="2467"/>
                  </a:lnTo>
                  <a:lnTo>
                    <a:pt x="1354" y="2411"/>
                  </a:lnTo>
                  <a:lnTo>
                    <a:pt x="1373" y="2356"/>
                  </a:lnTo>
                  <a:lnTo>
                    <a:pt x="1428" y="2300"/>
                  </a:lnTo>
                  <a:lnTo>
                    <a:pt x="1558" y="2189"/>
                  </a:lnTo>
                  <a:lnTo>
                    <a:pt x="1762" y="2077"/>
                  </a:lnTo>
                  <a:lnTo>
                    <a:pt x="2133" y="1892"/>
                  </a:lnTo>
                  <a:lnTo>
                    <a:pt x="2337" y="1762"/>
                  </a:lnTo>
                  <a:lnTo>
                    <a:pt x="2467" y="1651"/>
                  </a:lnTo>
                  <a:lnTo>
                    <a:pt x="2559" y="1540"/>
                  </a:lnTo>
                  <a:lnTo>
                    <a:pt x="2708" y="1410"/>
                  </a:lnTo>
                  <a:lnTo>
                    <a:pt x="2930" y="1243"/>
                  </a:lnTo>
                  <a:lnTo>
                    <a:pt x="3320" y="1021"/>
                  </a:lnTo>
                  <a:lnTo>
                    <a:pt x="3950" y="705"/>
                  </a:lnTo>
                  <a:lnTo>
                    <a:pt x="4673" y="353"/>
                  </a:lnTo>
                  <a:lnTo>
                    <a:pt x="545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1"/>
            <p:cNvSpPr/>
            <p:nvPr/>
          </p:nvSpPr>
          <p:spPr>
            <a:xfrm>
              <a:off x="10569800" y="4659500"/>
              <a:ext cx="177100" cy="161350"/>
            </a:xfrm>
            <a:custGeom>
              <a:avLst/>
              <a:gdLst/>
              <a:ahLst/>
              <a:cxnLst/>
              <a:rect l="l" t="t" r="r" b="b"/>
              <a:pathLst>
                <a:path w="7084" h="6454" extrusionOk="0">
                  <a:moveTo>
                    <a:pt x="130" y="1"/>
                  </a:moveTo>
                  <a:lnTo>
                    <a:pt x="75" y="19"/>
                  </a:lnTo>
                  <a:lnTo>
                    <a:pt x="19" y="56"/>
                  </a:lnTo>
                  <a:lnTo>
                    <a:pt x="1" y="131"/>
                  </a:lnTo>
                  <a:lnTo>
                    <a:pt x="19" y="205"/>
                  </a:lnTo>
                  <a:lnTo>
                    <a:pt x="38" y="279"/>
                  </a:lnTo>
                  <a:lnTo>
                    <a:pt x="93" y="335"/>
                  </a:lnTo>
                  <a:lnTo>
                    <a:pt x="149" y="390"/>
                  </a:lnTo>
                  <a:lnTo>
                    <a:pt x="186" y="390"/>
                  </a:lnTo>
                  <a:lnTo>
                    <a:pt x="242" y="427"/>
                  </a:lnTo>
                  <a:lnTo>
                    <a:pt x="520" y="576"/>
                  </a:lnTo>
                  <a:lnTo>
                    <a:pt x="687" y="705"/>
                  </a:lnTo>
                  <a:lnTo>
                    <a:pt x="891" y="854"/>
                  </a:lnTo>
                  <a:lnTo>
                    <a:pt x="1095" y="1039"/>
                  </a:lnTo>
                  <a:lnTo>
                    <a:pt x="1317" y="1262"/>
                  </a:lnTo>
                  <a:lnTo>
                    <a:pt x="1503" y="1429"/>
                  </a:lnTo>
                  <a:lnTo>
                    <a:pt x="1651" y="1577"/>
                  </a:lnTo>
                  <a:lnTo>
                    <a:pt x="1818" y="1688"/>
                  </a:lnTo>
                  <a:lnTo>
                    <a:pt x="1966" y="1781"/>
                  </a:lnTo>
                  <a:lnTo>
                    <a:pt x="2226" y="1911"/>
                  </a:lnTo>
                  <a:lnTo>
                    <a:pt x="2430" y="2003"/>
                  </a:lnTo>
                  <a:lnTo>
                    <a:pt x="2522" y="2059"/>
                  </a:lnTo>
                  <a:lnTo>
                    <a:pt x="2578" y="2115"/>
                  </a:lnTo>
                  <a:lnTo>
                    <a:pt x="2597" y="2152"/>
                  </a:lnTo>
                  <a:lnTo>
                    <a:pt x="2708" y="2430"/>
                  </a:lnTo>
                  <a:lnTo>
                    <a:pt x="2764" y="2578"/>
                  </a:lnTo>
                  <a:lnTo>
                    <a:pt x="2856" y="2727"/>
                  </a:lnTo>
                  <a:lnTo>
                    <a:pt x="2986" y="2875"/>
                  </a:lnTo>
                  <a:lnTo>
                    <a:pt x="3134" y="3042"/>
                  </a:lnTo>
                  <a:lnTo>
                    <a:pt x="3338" y="3209"/>
                  </a:lnTo>
                  <a:lnTo>
                    <a:pt x="3579" y="3413"/>
                  </a:lnTo>
                  <a:lnTo>
                    <a:pt x="3858" y="3598"/>
                  </a:lnTo>
                  <a:lnTo>
                    <a:pt x="4043" y="3709"/>
                  </a:lnTo>
                  <a:lnTo>
                    <a:pt x="4247" y="3821"/>
                  </a:lnTo>
                  <a:lnTo>
                    <a:pt x="4321" y="3895"/>
                  </a:lnTo>
                  <a:lnTo>
                    <a:pt x="4414" y="4025"/>
                  </a:lnTo>
                  <a:lnTo>
                    <a:pt x="4544" y="4247"/>
                  </a:lnTo>
                  <a:lnTo>
                    <a:pt x="4692" y="4507"/>
                  </a:lnTo>
                  <a:lnTo>
                    <a:pt x="4840" y="4711"/>
                  </a:lnTo>
                  <a:lnTo>
                    <a:pt x="4989" y="4915"/>
                  </a:lnTo>
                  <a:lnTo>
                    <a:pt x="5137" y="5082"/>
                  </a:lnTo>
                  <a:lnTo>
                    <a:pt x="5304" y="5230"/>
                  </a:lnTo>
                  <a:lnTo>
                    <a:pt x="5471" y="5360"/>
                  </a:lnTo>
                  <a:lnTo>
                    <a:pt x="5656" y="5508"/>
                  </a:lnTo>
                  <a:lnTo>
                    <a:pt x="5879" y="5638"/>
                  </a:lnTo>
                  <a:lnTo>
                    <a:pt x="6064" y="5768"/>
                  </a:lnTo>
                  <a:lnTo>
                    <a:pt x="6250" y="5879"/>
                  </a:lnTo>
                  <a:lnTo>
                    <a:pt x="6528" y="6120"/>
                  </a:lnTo>
                  <a:lnTo>
                    <a:pt x="6732" y="6305"/>
                  </a:lnTo>
                  <a:lnTo>
                    <a:pt x="6824" y="6398"/>
                  </a:lnTo>
                  <a:lnTo>
                    <a:pt x="6880" y="6435"/>
                  </a:lnTo>
                  <a:lnTo>
                    <a:pt x="6954" y="6454"/>
                  </a:lnTo>
                  <a:lnTo>
                    <a:pt x="7010" y="6454"/>
                  </a:lnTo>
                  <a:lnTo>
                    <a:pt x="7065" y="6398"/>
                  </a:lnTo>
                  <a:lnTo>
                    <a:pt x="7084" y="6342"/>
                  </a:lnTo>
                  <a:lnTo>
                    <a:pt x="7084" y="6268"/>
                  </a:lnTo>
                  <a:lnTo>
                    <a:pt x="7065" y="6194"/>
                  </a:lnTo>
                  <a:lnTo>
                    <a:pt x="7010" y="6120"/>
                  </a:lnTo>
                  <a:lnTo>
                    <a:pt x="6936" y="6046"/>
                  </a:lnTo>
                  <a:lnTo>
                    <a:pt x="6713" y="5842"/>
                  </a:lnTo>
                  <a:lnTo>
                    <a:pt x="6379" y="5582"/>
                  </a:lnTo>
                  <a:lnTo>
                    <a:pt x="6175" y="5434"/>
                  </a:lnTo>
                  <a:lnTo>
                    <a:pt x="5953" y="5285"/>
                  </a:lnTo>
                  <a:lnTo>
                    <a:pt x="5582" y="5044"/>
                  </a:lnTo>
                  <a:lnTo>
                    <a:pt x="5452" y="4933"/>
                  </a:lnTo>
                  <a:lnTo>
                    <a:pt x="5322" y="4803"/>
                  </a:lnTo>
                  <a:lnTo>
                    <a:pt x="5193" y="4674"/>
                  </a:lnTo>
                  <a:lnTo>
                    <a:pt x="5081" y="4507"/>
                  </a:lnTo>
                  <a:lnTo>
                    <a:pt x="4785" y="4062"/>
                  </a:lnTo>
                  <a:lnTo>
                    <a:pt x="4636" y="3802"/>
                  </a:lnTo>
                  <a:lnTo>
                    <a:pt x="4507" y="3635"/>
                  </a:lnTo>
                  <a:lnTo>
                    <a:pt x="4377" y="3505"/>
                  </a:lnTo>
                  <a:lnTo>
                    <a:pt x="4247" y="3431"/>
                  </a:lnTo>
                  <a:lnTo>
                    <a:pt x="4080" y="3339"/>
                  </a:lnTo>
                  <a:lnTo>
                    <a:pt x="3932" y="3246"/>
                  </a:lnTo>
                  <a:lnTo>
                    <a:pt x="3709" y="3079"/>
                  </a:lnTo>
                  <a:lnTo>
                    <a:pt x="3375" y="2819"/>
                  </a:lnTo>
                  <a:lnTo>
                    <a:pt x="3171" y="2615"/>
                  </a:lnTo>
                  <a:lnTo>
                    <a:pt x="3060" y="2467"/>
                  </a:lnTo>
                  <a:lnTo>
                    <a:pt x="2986" y="2337"/>
                  </a:lnTo>
                  <a:lnTo>
                    <a:pt x="2893" y="2078"/>
                  </a:lnTo>
                  <a:lnTo>
                    <a:pt x="2856" y="1966"/>
                  </a:lnTo>
                  <a:lnTo>
                    <a:pt x="2782" y="1874"/>
                  </a:lnTo>
                  <a:lnTo>
                    <a:pt x="2708" y="1781"/>
                  </a:lnTo>
                  <a:lnTo>
                    <a:pt x="2615" y="1725"/>
                  </a:lnTo>
                  <a:lnTo>
                    <a:pt x="2467" y="1633"/>
                  </a:lnTo>
                  <a:lnTo>
                    <a:pt x="2300" y="1540"/>
                  </a:lnTo>
                  <a:lnTo>
                    <a:pt x="2115" y="1466"/>
                  </a:lnTo>
                  <a:lnTo>
                    <a:pt x="1929" y="1354"/>
                  </a:lnTo>
                  <a:lnTo>
                    <a:pt x="1725" y="1206"/>
                  </a:lnTo>
                  <a:lnTo>
                    <a:pt x="1503" y="1002"/>
                  </a:lnTo>
                  <a:lnTo>
                    <a:pt x="1262" y="743"/>
                  </a:lnTo>
                  <a:lnTo>
                    <a:pt x="1021" y="539"/>
                  </a:lnTo>
                  <a:lnTo>
                    <a:pt x="798" y="372"/>
                  </a:lnTo>
                  <a:lnTo>
                    <a:pt x="613" y="223"/>
                  </a:lnTo>
                  <a:lnTo>
                    <a:pt x="316" y="56"/>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1"/>
            <p:cNvSpPr/>
            <p:nvPr/>
          </p:nvSpPr>
          <p:spPr>
            <a:xfrm>
              <a:off x="10512325" y="4649300"/>
              <a:ext cx="171075" cy="170625"/>
            </a:xfrm>
            <a:custGeom>
              <a:avLst/>
              <a:gdLst/>
              <a:ahLst/>
              <a:cxnLst/>
              <a:rect l="l" t="t" r="r" b="b"/>
              <a:pathLst>
                <a:path w="6843" h="6825" extrusionOk="0">
                  <a:moveTo>
                    <a:pt x="112" y="1"/>
                  </a:moveTo>
                  <a:lnTo>
                    <a:pt x="56" y="19"/>
                  </a:lnTo>
                  <a:lnTo>
                    <a:pt x="19" y="57"/>
                  </a:lnTo>
                  <a:lnTo>
                    <a:pt x="0" y="131"/>
                  </a:lnTo>
                  <a:lnTo>
                    <a:pt x="0" y="205"/>
                  </a:lnTo>
                  <a:lnTo>
                    <a:pt x="38" y="279"/>
                  </a:lnTo>
                  <a:lnTo>
                    <a:pt x="93" y="353"/>
                  </a:lnTo>
                  <a:lnTo>
                    <a:pt x="149" y="390"/>
                  </a:lnTo>
                  <a:lnTo>
                    <a:pt x="279" y="464"/>
                  </a:lnTo>
                  <a:lnTo>
                    <a:pt x="408" y="576"/>
                  </a:lnTo>
                  <a:lnTo>
                    <a:pt x="538" y="724"/>
                  </a:lnTo>
                  <a:lnTo>
                    <a:pt x="686" y="910"/>
                  </a:lnTo>
                  <a:lnTo>
                    <a:pt x="853" y="1113"/>
                  </a:lnTo>
                  <a:lnTo>
                    <a:pt x="1039" y="1336"/>
                  </a:lnTo>
                  <a:lnTo>
                    <a:pt x="1261" y="1558"/>
                  </a:lnTo>
                  <a:lnTo>
                    <a:pt x="1391" y="1651"/>
                  </a:lnTo>
                  <a:lnTo>
                    <a:pt x="1521" y="1744"/>
                  </a:lnTo>
                  <a:lnTo>
                    <a:pt x="1947" y="2022"/>
                  </a:lnTo>
                  <a:lnTo>
                    <a:pt x="2114" y="2152"/>
                  </a:lnTo>
                  <a:lnTo>
                    <a:pt x="2244" y="2263"/>
                  </a:lnTo>
                  <a:lnTo>
                    <a:pt x="2355" y="2374"/>
                  </a:lnTo>
                  <a:lnTo>
                    <a:pt x="2448" y="2486"/>
                  </a:lnTo>
                  <a:lnTo>
                    <a:pt x="2559" y="2634"/>
                  </a:lnTo>
                  <a:lnTo>
                    <a:pt x="2671" y="2819"/>
                  </a:lnTo>
                  <a:lnTo>
                    <a:pt x="2800" y="3042"/>
                  </a:lnTo>
                  <a:lnTo>
                    <a:pt x="2930" y="3264"/>
                  </a:lnTo>
                  <a:lnTo>
                    <a:pt x="3078" y="3468"/>
                  </a:lnTo>
                  <a:lnTo>
                    <a:pt x="3227" y="3654"/>
                  </a:lnTo>
                  <a:lnTo>
                    <a:pt x="3412" y="3839"/>
                  </a:lnTo>
                  <a:lnTo>
                    <a:pt x="3598" y="4006"/>
                  </a:lnTo>
                  <a:lnTo>
                    <a:pt x="3820" y="4136"/>
                  </a:lnTo>
                  <a:lnTo>
                    <a:pt x="4061" y="4266"/>
                  </a:lnTo>
                  <a:lnTo>
                    <a:pt x="4247" y="4377"/>
                  </a:lnTo>
                  <a:lnTo>
                    <a:pt x="4395" y="4507"/>
                  </a:lnTo>
                  <a:lnTo>
                    <a:pt x="4543" y="4674"/>
                  </a:lnTo>
                  <a:lnTo>
                    <a:pt x="4692" y="4859"/>
                  </a:lnTo>
                  <a:lnTo>
                    <a:pt x="4988" y="5286"/>
                  </a:lnTo>
                  <a:lnTo>
                    <a:pt x="5155" y="5527"/>
                  </a:lnTo>
                  <a:lnTo>
                    <a:pt x="5341" y="5768"/>
                  </a:lnTo>
                  <a:lnTo>
                    <a:pt x="5489" y="5953"/>
                  </a:lnTo>
                  <a:lnTo>
                    <a:pt x="5656" y="6083"/>
                  </a:lnTo>
                  <a:lnTo>
                    <a:pt x="5804" y="6194"/>
                  </a:lnTo>
                  <a:lnTo>
                    <a:pt x="5934" y="6287"/>
                  </a:lnTo>
                  <a:lnTo>
                    <a:pt x="6175" y="6417"/>
                  </a:lnTo>
                  <a:lnTo>
                    <a:pt x="6379" y="6528"/>
                  </a:lnTo>
                  <a:lnTo>
                    <a:pt x="6472" y="6621"/>
                  </a:lnTo>
                  <a:lnTo>
                    <a:pt x="6564" y="6732"/>
                  </a:lnTo>
                  <a:lnTo>
                    <a:pt x="6620" y="6788"/>
                  </a:lnTo>
                  <a:lnTo>
                    <a:pt x="6676" y="6825"/>
                  </a:lnTo>
                  <a:lnTo>
                    <a:pt x="6731" y="6825"/>
                  </a:lnTo>
                  <a:lnTo>
                    <a:pt x="6787" y="6806"/>
                  </a:lnTo>
                  <a:lnTo>
                    <a:pt x="6824" y="6750"/>
                  </a:lnTo>
                  <a:lnTo>
                    <a:pt x="6843" y="6695"/>
                  </a:lnTo>
                  <a:lnTo>
                    <a:pt x="6843" y="6621"/>
                  </a:lnTo>
                  <a:lnTo>
                    <a:pt x="6806" y="6528"/>
                  </a:lnTo>
                  <a:lnTo>
                    <a:pt x="6731" y="6435"/>
                  </a:lnTo>
                  <a:lnTo>
                    <a:pt x="6657" y="6342"/>
                  </a:lnTo>
                  <a:lnTo>
                    <a:pt x="6490" y="6194"/>
                  </a:lnTo>
                  <a:lnTo>
                    <a:pt x="6323" y="6101"/>
                  </a:lnTo>
                  <a:lnTo>
                    <a:pt x="6175" y="6009"/>
                  </a:lnTo>
                  <a:lnTo>
                    <a:pt x="6008" y="5935"/>
                  </a:lnTo>
                  <a:lnTo>
                    <a:pt x="5860" y="5823"/>
                  </a:lnTo>
                  <a:lnTo>
                    <a:pt x="5712" y="5712"/>
                  </a:lnTo>
                  <a:lnTo>
                    <a:pt x="5545" y="5527"/>
                  </a:lnTo>
                  <a:lnTo>
                    <a:pt x="5378" y="5304"/>
                  </a:lnTo>
                  <a:lnTo>
                    <a:pt x="5211" y="5082"/>
                  </a:lnTo>
                  <a:lnTo>
                    <a:pt x="4914" y="4637"/>
                  </a:lnTo>
                  <a:lnTo>
                    <a:pt x="4747" y="4414"/>
                  </a:lnTo>
                  <a:lnTo>
                    <a:pt x="4562" y="4229"/>
                  </a:lnTo>
                  <a:lnTo>
                    <a:pt x="4339" y="4043"/>
                  </a:lnTo>
                  <a:lnTo>
                    <a:pt x="4228" y="3969"/>
                  </a:lnTo>
                  <a:lnTo>
                    <a:pt x="4098" y="3895"/>
                  </a:lnTo>
                  <a:lnTo>
                    <a:pt x="3913" y="3802"/>
                  </a:lnTo>
                  <a:lnTo>
                    <a:pt x="3727" y="3672"/>
                  </a:lnTo>
                  <a:lnTo>
                    <a:pt x="3561" y="3543"/>
                  </a:lnTo>
                  <a:lnTo>
                    <a:pt x="3431" y="3394"/>
                  </a:lnTo>
                  <a:lnTo>
                    <a:pt x="3282" y="3227"/>
                  </a:lnTo>
                  <a:lnTo>
                    <a:pt x="3153" y="3060"/>
                  </a:lnTo>
                  <a:lnTo>
                    <a:pt x="2930" y="2653"/>
                  </a:lnTo>
                  <a:lnTo>
                    <a:pt x="2800" y="2449"/>
                  </a:lnTo>
                  <a:lnTo>
                    <a:pt x="2671" y="2263"/>
                  </a:lnTo>
                  <a:lnTo>
                    <a:pt x="2541" y="2096"/>
                  </a:lnTo>
                  <a:lnTo>
                    <a:pt x="2392" y="1948"/>
                  </a:lnTo>
                  <a:lnTo>
                    <a:pt x="2226" y="1818"/>
                  </a:lnTo>
                  <a:lnTo>
                    <a:pt x="2059" y="1688"/>
                  </a:lnTo>
                  <a:lnTo>
                    <a:pt x="1614" y="1410"/>
                  </a:lnTo>
                  <a:lnTo>
                    <a:pt x="1465" y="1299"/>
                  </a:lnTo>
                  <a:lnTo>
                    <a:pt x="1317" y="1169"/>
                  </a:lnTo>
                  <a:lnTo>
                    <a:pt x="1187" y="1021"/>
                  </a:lnTo>
                  <a:lnTo>
                    <a:pt x="1057" y="872"/>
                  </a:lnTo>
                  <a:lnTo>
                    <a:pt x="816" y="576"/>
                  </a:lnTo>
                  <a:lnTo>
                    <a:pt x="705" y="427"/>
                  </a:lnTo>
                  <a:lnTo>
                    <a:pt x="575" y="298"/>
                  </a:lnTo>
                  <a:lnTo>
                    <a:pt x="483" y="205"/>
                  </a:lnTo>
                  <a:lnTo>
                    <a:pt x="390" y="131"/>
                  </a:lnTo>
                  <a:lnTo>
                    <a:pt x="279" y="57"/>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1"/>
            <p:cNvSpPr/>
            <p:nvPr/>
          </p:nvSpPr>
          <p:spPr>
            <a:xfrm>
              <a:off x="10018625" y="4683150"/>
              <a:ext cx="177100" cy="161800"/>
            </a:xfrm>
            <a:custGeom>
              <a:avLst/>
              <a:gdLst/>
              <a:ahLst/>
              <a:cxnLst/>
              <a:rect l="l" t="t" r="r" b="b"/>
              <a:pathLst>
                <a:path w="7084" h="6472" extrusionOk="0">
                  <a:moveTo>
                    <a:pt x="130" y="1"/>
                  </a:moveTo>
                  <a:lnTo>
                    <a:pt x="75" y="19"/>
                  </a:lnTo>
                  <a:lnTo>
                    <a:pt x="19" y="75"/>
                  </a:lnTo>
                  <a:lnTo>
                    <a:pt x="1" y="130"/>
                  </a:lnTo>
                  <a:lnTo>
                    <a:pt x="19" y="223"/>
                  </a:lnTo>
                  <a:lnTo>
                    <a:pt x="38" y="297"/>
                  </a:lnTo>
                  <a:lnTo>
                    <a:pt x="93" y="353"/>
                  </a:lnTo>
                  <a:lnTo>
                    <a:pt x="149" y="390"/>
                  </a:lnTo>
                  <a:lnTo>
                    <a:pt x="167" y="390"/>
                  </a:lnTo>
                  <a:lnTo>
                    <a:pt x="186" y="408"/>
                  </a:lnTo>
                  <a:lnTo>
                    <a:pt x="242" y="446"/>
                  </a:lnTo>
                  <a:lnTo>
                    <a:pt x="520" y="594"/>
                  </a:lnTo>
                  <a:lnTo>
                    <a:pt x="687" y="705"/>
                  </a:lnTo>
                  <a:lnTo>
                    <a:pt x="891" y="872"/>
                  </a:lnTo>
                  <a:lnTo>
                    <a:pt x="1095" y="1057"/>
                  </a:lnTo>
                  <a:lnTo>
                    <a:pt x="1317" y="1280"/>
                  </a:lnTo>
                  <a:lnTo>
                    <a:pt x="1503" y="1447"/>
                  </a:lnTo>
                  <a:lnTo>
                    <a:pt x="1651" y="1595"/>
                  </a:lnTo>
                  <a:lnTo>
                    <a:pt x="1818" y="1706"/>
                  </a:lnTo>
                  <a:lnTo>
                    <a:pt x="1966" y="1799"/>
                  </a:lnTo>
                  <a:lnTo>
                    <a:pt x="2226" y="1929"/>
                  </a:lnTo>
                  <a:lnTo>
                    <a:pt x="2430" y="2022"/>
                  </a:lnTo>
                  <a:lnTo>
                    <a:pt x="2522" y="2077"/>
                  </a:lnTo>
                  <a:lnTo>
                    <a:pt x="2578" y="2114"/>
                  </a:lnTo>
                  <a:lnTo>
                    <a:pt x="2597" y="2170"/>
                  </a:lnTo>
                  <a:lnTo>
                    <a:pt x="2708" y="2448"/>
                  </a:lnTo>
                  <a:lnTo>
                    <a:pt x="2763" y="2596"/>
                  </a:lnTo>
                  <a:lnTo>
                    <a:pt x="2856" y="2745"/>
                  </a:lnTo>
                  <a:lnTo>
                    <a:pt x="2986" y="2893"/>
                  </a:lnTo>
                  <a:lnTo>
                    <a:pt x="3134" y="3060"/>
                  </a:lnTo>
                  <a:lnTo>
                    <a:pt x="3338" y="3227"/>
                  </a:lnTo>
                  <a:lnTo>
                    <a:pt x="3579" y="3412"/>
                  </a:lnTo>
                  <a:lnTo>
                    <a:pt x="3857" y="3616"/>
                  </a:lnTo>
                  <a:lnTo>
                    <a:pt x="4043" y="3728"/>
                  </a:lnTo>
                  <a:lnTo>
                    <a:pt x="4247" y="3839"/>
                  </a:lnTo>
                  <a:lnTo>
                    <a:pt x="4321" y="3913"/>
                  </a:lnTo>
                  <a:lnTo>
                    <a:pt x="4414" y="4043"/>
                  </a:lnTo>
                  <a:lnTo>
                    <a:pt x="4544" y="4247"/>
                  </a:lnTo>
                  <a:lnTo>
                    <a:pt x="4692" y="4506"/>
                  </a:lnTo>
                  <a:lnTo>
                    <a:pt x="4840" y="4729"/>
                  </a:lnTo>
                  <a:lnTo>
                    <a:pt x="4989" y="4914"/>
                  </a:lnTo>
                  <a:lnTo>
                    <a:pt x="5137" y="5100"/>
                  </a:lnTo>
                  <a:lnTo>
                    <a:pt x="5304" y="5248"/>
                  </a:lnTo>
                  <a:lnTo>
                    <a:pt x="5471" y="5378"/>
                  </a:lnTo>
                  <a:lnTo>
                    <a:pt x="5656" y="5508"/>
                  </a:lnTo>
                  <a:lnTo>
                    <a:pt x="5879" y="5637"/>
                  </a:lnTo>
                  <a:lnTo>
                    <a:pt x="6064" y="5767"/>
                  </a:lnTo>
                  <a:lnTo>
                    <a:pt x="6249" y="5897"/>
                  </a:lnTo>
                  <a:lnTo>
                    <a:pt x="6528" y="6138"/>
                  </a:lnTo>
                  <a:lnTo>
                    <a:pt x="6732" y="6305"/>
                  </a:lnTo>
                  <a:lnTo>
                    <a:pt x="6824" y="6398"/>
                  </a:lnTo>
                  <a:lnTo>
                    <a:pt x="6880" y="6453"/>
                  </a:lnTo>
                  <a:lnTo>
                    <a:pt x="6954" y="6472"/>
                  </a:lnTo>
                  <a:lnTo>
                    <a:pt x="7010" y="6453"/>
                  </a:lnTo>
                  <a:lnTo>
                    <a:pt x="7047" y="6416"/>
                  </a:lnTo>
                  <a:lnTo>
                    <a:pt x="7084" y="6361"/>
                  </a:lnTo>
                  <a:lnTo>
                    <a:pt x="7084" y="6286"/>
                  </a:lnTo>
                  <a:lnTo>
                    <a:pt x="7047" y="6212"/>
                  </a:lnTo>
                  <a:lnTo>
                    <a:pt x="7010" y="6138"/>
                  </a:lnTo>
                  <a:lnTo>
                    <a:pt x="6936" y="6045"/>
                  </a:lnTo>
                  <a:lnTo>
                    <a:pt x="6713" y="5860"/>
                  </a:lnTo>
                  <a:lnTo>
                    <a:pt x="6379" y="5582"/>
                  </a:lnTo>
                  <a:lnTo>
                    <a:pt x="6175" y="5434"/>
                  </a:lnTo>
                  <a:lnTo>
                    <a:pt x="5953" y="5304"/>
                  </a:lnTo>
                  <a:lnTo>
                    <a:pt x="5582" y="5044"/>
                  </a:lnTo>
                  <a:lnTo>
                    <a:pt x="5452" y="4933"/>
                  </a:lnTo>
                  <a:lnTo>
                    <a:pt x="5322" y="4822"/>
                  </a:lnTo>
                  <a:lnTo>
                    <a:pt x="5193" y="4673"/>
                  </a:lnTo>
                  <a:lnTo>
                    <a:pt x="5081" y="4506"/>
                  </a:lnTo>
                  <a:lnTo>
                    <a:pt x="4785" y="4080"/>
                  </a:lnTo>
                  <a:lnTo>
                    <a:pt x="4636" y="3820"/>
                  </a:lnTo>
                  <a:lnTo>
                    <a:pt x="4506" y="3635"/>
                  </a:lnTo>
                  <a:lnTo>
                    <a:pt x="4377" y="3505"/>
                  </a:lnTo>
                  <a:lnTo>
                    <a:pt x="4247" y="3431"/>
                  </a:lnTo>
                  <a:lnTo>
                    <a:pt x="4080" y="3338"/>
                  </a:lnTo>
                  <a:lnTo>
                    <a:pt x="3932" y="3245"/>
                  </a:lnTo>
                  <a:lnTo>
                    <a:pt x="3709" y="3097"/>
                  </a:lnTo>
                  <a:lnTo>
                    <a:pt x="3375" y="2838"/>
                  </a:lnTo>
                  <a:lnTo>
                    <a:pt x="3171" y="2634"/>
                  </a:lnTo>
                  <a:lnTo>
                    <a:pt x="3060" y="2485"/>
                  </a:lnTo>
                  <a:lnTo>
                    <a:pt x="2986" y="2337"/>
                  </a:lnTo>
                  <a:lnTo>
                    <a:pt x="2893" y="2096"/>
                  </a:lnTo>
                  <a:lnTo>
                    <a:pt x="2856" y="1985"/>
                  </a:lnTo>
                  <a:lnTo>
                    <a:pt x="2782" y="1873"/>
                  </a:lnTo>
                  <a:lnTo>
                    <a:pt x="2708" y="1799"/>
                  </a:lnTo>
                  <a:lnTo>
                    <a:pt x="2615" y="1725"/>
                  </a:lnTo>
                  <a:lnTo>
                    <a:pt x="2467" y="1632"/>
                  </a:lnTo>
                  <a:lnTo>
                    <a:pt x="2300" y="1558"/>
                  </a:lnTo>
                  <a:lnTo>
                    <a:pt x="2114" y="1465"/>
                  </a:lnTo>
                  <a:lnTo>
                    <a:pt x="1929" y="1354"/>
                  </a:lnTo>
                  <a:lnTo>
                    <a:pt x="1725" y="1206"/>
                  </a:lnTo>
                  <a:lnTo>
                    <a:pt x="1503" y="1020"/>
                  </a:lnTo>
                  <a:lnTo>
                    <a:pt x="1262" y="761"/>
                  </a:lnTo>
                  <a:lnTo>
                    <a:pt x="1020" y="557"/>
                  </a:lnTo>
                  <a:lnTo>
                    <a:pt x="798" y="371"/>
                  </a:lnTo>
                  <a:lnTo>
                    <a:pt x="613" y="242"/>
                  </a:lnTo>
                  <a:lnTo>
                    <a:pt x="316" y="75"/>
                  </a:lnTo>
                  <a:lnTo>
                    <a:pt x="186" y="19"/>
                  </a:lnTo>
                  <a:lnTo>
                    <a:pt x="13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1"/>
            <p:cNvSpPr/>
            <p:nvPr/>
          </p:nvSpPr>
          <p:spPr>
            <a:xfrm>
              <a:off x="9951875" y="4688725"/>
              <a:ext cx="176650" cy="161325"/>
            </a:xfrm>
            <a:custGeom>
              <a:avLst/>
              <a:gdLst/>
              <a:ahLst/>
              <a:cxnLst/>
              <a:rect l="l" t="t" r="r" b="b"/>
              <a:pathLst>
                <a:path w="7066" h="6453" extrusionOk="0">
                  <a:moveTo>
                    <a:pt x="112" y="0"/>
                  </a:moveTo>
                  <a:lnTo>
                    <a:pt x="56" y="19"/>
                  </a:lnTo>
                  <a:lnTo>
                    <a:pt x="19" y="56"/>
                  </a:lnTo>
                  <a:lnTo>
                    <a:pt x="0" y="130"/>
                  </a:lnTo>
                  <a:lnTo>
                    <a:pt x="0" y="204"/>
                  </a:lnTo>
                  <a:lnTo>
                    <a:pt x="38" y="278"/>
                  </a:lnTo>
                  <a:lnTo>
                    <a:pt x="93" y="334"/>
                  </a:lnTo>
                  <a:lnTo>
                    <a:pt x="149" y="389"/>
                  </a:lnTo>
                  <a:lnTo>
                    <a:pt x="167" y="389"/>
                  </a:lnTo>
                  <a:lnTo>
                    <a:pt x="242" y="427"/>
                  </a:lnTo>
                  <a:lnTo>
                    <a:pt x="501" y="575"/>
                  </a:lnTo>
                  <a:lnTo>
                    <a:pt x="687" y="705"/>
                  </a:lnTo>
                  <a:lnTo>
                    <a:pt x="872" y="853"/>
                  </a:lnTo>
                  <a:lnTo>
                    <a:pt x="1094" y="1038"/>
                  </a:lnTo>
                  <a:lnTo>
                    <a:pt x="1317" y="1261"/>
                  </a:lnTo>
                  <a:lnTo>
                    <a:pt x="1484" y="1446"/>
                  </a:lnTo>
                  <a:lnTo>
                    <a:pt x="1651" y="1576"/>
                  </a:lnTo>
                  <a:lnTo>
                    <a:pt x="1818" y="1687"/>
                  </a:lnTo>
                  <a:lnTo>
                    <a:pt x="1966" y="1780"/>
                  </a:lnTo>
                  <a:lnTo>
                    <a:pt x="2226" y="1910"/>
                  </a:lnTo>
                  <a:lnTo>
                    <a:pt x="2430" y="2003"/>
                  </a:lnTo>
                  <a:lnTo>
                    <a:pt x="2522" y="2058"/>
                  </a:lnTo>
                  <a:lnTo>
                    <a:pt x="2559" y="2114"/>
                  </a:lnTo>
                  <a:lnTo>
                    <a:pt x="2596" y="2151"/>
                  </a:lnTo>
                  <a:lnTo>
                    <a:pt x="2689" y="2429"/>
                  </a:lnTo>
                  <a:lnTo>
                    <a:pt x="2763" y="2577"/>
                  </a:lnTo>
                  <a:lnTo>
                    <a:pt x="2856" y="2726"/>
                  </a:lnTo>
                  <a:lnTo>
                    <a:pt x="2967" y="2874"/>
                  </a:lnTo>
                  <a:lnTo>
                    <a:pt x="3134" y="3041"/>
                  </a:lnTo>
                  <a:lnTo>
                    <a:pt x="3320" y="3208"/>
                  </a:lnTo>
                  <a:lnTo>
                    <a:pt x="3579" y="3412"/>
                  </a:lnTo>
                  <a:lnTo>
                    <a:pt x="3839" y="3597"/>
                  </a:lnTo>
                  <a:lnTo>
                    <a:pt x="4043" y="3709"/>
                  </a:lnTo>
                  <a:lnTo>
                    <a:pt x="4228" y="3820"/>
                  </a:lnTo>
                  <a:lnTo>
                    <a:pt x="4302" y="3894"/>
                  </a:lnTo>
                  <a:lnTo>
                    <a:pt x="4395" y="4024"/>
                  </a:lnTo>
                  <a:lnTo>
                    <a:pt x="4525" y="4246"/>
                  </a:lnTo>
                  <a:lnTo>
                    <a:pt x="4692" y="4506"/>
                  </a:lnTo>
                  <a:lnTo>
                    <a:pt x="4840" y="4710"/>
                  </a:lnTo>
                  <a:lnTo>
                    <a:pt x="4988" y="4914"/>
                  </a:lnTo>
                  <a:lnTo>
                    <a:pt x="5137" y="5081"/>
                  </a:lnTo>
                  <a:lnTo>
                    <a:pt x="5285" y="5229"/>
                  </a:lnTo>
                  <a:lnTo>
                    <a:pt x="5471" y="5359"/>
                  </a:lnTo>
                  <a:lnTo>
                    <a:pt x="5656" y="5507"/>
                  </a:lnTo>
                  <a:lnTo>
                    <a:pt x="5860" y="5637"/>
                  </a:lnTo>
                  <a:lnTo>
                    <a:pt x="6064" y="5767"/>
                  </a:lnTo>
                  <a:lnTo>
                    <a:pt x="6231" y="5878"/>
                  </a:lnTo>
                  <a:lnTo>
                    <a:pt x="6527" y="6119"/>
                  </a:lnTo>
                  <a:lnTo>
                    <a:pt x="6731" y="6305"/>
                  </a:lnTo>
                  <a:lnTo>
                    <a:pt x="6824" y="6397"/>
                  </a:lnTo>
                  <a:lnTo>
                    <a:pt x="6880" y="6434"/>
                  </a:lnTo>
                  <a:lnTo>
                    <a:pt x="6935" y="6453"/>
                  </a:lnTo>
                  <a:lnTo>
                    <a:pt x="7010" y="6453"/>
                  </a:lnTo>
                  <a:lnTo>
                    <a:pt x="7047" y="6416"/>
                  </a:lnTo>
                  <a:lnTo>
                    <a:pt x="7065" y="6342"/>
                  </a:lnTo>
                  <a:lnTo>
                    <a:pt x="7065" y="6267"/>
                  </a:lnTo>
                  <a:lnTo>
                    <a:pt x="7047" y="6193"/>
                  </a:lnTo>
                  <a:lnTo>
                    <a:pt x="7010" y="6119"/>
                  </a:lnTo>
                  <a:lnTo>
                    <a:pt x="6917" y="6045"/>
                  </a:lnTo>
                  <a:lnTo>
                    <a:pt x="6713" y="5841"/>
                  </a:lnTo>
                  <a:lnTo>
                    <a:pt x="6379" y="5581"/>
                  </a:lnTo>
                  <a:lnTo>
                    <a:pt x="6175" y="5433"/>
                  </a:lnTo>
                  <a:lnTo>
                    <a:pt x="5953" y="5285"/>
                  </a:lnTo>
                  <a:lnTo>
                    <a:pt x="5582" y="5044"/>
                  </a:lnTo>
                  <a:lnTo>
                    <a:pt x="5433" y="4932"/>
                  </a:lnTo>
                  <a:lnTo>
                    <a:pt x="5304" y="4803"/>
                  </a:lnTo>
                  <a:lnTo>
                    <a:pt x="5192" y="4673"/>
                  </a:lnTo>
                  <a:lnTo>
                    <a:pt x="5063" y="4506"/>
                  </a:lnTo>
                  <a:lnTo>
                    <a:pt x="4784" y="4061"/>
                  </a:lnTo>
                  <a:lnTo>
                    <a:pt x="4618" y="3801"/>
                  </a:lnTo>
                  <a:lnTo>
                    <a:pt x="4488" y="3634"/>
                  </a:lnTo>
                  <a:lnTo>
                    <a:pt x="4358" y="3505"/>
                  </a:lnTo>
                  <a:lnTo>
                    <a:pt x="4247" y="3430"/>
                  </a:lnTo>
                  <a:lnTo>
                    <a:pt x="4080" y="3338"/>
                  </a:lnTo>
                  <a:lnTo>
                    <a:pt x="3913" y="3245"/>
                  </a:lnTo>
                  <a:lnTo>
                    <a:pt x="3690" y="3078"/>
                  </a:lnTo>
                  <a:lnTo>
                    <a:pt x="3375" y="2819"/>
                  </a:lnTo>
                  <a:lnTo>
                    <a:pt x="3171" y="2615"/>
                  </a:lnTo>
                  <a:lnTo>
                    <a:pt x="3060" y="2466"/>
                  </a:lnTo>
                  <a:lnTo>
                    <a:pt x="2986" y="2336"/>
                  </a:lnTo>
                  <a:lnTo>
                    <a:pt x="2893" y="2077"/>
                  </a:lnTo>
                  <a:lnTo>
                    <a:pt x="2837" y="1966"/>
                  </a:lnTo>
                  <a:lnTo>
                    <a:pt x="2763" y="1873"/>
                  </a:lnTo>
                  <a:lnTo>
                    <a:pt x="2689" y="1780"/>
                  </a:lnTo>
                  <a:lnTo>
                    <a:pt x="2615" y="1724"/>
                  </a:lnTo>
                  <a:lnTo>
                    <a:pt x="2448" y="1632"/>
                  </a:lnTo>
                  <a:lnTo>
                    <a:pt x="2281" y="1558"/>
                  </a:lnTo>
                  <a:lnTo>
                    <a:pt x="2096" y="1465"/>
                  </a:lnTo>
                  <a:lnTo>
                    <a:pt x="1910" y="1354"/>
                  </a:lnTo>
                  <a:lnTo>
                    <a:pt x="1706" y="1205"/>
                  </a:lnTo>
                  <a:lnTo>
                    <a:pt x="1502" y="1001"/>
                  </a:lnTo>
                  <a:lnTo>
                    <a:pt x="1261" y="742"/>
                  </a:lnTo>
                  <a:lnTo>
                    <a:pt x="1020" y="538"/>
                  </a:lnTo>
                  <a:lnTo>
                    <a:pt x="798" y="371"/>
                  </a:lnTo>
                  <a:lnTo>
                    <a:pt x="594" y="241"/>
                  </a:lnTo>
                  <a:lnTo>
                    <a:pt x="297" y="56"/>
                  </a:lnTo>
                  <a:lnTo>
                    <a:pt x="1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1"/>
            <p:cNvSpPr/>
            <p:nvPr/>
          </p:nvSpPr>
          <p:spPr>
            <a:xfrm>
              <a:off x="10174850" y="3437075"/>
              <a:ext cx="82550" cy="165075"/>
            </a:xfrm>
            <a:custGeom>
              <a:avLst/>
              <a:gdLst/>
              <a:ahLst/>
              <a:cxnLst/>
              <a:rect l="l" t="t" r="r" b="b"/>
              <a:pathLst>
                <a:path w="3302" h="6603" extrusionOk="0">
                  <a:moveTo>
                    <a:pt x="353" y="1"/>
                  </a:moveTo>
                  <a:lnTo>
                    <a:pt x="223" y="427"/>
                  </a:lnTo>
                  <a:lnTo>
                    <a:pt x="130" y="817"/>
                  </a:lnTo>
                  <a:lnTo>
                    <a:pt x="56" y="1206"/>
                  </a:lnTo>
                  <a:lnTo>
                    <a:pt x="19" y="1577"/>
                  </a:lnTo>
                  <a:lnTo>
                    <a:pt x="0" y="1929"/>
                  </a:lnTo>
                  <a:lnTo>
                    <a:pt x="19" y="2282"/>
                  </a:lnTo>
                  <a:lnTo>
                    <a:pt x="56" y="2616"/>
                  </a:lnTo>
                  <a:lnTo>
                    <a:pt x="93" y="2931"/>
                  </a:lnTo>
                  <a:lnTo>
                    <a:pt x="167" y="3227"/>
                  </a:lnTo>
                  <a:lnTo>
                    <a:pt x="242" y="3524"/>
                  </a:lnTo>
                  <a:lnTo>
                    <a:pt x="353" y="3802"/>
                  </a:lnTo>
                  <a:lnTo>
                    <a:pt x="464" y="4062"/>
                  </a:lnTo>
                  <a:lnTo>
                    <a:pt x="575" y="4321"/>
                  </a:lnTo>
                  <a:lnTo>
                    <a:pt x="724" y="4544"/>
                  </a:lnTo>
                  <a:lnTo>
                    <a:pt x="853" y="4766"/>
                  </a:lnTo>
                  <a:lnTo>
                    <a:pt x="1002" y="4989"/>
                  </a:lnTo>
                  <a:lnTo>
                    <a:pt x="1298" y="5378"/>
                  </a:lnTo>
                  <a:lnTo>
                    <a:pt x="1614" y="5694"/>
                  </a:lnTo>
                  <a:lnTo>
                    <a:pt x="1910" y="5972"/>
                  </a:lnTo>
                  <a:lnTo>
                    <a:pt x="2188" y="6213"/>
                  </a:lnTo>
                  <a:lnTo>
                    <a:pt x="2411" y="6380"/>
                  </a:lnTo>
                  <a:lnTo>
                    <a:pt x="2596" y="6509"/>
                  </a:lnTo>
                  <a:lnTo>
                    <a:pt x="2763" y="6602"/>
                  </a:lnTo>
                  <a:lnTo>
                    <a:pt x="2930" y="6157"/>
                  </a:lnTo>
                  <a:lnTo>
                    <a:pt x="3079" y="5712"/>
                  </a:lnTo>
                  <a:lnTo>
                    <a:pt x="3171" y="5286"/>
                  </a:lnTo>
                  <a:lnTo>
                    <a:pt x="3245" y="4878"/>
                  </a:lnTo>
                  <a:lnTo>
                    <a:pt x="3282" y="4488"/>
                  </a:lnTo>
                  <a:lnTo>
                    <a:pt x="3301" y="4136"/>
                  </a:lnTo>
                  <a:lnTo>
                    <a:pt x="3282" y="3784"/>
                  </a:lnTo>
                  <a:lnTo>
                    <a:pt x="3245" y="3450"/>
                  </a:lnTo>
                  <a:lnTo>
                    <a:pt x="3190" y="3135"/>
                  </a:lnTo>
                  <a:lnTo>
                    <a:pt x="3116" y="2857"/>
                  </a:lnTo>
                  <a:lnTo>
                    <a:pt x="3004" y="2578"/>
                  </a:lnTo>
                  <a:lnTo>
                    <a:pt x="2893" y="2300"/>
                  </a:lnTo>
                  <a:lnTo>
                    <a:pt x="2763" y="2059"/>
                  </a:lnTo>
                  <a:lnTo>
                    <a:pt x="2633" y="1837"/>
                  </a:lnTo>
                  <a:lnTo>
                    <a:pt x="2485" y="1614"/>
                  </a:lnTo>
                  <a:lnTo>
                    <a:pt x="2318" y="1429"/>
                  </a:lnTo>
                  <a:lnTo>
                    <a:pt x="2151" y="1243"/>
                  </a:lnTo>
                  <a:lnTo>
                    <a:pt x="1985" y="1058"/>
                  </a:lnTo>
                  <a:lnTo>
                    <a:pt x="1651" y="761"/>
                  </a:lnTo>
                  <a:lnTo>
                    <a:pt x="1317" y="520"/>
                  </a:lnTo>
                  <a:lnTo>
                    <a:pt x="1002" y="335"/>
                  </a:lnTo>
                  <a:lnTo>
                    <a:pt x="742" y="186"/>
                  </a:lnTo>
                  <a:lnTo>
                    <a:pt x="538" y="75"/>
                  </a:lnTo>
                  <a:lnTo>
                    <a:pt x="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1"/>
            <p:cNvSpPr/>
            <p:nvPr/>
          </p:nvSpPr>
          <p:spPr>
            <a:xfrm>
              <a:off x="9995925" y="3564100"/>
              <a:ext cx="162250" cy="63075"/>
            </a:xfrm>
            <a:custGeom>
              <a:avLst/>
              <a:gdLst/>
              <a:ahLst/>
              <a:cxnLst/>
              <a:rect l="l" t="t" r="r" b="b"/>
              <a:pathLst>
                <a:path w="6490" h="2523" extrusionOk="0">
                  <a:moveTo>
                    <a:pt x="3301" y="1"/>
                  </a:moveTo>
                  <a:lnTo>
                    <a:pt x="3022" y="19"/>
                  </a:lnTo>
                  <a:lnTo>
                    <a:pt x="2726" y="38"/>
                  </a:lnTo>
                  <a:lnTo>
                    <a:pt x="2411" y="75"/>
                  </a:lnTo>
                  <a:lnTo>
                    <a:pt x="2095" y="130"/>
                  </a:lnTo>
                  <a:lnTo>
                    <a:pt x="1780" y="205"/>
                  </a:lnTo>
                  <a:lnTo>
                    <a:pt x="1446" y="316"/>
                  </a:lnTo>
                  <a:lnTo>
                    <a:pt x="1094" y="446"/>
                  </a:lnTo>
                  <a:lnTo>
                    <a:pt x="742" y="594"/>
                  </a:lnTo>
                  <a:lnTo>
                    <a:pt x="371" y="779"/>
                  </a:lnTo>
                  <a:lnTo>
                    <a:pt x="0" y="983"/>
                  </a:lnTo>
                  <a:lnTo>
                    <a:pt x="185" y="1113"/>
                  </a:lnTo>
                  <a:lnTo>
                    <a:pt x="408" y="1262"/>
                  </a:lnTo>
                  <a:lnTo>
                    <a:pt x="705" y="1428"/>
                  </a:lnTo>
                  <a:lnTo>
                    <a:pt x="1057" y="1632"/>
                  </a:lnTo>
                  <a:lnTo>
                    <a:pt x="1465" y="1836"/>
                  </a:lnTo>
                  <a:lnTo>
                    <a:pt x="1910" y="2040"/>
                  </a:lnTo>
                  <a:lnTo>
                    <a:pt x="2392" y="2226"/>
                  </a:lnTo>
                  <a:lnTo>
                    <a:pt x="2652" y="2300"/>
                  </a:lnTo>
                  <a:lnTo>
                    <a:pt x="2911" y="2374"/>
                  </a:lnTo>
                  <a:lnTo>
                    <a:pt x="3171" y="2430"/>
                  </a:lnTo>
                  <a:lnTo>
                    <a:pt x="3430" y="2485"/>
                  </a:lnTo>
                  <a:lnTo>
                    <a:pt x="3709" y="2504"/>
                  </a:lnTo>
                  <a:lnTo>
                    <a:pt x="3968" y="2522"/>
                  </a:lnTo>
                  <a:lnTo>
                    <a:pt x="4246" y="2522"/>
                  </a:lnTo>
                  <a:lnTo>
                    <a:pt x="4524" y="2485"/>
                  </a:lnTo>
                  <a:lnTo>
                    <a:pt x="4784" y="2448"/>
                  </a:lnTo>
                  <a:lnTo>
                    <a:pt x="5044" y="2374"/>
                  </a:lnTo>
                  <a:lnTo>
                    <a:pt x="5303" y="2281"/>
                  </a:lnTo>
                  <a:lnTo>
                    <a:pt x="5563" y="2152"/>
                  </a:lnTo>
                  <a:lnTo>
                    <a:pt x="5804" y="2003"/>
                  </a:lnTo>
                  <a:lnTo>
                    <a:pt x="6045" y="1818"/>
                  </a:lnTo>
                  <a:lnTo>
                    <a:pt x="6267" y="1614"/>
                  </a:lnTo>
                  <a:lnTo>
                    <a:pt x="6490" y="1373"/>
                  </a:lnTo>
                  <a:lnTo>
                    <a:pt x="6379" y="1262"/>
                  </a:lnTo>
                  <a:lnTo>
                    <a:pt x="6230" y="1132"/>
                  </a:lnTo>
                  <a:lnTo>
                    <a:pt x="6045" y="965"/>
                  </a:lnTo>
                  <a:lnTo>
                    <a:pt x="5804" y="798"/>
                  </a:lnTo>
                  <a:lnTo>
                    <a:pt x="5507" y="613"/>
                  </a:lnTo>
                  <a:lnTo>
                    <a:pt x="5155" y="446"/>
                  </a:lnTo>
                  <a:lnTo>
                    <a:pt x="4765" y="279"/>
                  </a:lnTo>
                  <a:lnTo>
                    <a:pt x="4543" y="205"/>
                  </a:lnTo>
                  <a:lnTo>
                    <a:pt x="4320" y="149"/>
                  </a:lnTo>
                  <a:lnTo>
                    <a:pt x="4079" y="93"/>
                  </a:lnTo>
                  <a:lnTo>
                    <a:pt x="3838" y="56"/>
                  </a:lnTo>
                  <a:lnTo>
                    <a:pt x="3579" y="19"/>
                  </a:lnTo>
                  <a:lnTo>
                    <a:pt x="3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1"/>
            <p:cNvSpPr/>
            <p:nvPr/>
          </p:nvSpPr>
          <p:spPr>
            <a:xfrm>
              <a:off x="10110875" y="3592375"/>
              <a:ext cx="223475" cy="32475"/>
            </a:xfrm>
            <a:custGeom>
              <a:avLst/>
              <a:gdLst/>
              <a:ahLst/>
              <a:cxnLst/>
              <a:rect l="l" t="t" r="r" b="b"/>
              <a:pathLst>
                <a:path w="8939" h="1299" extrusionOk="0">
                  <a:moveTo>
                    <a:pt x="112" y="1"/>
                  </a:moveTo>
                  <a:lnTo>
                    <a:pt x="38" y="19"/>
                  </a:lnTo>
                  <a:lnTo>
                    <a:pt x="1" y="56"/>
                  </a:lnTo>
                  <a:lnTo>
                    <a:pt x="1" y="75"/>
                  </a:lnTo>
                  <a:lnTo>
                    <a:pt x="38" y="112"/>
                  </a:lnTo>
                  <a:lnTo>
                    <a:pt x="112" y="168"/>
                  </a:lnTo>
                  <a:lnTo>
                    <a:pt x="242" y="205"/>
                  </a:lnTo>
                  <a:lnTo>
                    <a:pt x="409" y="242"/>
                  </a:lnTo>
                  <a:lnTo>
                    <a:pt x="631" y="297"/>
                  </a:lnTo>
                  <a:lnTo>
                    <a:pt x="1224" y="390"/>
                  </a:lnTo>
                  <a:lnTo>
                    <a:pt x="2077" y="464"/>
                  </a:lnTo>
                  <a:lnTo>
                    <a:pt x="3116" y="557"/>
                  </a:lnTo>
                  <a:lnTo>
                    <a:pt x="4247" y="668"/>
                  </a:lnTo>
                  <a:lnTo>
                    <a:pt x="5396" y="817"/>
                  </a:lnTo>
                  <a:lnTo>
                    <a:pt x="6490" y="946"/>
                  </a:lnTo>
                  <a:lnTo>
                    <a:pt x="8233" y="1206"/>
                  </a:lnTo>
                  <a:lnTo>
                    <a:pt x="8938" y="1299"/>
                  </a:lnTo>
                  <a:lnTo>
                    <a:pt x="8901" y="501"/>
                  </a:lnTo>
                  <a:lnTo>
                    <a:pt x="8678" y="446"/>
                  </a:lnTo>
                  <a:lnTo>
                    <a:pt x="8326" y="409"/>
                  </a:lnTo>
                  <a:lnTo>
                    <a:pt x="7844" y="353"/>
                  </a:lnTo>
                  <a:lnTo>
                    <a:pt x="7288" y="316"/>
                  </a:lnTo>
                  <a:lnTo>
                    <a:pt x="5953" y="223"/>
                  </a:lnTo>
                  <a:lnTo>
                    <a:pt x="4488" y="149"/>
                  </a:lnTo>
                  <a:lnTo>
                    <a:pt x="1855" y="56"/>
                  </a:lnTo>
                  <a:lnTo>
                    <a:pt x="668" y="19"/>
                  </a:lnTo>
                  <a:lnTo>
                    <a:pt x="353"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1"/>
            <p:cNvSpPr/>
            <p:nvPr/>
          </p:nvSpPr>
          <p:spPr>
            <a:xfrm>
              <a:off x="10166050" y="3648925"/>
              <a:ext cx="87175" cy="140500"/>
            </a:xfrm>
            <a:custGeom>
              <a:avLst/>
              <a:gdLst/>
              <a:ahLst/>
              <a:cxnLst/>
              <a:rect l="l" t="t" r="r" b="b"/>
              <a:pathLst>
                <a:path w="3487" h="5620" extrusionOk="0">
                  <a:moveTo>
                    <a:pt x="56" y="1"/>
                  </a:moveTo>
                  <a:lnTo>
                    <a:pt x="19" y="465"/>
                  </a:lnTo>
                  <a:lnTo>
                    <a:pt x="0" y="891"/>
                  </a:lnTo>
                  <a:lnTo>
                    <a:pt x="19" y="1299"/>
                  </a:lnTo>
                  <a:lnTo>
                    <a:pt x="37" y="1670"/>
                  </a:lnTo>
                  <a:lnTo>
                    <a:pt x="93" y="2041"/>
                  </a:lnTo>
                  <a:lnTo>
                    <a:pt x="148" y="2374"/>
                  </a:lnTo>
                  <a:lnTo>
                    <a:pt x="241" y="2690"/>
                  </a:lnTo>
                  <a:lnTo>
                    <a:pt x="334" y="2986"/>
                  </a:lnTo>
                  <a:lnTo>
                    <a:pt x="445" y="3264"/>
                  </a:lnTo>
                  <a:lnTo>
                    <a:pt x="575" y="3506"/>
                  </a:lnTo>
                  <a:lnTo>
                    <a:pt x="705" y="3747"/>
                  </a:lnTo>
                  <a:lnTo>
                    <a:pt x="835" y="3969"/>
                  </a:lnTo>
                  <a:lnTo>
                    <a:pt x="1001" y="4173"/>
                  </a:lnTo>
                  <a:lnTo>
                    <a:pt x="1150" y="4358"/>
                  </a:lnTo>
                  <a:lnTo>
                    <a:pt x="1317" y="4525"/>
                  </a:lnTo>
                  <a:lnTo>
                    <a:pt x="1465" y="4674"/>
                  </a:lnTo>
                  <a:lnTo>
                    <a:pt x="1632" y="4822"/>
                  </a:lnTo>
                  <a:lnTo>
                    <a:pt x="1799" y="4952"/>
                  </a:lnTo>
                  <a:lnTo>
                    <a:pt x="2133" y="5156"/>
                  </a:lnTo>
                  <a:lnTo>
                    <a:pt x="2429" y="5323"/>
                  </a:lnTo>
                  <a:lnTo>
                    <a:pt x="2707" y="5452"/>
                  </a:lnTo>
                  <a:lnTo>
                    <a:pt x="2948" y="5527"/>
                  </a:lnTo>
                  <a:lnTo>
                    <a:pt x="3134" y="5582"/>
                  </a:lnTo>
                  <a:lnTo>
                    <a:pt x="3301" y="5619"/>
                  </a:lnTo>
                  <a:lnTo>
                    <a:pt x="3393" y="5156"/>
                  </a:lnTo>
                  <a:lnTo>
                    <a:pt x="3449" y="4692"/>
                  </a:lnTo>
                  <a:lnTo>
                    <a:pt x="3486" y="4266"/>
                  </a:lnTo>
                  <a:lnTo>
                    <a:pt x="3486" y="3876"/>
                  </a:lnTo>
                  <a:lnTo>
                    <a:pt x="3468" y="3506"/>
                  </a:lnTo>
                  <a:lnTo>
                    <a:pt x="3431" y="3153"/>
                  </a:lnTo>
                  <a:lnTo>
                    <a:pt x="3356" y="2819"/>
                  </a:lnTo>
                  <a:lnTo>
                    <a:pt x="3282" y="2523"/>
                  </a:lnTo>
                  <a:lnTo>
                    <a:pt x="3171" y="2245"/>
                  </a:lnTo>
                  <a:lnTo>
                    <a:pt x="3060" y="1985"/>
                  </a:lnTo>
                  <a:lnTo>
                    <a:pt x="2911" y="1744"/>
                  </a:lnTo>
                  <a:lnTo>
                    <a:pt x="2782" y="1521"/>
                  </a:lnTo>
                  <a:lnTo>
                    <a:pt x="2615" y="1336"/>
                  </a:lnTo>
                  <a:lnTo>
                    <a:pt x="2448" y="1151"/>
                  </a:lnTo>
                  <a:lnTo>
                    <a:pt x="2281" y="984"/>
                  </a:lnTo>
                  <a:lnTo>
                    <a:pt x="2114" y="835"/>
                  </a:lnTo>
                  <a:lnTo>
                    <a:pt x="1929" y="706"/>
                  </a:lnTo>
                  <a:lnTo>
                    <a:pt x="1743" y="594"/>
                  </a:lnTo>
                  <a:lnTo>
                    <a:pt x="1391" y="390"/>
                  </a:lnTo>
                  <a:lnTo>
                    <a:pt x="1039" y="242"/>
                  </a:lnTo>
                  <a:lnTo>
                    <a:pt x="723" y="149"/>
                  </a:lnTo>
                  <a:lnTo>
                    <a:pt x="445" y="75"/>
                  </a:lnTo>
                  <a:lnTo>
                    <a:pt x="241" y="38"/>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1"/>
            <p:cNvSpPr/>
            <p:nvPr/>
          </p:nvSpPr>
          <p:spPr>
            <a:xfrm>
              <a:off x="9913850" y="3724500"/>
              <a:ext cx="186850" cy="85775"/>
            </a:xfrm>
            <a:custGeom>
              <a:avLst/>
              <a:gdLst/>
              <a:ahLst/>
              <a:cxnLst/>
              <a:rect l="l" t="t" r="r" b="b"/>
              <a:pathLst>
                <a:path w="7474" h="3431" extrusionOk="0">
                  <a:moveTo>
                    <a:pt x="2634" y="0"/>
                  </a:moveTo>
                  <a:lnTo>
                    <a:pt x="2282" y="37"/>
                  </a:lnTo>
                  <a:lnTo>
                    <a:pt x="1911" y="93"/>
                  </a:lnTo>
                  <a:lnTo>
                    <a:pt x="1540" y="186"/>
                  </a:lnTo>
                  <a:lnTo>
                    <a:pt x="1169" y="316"/>
                  </a:lnTo>
                  <a:lnTo>
                    <a:pt x="798" y="464"/>
                  </a:lnTo>
                  <a:lnTo>
                    <a:pt x="390" y="668"/>
                  </a:lnTo>
                  <a:lnTo>
                    <a:pt x="1" y="890"/>
                  </a:lnTo>
                  <a:lnTo>
                    <a:pt x="131" y="1076"/>
                  </a:lnTo>
                  <a:lnTo>
                    <a:pt x="316" y="1280"/>
                  </a:lnTo>
                  <a:lnTo>
                    <a:pt x="539" y="1539"/>
                  </a:lnTo>
                  <a:lnTo>
                    <a:pt x="835" y="1836"/>
                  </a:lnTo>
                  <a:lnTo>
                    <a:pt x="1188" y="2151"/>
                  </a:lnTo>
                  <a:lnTo>
                    <a:pt x="1614" y="2467"/>
                  </a:lnTo>
                  <a:lnTo>
                    <a:pt x="1837" y="2615"/>
                  </a:lnTo>
                  <a:lnTo>
                    <a:pt x="2078" y="2763"/>
                  </a:lnTo>
                  <a:lnTo>
                    <a:pt x="2319" y="2893"/>
                  </a:lnTo>
                  <a:lnTo>
                    <a:pt x="2597" y="3023"/>
                  </a:lnTo>
                  <a:lnTo>
                    <a:pt x="2875" y="3134"/>
                  </a:lnTo>
                  <a:lnTo>
                    <a:pt x="3153" y="3227"/>
                  </a:lnTo>
                  <a:lnTo>
                    <a:pt x="3468" y="3320"/>
                  </a:lnTo>
                  <a:lnTo>
                    <a:pt x="3765" y="3375"/>
                  </a:lnTo>
                  <a:lnTo>
                    <a:pt x="4099" y="3412"/>
                  </a:lnTo>
                  <a:lnTo>
                    <a:pt x="4433" y="3431"/>
                  </a:lnTo>
                  <a:lnTo>
                    <a:pt x="4785" y="3412"/>
                  </a:lnTo>
                  <a:lnTo>
                    <a:pt x="5137" y="3375"/>
                  </a:lnTo>
                  <a:lnTo>
                    <a:pt x="5508" y="3320"/>
                  </a:lnTo>
                  <a:lnTo>
                    <a:pt x="5879" y="3208"/>
                  </a:lnTo>
                  <a:lnTo>
                    <a:pt x="6268" y="3078"/>
                  </a:lnTo>
                  <a:lnTo>
                    <a:pt x="6658" y="2912"/>
                  </a:lnTo>
                  <a:lnTo>
                    <a:pt x="7066" y="2689"/>
                  </a:lnTo>
                  <a:lnTo>
                    <a:pt x="7474" y="2448"/>
                  </a:lnTo>
                  <a:lnTo>
                    <a:pt x="7325" y="2263"/>
                  </a:lnTo>
                  <a:lnTo>
                    <a:pt x="7158" y="2077"/>
                  </a:lnTo>
                  <a:lnTo>
                    <a:pt x="6917" y="1818"/>
                  </a:lnTo>
                  <a:lnTo>
                    <a:pt x="6602" y="1539"/>
                  </a:lnTo>
                  <a:lnTo>
                    <a:pt x="6231" y="1243"/>
                  </a:lnTo>
                  <a:lnTo>
                    <a:pt x="5823" y="946"/>
                  </a:lnTo>
                  <a:lnTo>
                    <a:pt x="5582" y="798"/>
                  </a:lnTo>
                  <a:lnTo>
                    <a:pt x="5341" y="649"/>
                  </a:lnTo>
                  <a:lnTo>
                    <a:pt x="5082" y="520"/>
                  </a:lnTo>
                  <a:lnTo>
                    <a:pt x="4822" y="408"/>
                  </a:lnTo>
                  <a:lnTo>
                    <a:pt x="4544" y="297"/>
                  </a:lnTo>
                  <a:lnTo>
                    <a:pt x="4247" y="204"/>
                  </a:lnTo>
                  <a:lnTo>
                    <a:pt x="3951" y="130"/>
                  </a:lnTo>
                  <a:lnTo>
                    <a:pt x="3635" y="56"/>
                  </a:lnTo>
                  <a:lnTo>
                    <a:pt x="3302" y="19"/>
                  </a:lnTo>
                  <a:lnTo>
                    <a:pt x="29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1"/>
            <p:cNvSpPr/>
            <p:nvPr/>
          </p:nvSpPr>
          <p:spPr>
            <a:xfrm>
              <a:off x="10087225" y="3788475"/>
              <a:ext cx="106650" cy="135375"/>
            </a:xfrm>
            <a:custGeom>
              <a:avLst/>
              <a:gdLst/>
              <a:ahLst/>
              <a:cxnLst/>
              <a:rect l="l" t="t" r="r" b="b"/>
              <a:pathLst>
                <a:path w="4266" h="5415" extrusionOk="0">
                  <a:moveTo>
                    <a:pt x="4210" y="0"/>
                  </a:moveTo>
                  <a:lnTo>
                    <a:pt x="4062" y="37"/>
                  </a:lnTo>
                  <a:lnTo>
                    <a:pt x="3895" y="112"/>
                  </a:lnTo>
                  <a:lnTo>
                    <a:pt x="3672" y="204"/>
                  </a:lnTo>
                  <a:lnTo>
                    <a:pt x="3413" y="353"/>
                  </a:lnTo>
                  <a:lnTo>
                    <a:pt x="3116" y="519"/>
                  </a:lnTo>
                  <a:lnTo>
                    <a:pt x="2782" y="742"/>
                  </a:lnTo>
                  <a:lnTo>
                    <a:pt x="2430" y="1020"/>
                  </a:lnTo>
                  <a:lnTo>
                    <a:pt x="2078" y="1335"/>
                  </a:lnTo>
                  <a:lnTo>
                    <a:pt x="1725" y="1725"/>
                  </a:lnTo>
                  <a:lnTo>
                    <a:pt x="1540" y="1929"/>
                  </a:lnTo>
                  <a:lnTo>
                    <a:pt x="1373" y="2170"/>
                  </a:lnTo>
                  <a:lnTo>
                    <a:pt x="1206" y="2411"/>
                  </a:lnTo>
                  <a:lnTo>
                    <a:pt x="1039" y="2670"/>
                  </a:lnTo>
                  <a:lnTo>
                    <a:pt x="872" y="2949"/>
                  </a:lnTo>
                  <a:lnTo>
                    <a:pt x="724" y="3245"/>
                  </a:lnTo>
                  <a:lnTo>
                    <a:pt x="576" y="3560"/>
                  </a:lnTo>
                  <a:lnTo>
                    <a:pt x="446" y="3894"/>
                  </a:lnTo>
                  <a:lnTo>
                    <a:pt x="316" y="4247"/>
                  </a:lnTo>
                  <a:lnTo>
                    <a:pt x="205" y="4617"/>
                  </a:lnTo>
                  <a:lnTo>
                    <a:pt x="94" y="5007"/>
                  </a:lnTo>
                  <a:lnTo>
                    <a:pt x="1" y="5415"/>
                  </a:lnTo>
                  <a:lnTo>
                    <a:pt x="223" y="5378"/>
                  </a:lnTo>
                  <a:lnTo>
                    <a:pt x="446" y="5341"/>
                  </a:lnTo>
                  <a:lnTo>
                    <a:pt x="761" y="5248"/>
                  </a:lnTo>
                  <a:lnTo>
                    <a:pt x="1113" y="5137"/>
                  </a:lnTo>
                  <a:lnTo>
                    <a:pt x="1521" y="4988"/>
                  </a:lnTo>
                  <a:lnTo>
                    <a:pt x="1929" y="4784"/>
                  </a:lnTo>
                  <a:lnTo>
                    <a:pt x="2152" y="4654"/>
                  </a:lnTo>
                  <a:lnTo>
                    <a:pt x="2356" y="4525"/>
                  </a:lnTo>
                  <a:lnTo>
                    <a:pt x="2578" y="4376"/>
                  </a:lnTo>
                  <a:lnTo>
                    <a:pt x="2782" y="4209"/>
                  </a:lnTo>
                  <a:lnTo>
                    <a:pt x="2986" y="4024"/>
                  </a:lnTo>
                  <a:lnTo>
                    <a:pt x="3172" y="3839"/>
                  </a:lnTo>
                  <a:lnTo>
                    <a:pt x="3357" y="3616"/>
                  </a:lnTo>
                  <a:lnTo>
                    <a:pt x="3524" y="3394"/>
                  </a:lnTo>
                  <a:lnTo>
                    <a:pt x="3691" y="3153"/>
                  </a:lnTo>
                  <a:lnTo>
                    <a:pt x="3839" y="2874"/>
                  </a:lnTo>
                  <a:lnTo>
                    <a:pt x="3969" y="2596"/>
                  </a:lnTo>
                  <a:lnTo>
                    <a:pt x="4062" y="2300"/>
                  </a:lnTo>
                  <a:lnTo>
                    <a:pt x="4154" y="1966"/>
                  </a:lnTo>
                  <a:lnTo>
                    <a:pt x="4210" y="1613"/>
                  </a:lnTo>
                  <a:lnTo>
                    <a:pt x="4247" y="1243"/>
                  </a:lnTo>
                  <a:lnTo>
                    <a:pt x="4266" y="853"/>
                  </a:lnTo>
                  <a:lnTo>
                    <a:pt x="4247" y="427"/>
                  </a:lnTo>
                  <a:lnTo>
                    <a:pt x="4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1"/>
            <p:cNvSpPr/>
            <p:nvPr/>
          </p:nvSpPr>
          <p:spPr>
            <a:xfrm>
              <a:off x="10081200" y="3779200"/>
              <a:ext cx="259625" cy="38025"/>
            </a:xfrm>
            <a:custGeom>
              <a:avLst/>
              <a:gdLst/>
              <a:ahLst/>
              <a:cxnLst/>
              <a:rect l="l" t="t" r="r" b="b"/>
              <a:pathLst>
                <a:path w="10385" h="1521" extrusionOk="0">
                  <a:moveTo>
                    <a:pt x="242" y="0"/>
                  </a:moveTo>
                  <a:lnTo>
                    <a:pt x="131" y="19"/>
                  </a:lnTo>
                  <a:lnTo>
                    <a:pt x="56" y="38"/>
                  </a:lnTo>
                  <a:lnTo>
                    <a:pt x="1" y="75"/>
                  </a:lnTo>
                  <a:lnTo>
                    <a:pt x="1" y="112"/>
                  </a:lnTo>
                  <a:lnTo>
                    <a:pt x="38" y="149"/>
                  </a:lnTo>
                  <a:lnTo>
                    <a:pt x="131" y="204"/>
                  </a:lnTo>
                  <a:lnTo>
                    <a:pt x="279" y="241"/>
                  </a:lnTo>
                  <a:lnTo>
                    <a:pt x="464" y="297"/>
                  </a:lnTo>
                  <a:lnTo>
                    <a:pt x="724" y="353"/>
                  </a:lnTo>
                  <a:lnTo>
                    <a:pt x="1039" y="408"/>
                  </a:lnTo>
                  <a:lnTo>
                    <a:pt x="1429" y="464"/>
                  </a:lnTo>
                  <a:lnTo>
                    <a:pt x="1874" y="501"/>
                  </a:lnTo>
                  <a:lnTo>
                    <a:pt x="2411" y="538"/>
                  </a:lnTo>
                  <a:lnTo>
                    <a:pt x="3617" y="649"/>
                  </a:lnTo>
                  <a:lnTo>
                    <a:pt x="4933" y="798"/>
                  </a:lnTo>
                  <a:lnTo>
                    <a:pt x="6250" y="946"/>
                  </a:lnTo>
                  <a:lnTo>
                    <a:pt x="7529" y="1113"/>
                  </a:lnTo>
                  <a:lnTo>
                    <a:pt x="9569" y="1410"/>
                  </a:lnTo>
                  <a:lnTo>
                    <a:pt x="10385" y="1521"/>
                  </a:lnTo>
                  <a:lnTo>
                    <a:pt x="10385" y="1521"/>
                  </a:lnTo>
                  <a:lnTo>
                    <a:pt x="10329" y="594"/>
                  </a:lnTo>
                  <a:lnTo>
                    <a:pt x="10088" y="538"/>
                  </a:lnTo>
                  <a:lnTo>
                    <a:pt x="9662" y="483"/>
                  </a:lnTo>
                  <a:lnTo>
                    <a:pt x="9124" y="427"/>
                  </a:lnTo>
                  <a:lnTo>
                    <a:pt x="8456" y="371"/>
                  </a:lnTo>
                  <a:lnTo>
                    <a:pt x="6917" y="279"/>
                  </a:lnTo>
                  <a:lnTo>
                    <a:pt x="5211" y="186"/>
                  </a:lnTo>
                  <a:lnTo>
                    <a:pt x="2152" y="75"/>
                  </a:lnTo>
                  <a:lnTo>
                    <a:pt x="780" y="38"/>
                  </a:lnTo>
                  <a:lnTo>
                    <a:pt x="576" y="19"/>
                  </a:lnTo>
                  <a:lnTo>
                    <a:pt x="409"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1"/>
            <p:cNvSpPr/>
            <p:nvPr/>
          </p:nvSpPr>
          <p:spPr>
            <a:xfrm>
              <a:off x="9901350" y="4023950"/>
              <a:ext cx="174775" cy="74200"/>
            </a:xfrm>
            <a:custGeom>
              <a:avLst/>
              <a:gdLst/>
              <a:ahLst/>
              <a:cxnLst/>
              <a:rect l="l" t="t" r="r" b="b"/>
              <a:pathLst>
                <a:path w="6991" h="2968" extrusionOk="0">
                  <a:moveTo>
                    <a:pt x="2930" y="1"/>
                  </a:moveTo>
                  <a:lnTo>
                    <a:pt x="2670" y="19"/>
                  </a:lnTo>
                  <a:lnTo>
                    <a:pt x="2411" y="57"/>
                  </a:lnTo>
                  <a:lnTo>
                    <a:pt x="2151" y="112"/>
                  </a:lnTo>
                  <a:lnTo>
                    <a:pt x="1910" y="186"/>
                  </a:lnTo>
                  <a:lnTo>
                    <a:pt x="1688" y="261"/>
                  </a:lnTo>
                  <a:lnTo>
                    <a:pt x="1261" y="427"/>
                  </a:lnTo>
                  <a:lnTo>
                    <a:pt x="909" y="613"/>
                  </a:lnTo>
                  <a:lnTo>
                    <a:pt x="594" y="798"/>
                  </a:lnTo>
                  <a:lnTo>
                    <a:pt x="334" y="965"/>
                  </a:lnTo>
                  <a:lnTo>
                    <a:pt x="149" y="1113"/>
                  </a:lnTo>
                  <a:lnTo>
                    <a:pt x="0" y="1243"/>
                  </a:lnTo>
                  <a:lnTo>
                    <a:pt x="316" y="1540"/>
                  </a:lnTo>
                  <a:lnTo>
                    <a:pt x="631" y="1800"/>
                  </a:lnTo>
                  <a:lnTo>
                    <a:pt x="946" y="2041"/>
                  </a:lnTo>
                  <a:lnTo>
                    <a:pt x="1261" y="2245"/>
                  </a:lnTo>
                  <a:lnTo>
                    <a:pt x="1576" y="2411"/>
                  </a:lnTo>
                  <a:lnTo>
                    <a:pt x="1892" y="2560"/>
                  </a:lnTo>
                  <a:lnTo>
                    <a:pt x="2207" y="2671"/>
                  </a:lnTo>
                  <a:lnTo>
                    <a:pt x="2504" y="2782"/>
                  </a:lnTo>
                  <a:lnTo>
                    <a:pt x="2800" y="2856"/>
                  </a:lnTo>
                  <a:lnTo>
                    <a:pt x="3097" y="2912"/>
                  </a:lnTo>
                  <a:lnTo>
                    <a:pt x="3394" y="2949"/>
                  </a:lnTo>
                  <a:lnTo>
                    <a:pt x="3690" y="2968"/>
                  </a:lnTo>
                  <a:lnTo>
                    <a:pt x="3968" y="2968"/>
                  </a:lnTo>
                  <a:lnTo>
                    <a:pt x="4228" y="2949"/>
                  </a:lnTo>
                  <a:lnTo>
                    <a:pt x="4488" y="2931"/>
                  </a:lnTo>
                  <a:lnTo>
                    <a:pt x="4747" y="2894"/>
                  </a:lnTo>
                  <a:lnTo>
                    <a:pt x="5229" y="2782"/>
                  </a:lnTo>
                  <a:lnTo>
                    <a:pt x="5656" y="2671"/>
                  </a:lnTo>
                  <a:lnTo>
                    <a:pt x="6045" y="2523"/>
                  </a:lnTo>
                  <a:lnTo>
                    <a:pt x="6379" y="2374"/>
                  </a:lnTo>
                  <a:lnTo>
                    <a:pt x="6639" y="2245"/>
                  </a:lnTo>
                  <a:lnTo>
                    <a:pt x="6824" y="2133"/>
                  </a:lnTo>
                  <a:lnTo>
                    <a:pt x="6991" y="2041"/>
                  </a:lnTo>
                  <a:lnTo>
                    <a:pt x="6657" y="1670"/>
                  </a:lnTo>
                  <a:lnTo>
                    <a:pt x="6323" y="1355"/>
                  </a:lnTo>
                  <a:lnTo>
                    <a:pt x="5990" y="1076"/>
                  </a:lnTo>
                  <a:lnTo>
                    <a:pt x="5656" y="835"/>
                  </a:lnTo>
                  <a:lnTo>
                    <a:pt x="5341" y="631"/>
                  </a:lnTo>
                  <a:lnTo>
                    <a:pt x="5025" y="446"/>
                  </a:lnTo>
                  <a:lnTo>
                    <a:pt x="4692" y="298"/>
                  </a:lnTo>
                  <a:lnTo>
                    <a:pt x="4395" y="186"/>
                  </a:lnTo>
                  <a:lnTo>
                    <a:pt x="4080" y="112"/>
                  </a:lnTo>
                  <a:lnTo>
                    <a:pt x="3783" y="38"/>
                  </a:lnTo>
                  <a:lnTo>
                    <a:pt x="3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1"/>
            <p:cNvSpPr/>
            <p:nvPr/>
          </p:nvSpPr>
          <p:spPr>
            <a:xfrm>
              <a:off x="10096975" y="3959525"/>
              <a:ext cx="75125" cy="120550"/>
            </a:xfrm>
            <a:custGeom>
              <a:avLst/>
              <a:gdLst/>
              <a:ahLst/>
              <a:cxnLst/>
              <a:rect l="l" t="t" r="r" b="b"/>
              <a:pathLst>
                <a:path w="3005" h="4822" extrusionOk="0">
                  <a:moveTo>
                    <a:pt x="56" y="1"/>
                  </a:moveTo>
                  <a:lnTo>
                    <a:pt x="19" y="390"/>
                  </a:lnTo>
                  <a:lnTo>
                    <a:pt x="0" y="761"/>
                  </a:lnTo>
                  <a:lnTo>
                    <a:pt x="19" y="1113"/>
                  </a:lnTo>
                  <a:lnTo>
                    <a:pt x="37" y="1428"/>
                  </a:lnTo>
                  <a:lnTo>
                    <a:pt x="74" y="1744"/>
                  </a:lnTo>
                  <a:lnTo>
                    <a:pt x="130" y="2022"/>
                  </a:lnTo>
                  <a:lnTo>
                    <a:pt x="204" y="2300"/>
                  </a:lnTo>
                  <a:lnTo>
                    <a:pt x="297" y="2559"/>
                  </a:lnTo>
                  <a:lnTo>
                    <a:pt x="390" y="2782"/>
                  </a:lnTo>
                  <a:lnTo>
                    <a:pt x="501" y="3004"/>
                  </a:lnTo>
                  <a:lnTo>
                    <a:pt x="612" y="3208"/>
                  </a:lnTo>
                  <a:lnTo>
                    <a:pt x="723" y="3394"/>
                  </a:lnTo>
                  <a:lnTo>
                    <a:pt x="853" y="3579"/>
                  </a:lnTo>
                  <a:lnTo>
                    <a:pt x="983" y="3728"/>
                  </a:lnTo>
                  <a:lnTo>
                    <a:pt x="1131" y="3876"/>
                  </a:lnTo>
                  <a:lnTo>
                    <a:pt x="1261" y="4006"/>
                  </a:lnTo>
                  <a:lnTo>
                    <a:pt x="1558" y="4247"/>
                  </a:lnTo>
                  <a:lnTo>
                    <a:pt x="1836" y="4432"/>
                  </a:lnTo>
                  <a:lnTo>
                    <a:pt x="2096" y="4562"/>
                  </a:lnTo>
                  <a:lnTo>
                    <a:pt x="2337" y="4673"/>
                  </a:lnTo>
                  <a:lnTo>
                    <a:pt x="2541" y="4747"/>
                  </a:lnTo>
                  <a:lnTo>
                    <a:pt x="2689" y="4803"/>
                  </a:lnTo>
                  <a:lnTo>
                    <a:pt x="2837" y="4822"/>
                  </a:lnTo>
                  <a:lnTo>
                    <a:pt x="2911" y="4414"/>
                  </a:lnTo>
                  <a:lnTo>
                    <a:pt x="2967" y="4024"/>
                  </a:lnTo>
                  <a:lnTo>
                    <a:pt x="2986" y="3653"/>
                  </a:lnTo>
                  <a:lnTo>
                    <a:pt x="3004" y="3320"/>
                  </a:lnTo>
                  <a:lnTo>
                    <a:pt x="2986" y="3004"/>
                  </a:lnTo>
                  <a:lnTo>
                    <a:pt x="2949" y="2708"/>
                  </a:lnTo>
                  <a:lnTo>
                    <a:pt x="2893" y="2411"/>
                  </a:lnTo>
                  <a:lnTo>
                    <a:pt x="2819" y="2170"/>
                  </a:lnTo>
                  <a:lnTo>
                    <a:pt x="2726" y="1929"/>
                  </a:lnTo>
                  <a:lnTo>
                    <a:pt x="2633" y="1706"/>
                  </a:lnTo>
                  <a:lnTo>
                    <a:pt x="2504" y="1502"/>
                  </a:lnTo>
                  <a:lnTo>
                    <a:pt x="2392" y="1317"/>
                  </a:lnTo>
                  <a:lnTo>
                    <a:pt x="2262" y="1132"/>
                  </a:lnTo>
                  <a:lnTo>
                    <a:pt x="2114" y="983"/>
                  </a:lnTo>
                  <a:lnTo>
                    <a:pt x="1966" y="835"/>
                  </a:lnTo>
                  <a:lnTo>
                    <a:pt x="1817" y="705"/>
                  </a:lnTo>
                  <a:lnTo>
                    <a:pt x="1651" y="594"/>
                  </a:lnTo>
                  <a:lnTo>
                    <a:pt x="1502" y="501"/>
                  </a:lnTo>
                  <a:lnTo>
                    <a:pt x="1187" y="334"/>
                  </a:lnTo>
                  <a:lnTo>
                    <a:pt x="890" y="204"/>
                  </a:lnTo>
                  <a:lnTo>
                    <a:pt x="631" y="112"/>
                  </a:lnTo>
                  <a:lnTo>
                    <a:pt x="390" y="56"/>
                  </a:lnTo>
                  <a:lnTo>
                    <a:pt x="223" y="19"/>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1"/>
            <p:cNvSpPr/>
            <p:nvPr/>
          </p:nvSpPr>
          <p:spPr>
            <a:xfrm>
              <a:off x="10199875" y="3944700"/>
              <a:ext cx="87175" cy="140475"/>
            </a:xfrm>
            <a:custGeom>
              <a:avLst/>
              <a:gdLst/>
              <a:ahLst/>
              <a:cxnLst/>
              <a:rect l="l" t="t" r="r" b="b"/>
              <a:pathLst>
                <a:path w="3487" h="5619" extrusionOk="0">
                  <a:moveTo>
                    <a:pt x="56" y="0"/>
                  </a:moveTo>
                  <a:lnTo>
                    <a:pt x="19" y="445"/>
                  </a:lnTo>
                  <a:lnTo>
                    <a:pt x="1" y="872"/>
                  </a:lnTo>
                  <a:lnTo>
                    <a:pt x="1" y="1280"/>
                  </a:lnTo>
                  <a:lnTo>
                    <a:pt x="38" y="1669"/>
                  </a:lnTo>
                  <a:lnTo>
                    <a:pt x="93" y="2021"/>
                  </a:lnTo>
                  <a:lnTo>
                    <a:pt x="149" y="2355"/>
                  </a:lnTo>
                  <a:lnTo>
                    <a:pt x="242" y="2670"/>
                  </a:lnTo>
                  <a:lnTo>
                    <a:pt x="335" y="2967"/>
                  </a:lnTo>
                  <a:lnTo>
                    <a:pt x="446" y="3245"/>
                  </a:lnTo>
                  <a:lnTo>
                    <a:pt x="557" y="3505"/>
                  </a:lnTo>
                  <a:lnTo>
                    <a:pt x="705" y="3746"/>
                  </a:lnTo>
                  <a:lnTo>
                    <a:pt x="835" y="3968"/>
                  </a:lnTo>
                  <a:lnTo>
                    <a:pt x="984" y="4172"/>
                  </a:lnTo>
                  <a:lnTo>
                    <a:pt x="1150" y="4358"/>
                  </a:lnTo>
                  <a:lnTo>
                    <a:pt x="1299" y="4525"/>
                  </a:lnTo>
                  <a:lnTo>
                    <a:pt x="1466" y="4673"/>
                  </a:lnTo>
                  <a:lnTo>
                    <a:pt x="1632" y="4821"/>
                  </a:lnTo>
                  <a:lnTo>
                    <a:pt x="1799" y="4932"/>
                  </a:lnTo>
                  <a:lnTo>
                    <a:pt x="2115" y="5155"/>
                  </a:lnTo>
                  <a:lnTo>
                    <a:pt x="2430" y="5322"/>
                  </a:lnTo>
                  <a:lnTo>
                    <a:pt x="2708" y="5433"/>
                  </a:lnTo>
                  <a:lnTo>
                    <a:pt x="2949" y="5526"/>
                  </a:lnTo>
                  <a:lnTo>
                    <a:pt x="3134" y="5581"/>
                  </a:lnTo>
                  <a:lnTo>
                    <a:pt x="3283" y="5619"/>
                  </a:lnTo>
                  <a:lnTo>
                    <a:pt x="3375" y="5136"/>
                  </a:lnTo>
                  <a:lnTo>
                    <a:pt x="3450" y="4691"/>
                  </a:lnTo>
                  <a:lnTo>
                    <a:pt x="3468" y="4265"/>
                  </a:lnTo>
                  <a:lnTo>
                    <a:pt x="3487" y="3857"/>
                  </a:lnTo>
                  <a:lnTo>
                    <a:pt x="3468" y="3486"/>
                  </a:lnTo>
                  <a:lnTo>
                    <a:pt x="3413" y="3134"/>
                  </a:lnTo>
                  <a:lnTo>
                    <a:pt x="3357" y="2819"/>
                  </a:lnTo>
                  <a:lnTo>
                    <a:pt x="3264" y="2522"/>
                  </a:lnTo>
                  <a:lnTo>
                    <a:pt x="3172" y="2244"/>
                  </a:lnTo>
                  <a:lnTo>
                    <a:pt x="3042" y="1984"/>
                  </a:lnTo>
                  <a:lnTo>
                    <a:pt x="2912" y="1743"/>
                  </a:lnTo>
                  <a:lnTo>
                    <a:pt x="2764" y="1521"/>
                  </a:lnTo>
                  <a:lnTo>
                    <a:pt x="2615" y="1317"/>
                  </a:lnTo>
                  <a:lnTo>
                    <a:pt x="2448" y="1150"/>
                  </a:lnTo>
                  <a:lnTo>
                    <a:pt x="2281" y="983"/>
                  </a:lnTo>
                  <a:lnTo>
                    <a:pt x="2096" y="835"/>
                  </a:lnTo>
                  <a:lnTo>
                    <a:pt x="1929" y="705"/>
                  </a:lnTo>
                  <a:lnTo>
                    <a:pt x="1744" y="575"/>
                  </a:lnTo>
                  <a:lnTo>
                    <a:pt x="1373" y="390"/>
                  </a:lnTo>
                  <a:lnTo>
                    <a:pt x="1039" y="241"/>
                  </a:lnTo>
                  <a:lnTo>
                    <a:pt x="724" y="130"/>
                  </a:lnTo>
                  <a:lnTo>
                    <a:pt x="446" y="56"/>
                  </a:lnTo>
                  <a:lnTo>
                    <a:pt x="242" y="19"/>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1"/>
            <p:cNvSpPr/>
            <p:nvPr/>
          </p:nvSpPr>
          <p:spPr>
            <a:xfrm>
              <a:off x="10022325" y="4078200"/>
              <a:ext cx="106200" cy="135850"/>
            </a:xfrm>
            <a:custGeom>
              <a:avLst/>
              <a:gdLst/>
              <a:ahLst/>
              <a:cxnLst/>
              <a:rect l="l" t="t" r="r" b="b"/>
              <a:pathLst>
                <a:path w="4248" h="5434" extrusionOk="0">
                  <a:moveTo>
                    <a:pt x="4192" y="0"/>
                  </a:moveTo>
                  <a:lnTo>
                    <a:pt x="4043" y="56"/>
                  </a:lnTo>
                  <a:lnTo>
                    <a:pt x="3876" y="112"/>
                  </a:lnTo>
                  <a:lnTo>
                    <a:pt x="3654" y="223"/>
                  </a:lnTo>
                  <a:lnTo>
                    <a:pt x="3394" y="353"/>
                  </a:lnTo>
                  <a:lnTo>
                    <a:pt x="3098" y="538"/>
                  </a:lnTo>
                  <a:lnTo>
                    <a:pt x="2764" y="761"/>
                  </a:lnTo>
                  <a:lnTo>
                    <a:pt x="2430" y="1020"/>
                  </a:lnTo>
                  <a:lnTo>
                    <a:pt x="2059" y="1354"/>
                  </a:lnTo>
                  <a:lnTo>
                    <a:pt x="1707" y="1725"/>
                  </a:lnTo>
                  <a:lnTo>
                    <a:pt x="1540" y="1947"/>
                  </a:lnTo>
                  <a:lnTo>
                    <a:pt x="1355" y="2170"/>
                  </a:lnTo>
                  <a:lnTo>
                    <a:pt x="1188" y="2411"/>
                  </a:lnTo>
                  <a:lnTo>
                    <a:pt x="1021" y="2689"/>
                  </a:lnTo>
                  <a:lnTo>
                    <a:pt x="854" y="2967"/>
                  </a:lnTo>
                  <a:lnTo>
                    <a:pt x="706" y="3264"/>
                  </a:lnTo>
                  <a:lnTo>
                    <a:pt x="557" y="3579"/>
                  </a:lnTo>
                  <a:lnTo>
                    <a:pt x="427" y="3913"/>
                  </a:lnTo>
                  <a:lnTo>
                    <a:pt x="298" y="4247"/>
                  </a:lnTo>
                  <a:lnTo>
                    <a:pt x="186" y="4636"/>
                  </a:lnTo>
                  <a:lnTo>
                    <a:pt x="94" y="5025"/>
                  </a:lnTo>
                  <a:lnTo>
                    <a:pt x="1" y="5433"/>
                  </a:lnTo>
                  <a:lnTo>
                    <a:pt x="1" y="5433"/>
                  </a:lnTo>
                  <a:lnTo>
                    <a:pt x="205" y="5396"/>
                  </a:lnTo>
                  <a:lnTo>
                    <a:pt x="446" y="5341"/>
                  </a:lnTo>
                  <a:lnTo>
                    <a:pt x="743" y="5267"/>
                  </a:lnTo>
                  <a:lnTo>
                    <a:pt x="1114" y="5155"/>
                  </a:lnTo>
                  <a:lnTo>
                    <a:pt x="1503" y="4988"/>
                  </a:lnTo>
                  <a:lnTo>
                    <a:pt x="1929" y="4784"/>
                  </a:lnTo>
                  <a:lnTo>
                    <a:pt x="2133" y="4673"/>
                  </a:lnTo>
                  <a:lnTo>
                    <a:pt x="2356" y="4525"/>
                  </a:lnTo>
                  <a:lnTo>
                    <a:pt x="2560" y="4376"/>
                  </a:lnTo>
                  <a:lnTo>
                    <a:pt x="2764" y="4228"/>
                  </a:lnTo>
                  <a:lnTo>
                    <a:pt x="2968" y="4043"/>
                  </a:lnTo>
                  <a:lnTo>
                    <a:pt x="3153" y="3839"/>
                  </a:lnTo>
                  <a:lnTo>
                    <a:pt x="3339" y="3635"/>
                  </a:lnTo>
                  <a:lnTo>
                    <a:pt x="3524" y="3412"/>
                  </a:lnTo>
                  <a:lnTo>
                    <a:pt x="3672" y="3153"/>
                  </a:lnTo>
                  <a:lnTo>
                    <a:pt x="3821" y="2893"/>
                  </a:lnTo>
                  <a:lnTo>
                    <a:pt x="3951" y="2615"/>
                  </a:lnTo>
                  <a:lnTo>
                    <a:pt x="4062" y="2300"/>
                  </a:lnTo>
                  <a:lnTo>
                    <a:pt x="4136" y="1984"/>
                  </a:lnTo>
                  <a:lnTo>
                    <a:pt x="4210" y="1632"/>
                  </a:lnTo>
                  <a:lnTo>
                    <a:pt x="4247" y="1261"/>
                  </a:lnTo>
                  <a:lnTo>
                    <a:pt x="4247" y="872"/>
                  </a:lnTo>
                  <a:lnTo>
                    <a:pt x="4229" y="445"/>
                  </a:lnTo>
                  <a:lnTo>
                    <a:pt x="4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1"/>
            <p:cNvSpPr/>
            <p:nvPr/>
          </p:nvSpPr>
          <p:spPr>
            <a:xfrm>
              <a:off x="10134050" y="4092575"/>
              <a:ext cx="106175" cy="135850"/>
            </a:xfrm>
            <a:custGeom>
              <a:avLst/>
              <a:gdLst/>
              <a:ahLst/>
              <a:cxnLst/>
              <a:rect l="l" t="t" r="r" b="b"/>
              <a:pathLst>
                <a:path w="4247" h="5434" extrusionOk="0">
                  <a:moveTo>
                    <a:pt x="4191" y="0"/>
                  </a:moveTo>
                  <a:lnTo>
                    <a:pt x="4043" y="56"/>
                  </a:lnTo>
                  <a:lnTo>
                    <a:pt x="3876" y="111"/>
                  </a:lnTo>
                  <a:lnTo>
                    <a:pt x="3654" y="223"/>
                  </a:lnTo>
                  <a:lnTo>
                    <a:pt x="3394" y="353"/>
                  </a:lnTo>
                  <a:lnTo>
                    <a:pt x="3097" y="519"/>
                  </a:lnTo>
                  <a:lnTo>
                    <a:pt x="2764" y="742"/>
                  </a:lnTo>
                  <a:lnTo>
                    <a:pt x="2430" y="1020"/>
                  </a:lnTo>
                  <a:lnTo>
                    <a:pt x="2059" y="1354"/>
                  </a:lnTo>
                  <a:lnTo>
                    <a:pt x="1707" y="1725"/>
                  </a:lnTo>
                  <a:lnTo>
                    <a:pt x="1540" y="1947"/>
                  </a:lnTo>
                  <a:lnTo>
                    <a:pt x="1354" y="2170"/>
                  </a:lnTo>
                  <a:lnTo>
                    <a:pt x="1187" y="2411"/>
                  </a:lnTo>
                  <a:lnTo>
                    <a:pt x="1021" y="2670"/>
                  </a:lnTo>
                  <a:lnTo>
                    <a:pt x="854" y="2949"/>
                  </a:lnTo>
                  <a:lnTo>
                    <a:pt x="705" y="3245"/>
                  </a:lnTo>
                  <a:lnTo>
                    <a:pt x="557" y="3560"/>
                  </a:lnTo>
                  <a:lnTo>
                    <a:pt x="427" y="3894"/>
                  </a:lnTo>
                  <a:lnTo>
                    <a:pt x="297" y="4246"/>
                  </a:lnTo>
                  <a:lnTo>
                    <a:pt x="186" y="4617"/>
                  </a:lnTo>
                  <a:lnTo>
                    <a:pt x="93" y="5007"/>
                  </a:lnTo>
                  <a:lnTo>
                    <a:pt x="1" y="5433"/>
                  </a:lnTo>
                  <a:lnTo>
                    <a:pt x="205" y="5396"/>
                  </a:lnTo>
                  <a:lnTo>
                    <a:pt x="446" y="5341"/>
                  </a:lnTo>
                  <a:lnTo>
                    <a:pt x="742" y="5266"/>
                  </a:lnTo>
                  <a:lnTo>
                    <a:pt x="1113" y="5137"/>
                  </a:lnTo>
                  <a:lnTo>
                    <a:pt x="1503" y="4988"/>
                  </a:lnTo>
                  <a:lnTo>
                    <a:pt x="1929" y="4784"/>
                  </a:lnTo>
                  <a:lnTo>
                    <a:pt x="2133" y="4654"/>
                  </a:lnTo>
                  <a:lnTo>
                    <a:pt x="2356" y="4525"/>
                  </a:lnTo>
                  <a:lnTo>
                    <a:pt x="2560" y="4376"/>
                  </a:lnTo>
                  <a:lnTo>
                    <a:pt x="2764" y="4209"/>
                  </a:lnTo>
                  <a:lnTo>
                    <a:pt x="2968" y="4043"/>
                  </a:lnTo>
                  <a:lnTo>
                    <a:pt x="3171" y="3839"/>
                  </a:lnTo>
                  <a:lnTo>
                    <a:pt x="3338" y="3635"/>
                  </a:lnTo>
                  <a:lnTo>
                    <a:pt x="3524" y="3394"/>
                  </a:lnTo>
                  <a:lnTo>
                    <a:pt x="3672" y="3152"/>
                  </a:lnTo>
                  <a:lnTo>
                    <a:pt x="3820" y="2893"/>
                  </a:lnTo>
                  <a:lnTo>
                    <a:pt x="3950" y="2596"/>
                  </a:lnTo>
                  <a:lnTo>
                    <a:pt x="4062" y="2300"/>
                  </a:lnTo>
                  <a:lnTo>
                    <a:pt x="4136" y="1966"/>
                  </a:lnTo>
                  <a:lnTo>
                    <a:pt x="4210" y="1613"/>
                  </a:lnTo>
                  <a:lnTo>
                    <a:pt x="4247" y="1243"/>
                  </a:lnTo>
                  <a:lnTo>
                    <a:pt x="4247" y="853"/>
                  </a:lnTo>
                  <a:lnTo>
                    <a:pt x="4228" y="445"/>
                  </a:lnTo>
                  <a:lnTo>
                    <a:pt x="4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1"/>
            <p:cNvSpPr/>
            <p:nvPr/>
          </p:nvSpPr>
          <p:spPr>
            <a:xfrm>
              <a:off x="10027425" y="4067075"/>
              <a:ext cx="322675" cy="41750"/>
            </a:xfrm>
            <a:custGeom>
              <a:avLst/>
              <a:gdLst/>
              <a:ahLst/>
              <a:cxnLst/>
              <a:rect l="l" t="t" r="r" b="b"/>
              <a:pathLst>
                <a:path w="12907" h="1670" extrusionOk="0">
                  <a:moveTo>
                    <a:pt x="168" y="0"/>
                  </a:moveTo>
                  <a:lnTo>
                    <a:pt x="57" y="37"/>
                  </a:lnTo>
                  <a:lnTo>
                    <a:pt x="1" y="56"/>
                  </a:lnTo>
                  <a:lnTo>
                    <a:pt x="1" y="75"/>
                  </a:lnTo>
                  <a:lnTo>
                    <a:pt x="1" y="93"/>
                  </a:lnTo>
                  <a:lnTo>
                    <a:pt x="57" y="130"/>
                  </a:lnTo>
                  <a:lnTo>
                    <a:pt x="168" y="186"/>
                  </a:lnTo>
                  <a:lnTo>
                    <a:pt x="335" y="241"/>
                  </a:lnTo>
                  <a:lnTo>
                    <a:pt x="594" y="297"/>
                  </a:lnTo>
                  <a:lnTo>
                    <a:pt x="910" y="353"/>
                  </a:lnTo>
                  <a:lnTo>
                    <a:pt x="1299" y="408"/>
                  </a:lnTo>
                  <a:lnTo>
                    <a:pt x="1781" y="464"/>
                  </a:lnTo>
                  <a:lnTo>
                    <a:pt x="2337" y="520"/>
                  </a:lnTo>
                  <a:lnTo>
                    <a:pt x="3005" y="575"/>
                  </a:lnTo>
                  <a:lnTo>
                    <a:pt x="4488" y="705"/>
                  </a:lnTo>
                  <a:lnTo>
                    <a:pt x="6120" y="853"/>
                  </a:lnTo>
                  <a:lnTo>
                    <a:pt x="7770" y="1039"/>
                  </a:lnTo>
                  <a:lnTo>
                    <a:pt x="9365" y="1224"/>
                  </a:lnTo>
                  <a:lnTo>
                    <a:pt x="11887" y="1539"/>
                  </a:lnTo>
                  <a:lnTo>
                    <a:pt x="12907" y="1669"/>
                  </a:lnTo>
                  <a:lnTo>
                    <a:pt x="12907" y="1669"/>
                  </a:lnTo>
                  <a:lnTo>
                    <a:pt x="12832" y="742"/>
                  </a:lnTo>
                  <a:lnTo>
                    <a:pt x="12517" y="686"/>
                  </a:lnTo>
                  <a:lnTo>
                    <a:pt x="11998" y="612"/>
                  </a:lnTo>
                  <a:lnTo>
                    <a:pt x="11330" y="557"/>
                  </a:lnTo>
                  <a:lnTo>
                    <a:pt x="10515" y="483"/>
                  </a:lnTo>
                  <a:lnTo>
                    <a:pt x="8586" y="371"/>
                  </a:lnTo>
                  <a:lnTo>
                    <a:pt x="6472" y="260"/>
                  </a:lnTo>
                  <a:lnTo>
                    <a:pt x="2671" y="93"/>
                  </a:lnTo>
                  <a:lnTo>
                    <a:pt x="965" y="37"/>
                  </a:lnTo>
                  <a:lnTo>
                    <a:pt x="72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1"/>
            <p:cNvSpPr/>
            <p:nvPr/>
          </p:nvSpPr>
          <p:spPr>
            <a:xfrm>
              <a:off x="10383000" y="3475575"/>
              <a:ext cx="89950" cy="132125"/>
            </a:xfrm>
            <a:custGeom>
              <a:avLst/>
              <a:gdLst/>
              <a:ahLst/>
              <a:cxnLst/>
              <a:rect l="l" t="t" r="r" b="b"/>
              <a:pathLst>
                <a:path w="3598" h="5285" extrusionOk="0">
                  <a:moveTo>
                    <a:pt x="3579" y="0"/>
                  </a:moveTo>
                  <a:lnTo>
                    <a:pt x="3393" y="37"/>
                  </a:lnTo>
                  <a:lnTo>
                    <a:pt x="3189" y="74"/>
                  </a:lnTo>
                  <a:lnTo>
                    <a:pt x="2930" y="148"/>
                  </a:lnTo>
                  <a:lnTo>
                    <a:pt x="2615" y="241"/>
                  </a:lnTo>
                  <a:lnTo>
                    <a:pt x="2281" y="389"/>
                  </a:lnTo>
                  <a:lnTo>
                    <a:pt x="1910" y="575"/>
                  </a:lnTo>
                  <a:lnTo>
                    <a:pt x="1743" y="705"/>
                  </a:lnTo>
                  <a:lnTo>
                    <a:pt x="1558" y="816"/>
                  </a:lnTo>
                  <a:lnTo>
                    <a:pt x="1372" y="964"/>
                  </a:lnTo>
                  <a:lnTo>
                    <a:pt x="1205" y="1131"/>
                  </a:lnTo>
                  <a:lnTo>
                    <a:pt x="1020" y="1298"/>
                  </a:lnTo>
                  <a:lnTo>
                    <a:pt x="872" y="1483"/>
                  </a:lnTo>
                  <a:lnTo>
                    <a:pt x="705" y="1687"/>
                  </a:lnTo>
                  <a:lnTo>
                    <a:pt x="556" y="1910"/>
                  </a:lnTo>
                  <a:lnTo>
                    <a:pt x="427" y="2151"/>
                  </a:lnTo>
                  <a:lnTo>
                    <a:pt x="315" y="2411"/>
                  </a:lnTo>
                  <a:lnTo>
                    <a:pt x="204" y="2689"/>
                  </a:lnTo>
                  <a:lnTo>
                    <a:pt x="130" y="2985"/>
                  </a:lnTo>
                  <a:lnTo>
                    <a:pt x="56" y="3319"/>
                  </a:lnTo>
                  <a:lnTo>
                    <a:pt x="19" y="3653"/>
                  </a:lnTo>
                  <a:lnTo>
                    <a:pt x="0" y="4024"/>
                  </a:lnTo>
                  <a:lnTo>
                    <a:pt x="0" y="4413"/>
                  </a:lnTo>
                  <a:lnTo>
                    <a:pt x="19" y="4840"/>
                  </a:lnTo>
                  <a:lnTo>
                    <a:pt x="74" y="5285"/>
                  </a:lnTo>
                  <a:lnTo>
                    <a:pt x="241" y="5229"/>
                  </a:lnTo>
                  <a:lnTo>
                    <a:pt x="427" y="5155"/>
                  </a:lnTo>
                  <a:lnTo>
                    <a:pt x="686" y="5044"/>
                  </a:lnTo>
                  <a:lnTo>
                    <a:pt x="964" y="4895"/>
                  </a:lnTo>
                  <a:lnTo>
                    <a:pt x="1279" y="4728"/>
                  </a:lnTo>
                  <a:lnTo>
                    <a:pt x="1613" y="4487"/>
                  </a:lnTo>
                  <a:lnTo>
                    <a:pt x="1966" y="4228"/>
                  </a:lnTo>
                  <a:lnTo>
                    <a:pt x="2132" y="4061"/>
                  </a:lnTo>
                  <a:lnTo>
                    <a:pt x="2299" y="3894"/>
                  </a:lnTo>
                  <a:lnTo>
                    <a:pt x="2466" y="3727"/>
                  </a:lnTo>
                  <a:lnTo>
                    <a:pt x="2633" y="3523"/>
                  </a:lnTo>
                  <a:lnTo>
                    <a:pt x="2781" y="3319"/>
                  </a:lnTo>
                  <a:lnTo>
                    <a:pt x="2930" y="3097"/>
                  </a:lnTo>
                  <a:lnTo>
                    <a:pt x="3060" y="2856"/>
                  </a:lnTo>
                  <a:lnTo>
                    <a:pt x="3189" y="2615"/>
                  </a:lnTo>
                  <a:lnTo>
                    <a:pt x="3301" y="2336"/>
                  </a:lnTo>
                  <a:lnTo>
                    <a:pt x="3393" y="2058"/>
                  </a:lnTo>
                  <a:lnTo>
                    <a:pt x="3468" y="1762"/>
                  </a:lnTo>
                  <a:lnTo>
                    <a:pt x="3542" y="1446"/>
                  </a:lnTo>
                  <a:lnTo>
                    <a:pt x="3579" y="1113"/>
                  </a:lnTo>
                  <a:lnTo>
                    <a:pt x="3597" y="760"/>
                  </a:lnTo>
                  <a:lnTo>
                    <a:pt x="3597" y="389"/>
                  </a:lnTo>
                  <a:lnTo>
                    <a:pt x="3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1"/>
            <p:cNvSpPr/>
            <p:nvPr/>
          </p:nvSpPr>
          <p:spPr>
            <a:xfrm>
              <a:off x="10421475" y="3603500"/>
              <a:ext cx="130275" cy="82075"/>
            </a:xfrm>
            <a:custGeom>
              <a:avLst/>
              <a:gdLst/>
              <a:ahLst/>
              <a:cxnLst/>
              <a:rect l="l" t="t" r="r" b="b"/>
              <a:pathLst>
                <a:path w="5211" h="3283" extrusionOk="0">
                  <a:moveTo>
                    <a:pt x="723" y="1"/>
                  </a:moveTo>
                  <a:lnTo>
                    <a:pt x="371" y="19"/>
                  </a:lnTo>
                  <a:lnTo>
                    <a:pt x="0" y="56"/>
                  </a:lnTo>
                  <a:lnTo>
                    <a:pt x="37" y="223"/>
                  </a:lnTo>
                  <a:lnTo>
                    <a:pt x="93" y="427"/>
                  </a:lnTo>
                  <a:lnTo>
                    <a:pt x="167" y="668"/>
                  </a:lnTo>
                  <a:lnTo>
                    <a:pt x="297" y="965"/>
                  </a:lnTo>
                  <a:lnTo>
                    <a:pt x="445" y="1280"/>
                  </a:lnTo>
                  <a:lnTo>
                    <a:pt x="649" y="1614"/>
                  </a:lnTo>
                  <a:lnTo>
                    <a:pt x="760" y="1781"/>
                  </a:lnTo>
                  <a:lnTo>
                    <a:pt x="890" y="1966"/>
                  </a:lnTo>
                  <a:lnTo>
                    <a:pt x="1038" y="2115"/>
                  </a:lnTo>
                  <a:lnTo>
                    <a:pt x="1187" y="2282"/>
                  </a:lnTo>
                  <a:lnTo>
                    <a:pt x="1372" y="2430"/>
                  </a:lnTo>
                  <a:lnTo>
                    <a:pt x="1558" y="2578"/>
                  </a:lnTo>
                  <a:lnTo>
                    <a:pt x="1762" y="2727"/>
                  </a:lnTo>
                  <a:lnTo>
                    <a:pt x="1984" y="2856"/>
                  </a:lnTo>
                  <a:lnTo>
                    <a:pt x="2207" y="2968"/>
                  </a:lnTo>
                  <a:lnTo>
                    <a:pt x="2466" y="3060"/>
                  </a:lnTo>
                  <a:lnTo>
                    <a:pt x="2744" y="3153"/>
                  </a:lnTo>
                  <a:lnTo>
                    <a:pt x="3041" y="3209"/>
                  </a:lnTo>
                  <a:lnTo>
                    <a:pt x="3338" y="3264"/>
                  </a:lnTo>
                  <a:lnTo>
                    <a:pt x="3672" y="3283"/>
                  </a:lnTo>
                  <a:lnTo>
                    <a:pt x="4024" y="3283"/>
                  </a:lnTo>
                  <a:lnTo>
                    <a:pt x="4395" y="3264"/>
                  </a:lnTo>
                  <a:lnTo>
                    <a:pt x="4803" y="3227"/>
                  </a:lnTo>
                  <a:lnTo>
                    <a:pt x="5211" y="3153"/>
                  </a:lnTo>
                  <a:lnTo>
                    <a:pt x="5155" y="2986"/>
                  </a:lnTo>
                  <a:lnTo>
                    <a:pt x="5081" y="2819"/>
                  </a:lnTo>
                  <a:lnTo>
                    <a:pt x="4969" y="2597"/>
                  </a:lnTo>
                  <a:lnTo>
                    <a:pt x="4821" y="2319"/>
                  </a:lnTo>
                  <a:lnTo>
                    <a:pt x="4636" y="2022"/>
                  </a:lnTo>
                  <a:lnTo>
                    <a:pt x="4395" y="1707"/>
                  </a:lnTo>
                  <a:lnTo>
                    <a:pt x="4117" y="1391"/>
                  </a:lnTo>
                  <a:lnTo>
                    <a:pt x="3801" y="1095"/>
                  </a:lnTo>
                  <a:lnTo>
                    <a:pt x="3616" y="946"/>
                  </a:lnTo>
                  <a:lnTo>
                    <a:pt x="3412" y="798"/>
                  </a:lnTo>
                  <a:lnTo>
                    <a:pt x="3208" y="668"/>
                  </a:lnTo>
                  <a:lnTo>
                    <a:pt x="3004" y="539"/>
                  </a:lnTo>
                  <a:lnTo>
                    <a:pt x="2763" y="409"/>
                  </a:lnTo>
                  <a:lnTo>
                    <a:pt x="2522" y="316"/>
                  </a:lnTo>
                  <a:lnTo>
                    <a:pt x="2262" y="223"/>
                  </a:lnTo>
                  <a:lnTo>
                    <a:pt x="1984" y="149"/>
                  </a:lnTo>
                  <a:lnTo>
                    <a:pt x="1687" y="75"/>
                  </a:lnTo>
                  <a:lnTo>
                    <a:pt x="1391" y="38"/>
                  </a:lnTo>
                  <a:lnTo>
                    <a:pt x="10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1"/>
            <p:cNvSpPr/>
            <p:nvPr/>
          </p:nvSpPr>
          <p:spPr>
            <a:xfrm>
              <a:off x="10492400" y="3554375"/>
              <a:ext cx="161325" cy="64000"/>
            </a:xfrm>
            <a:custGeom>
              <a:avLst/>
              <a:gdLst/>
              <a:ahLst/>
              <a:cxnLst/>
              <a:rect l="l" t="t" r="r" b="b"/>
              <a:pathLst>
                <a:path w="6453" h="2560" extrusionOk="0">
                  <a:moveTo>
                    <a:pt x="3393" y="0"/>
                  </a:moveTo>
                  <a:lnTo>
                    <a:pt x="3115" y="19"/>
                  </a:lnTo>
                  <a:lnTo>
                    <a:pt x="2837" y="37"/>
                  </a:lnTo>
                  <a:lnTo>
                    <a:pt x="2578" y="93"/>
                  </a:lnTo>
                  <a:lnTo>
                    <a:pt x="2336" y="149"/>
                  </a:lnTo>
                  <a:lnTo>
                    <a:pt x="2095" y="204"/>
                  </a:lnTo>
                  <a:lnTo>
                    <a:pt x="1873" y="278"/>
                  </a:lnTo>
                  <a:lnTo>
                    <a:pt x="1669" y="371"/>
                  </a:lnTo>
                  <a:lnTo>
                    <a:pt x="1280" y="538"/>
                  </a:lnTo>
                  <a:lnTo>
                    <a:pt x="946" y="742"/>
                  </a:lnTo>
                  <a:lnTo>
                    <a:pt x="649" y="946"/>
                  </a:lnTo>
                  <a:lnTo>
                    <a:pt x="427" y="1131"/>
                  </a:lnTo>
                  <a:lnTo>
                    <a:pt x="241" y="1298"/>
                  </a:lnTo>
                  <a:lnTo>
                    <a:pt x="111" y="1428"/>
                  </a:lnTo>
                  <a:lnTo>
                    <a:pt x="0" y="1558"/>
                  </a:lnTo>
                  <a:lnTo>
                    <a:pt x="223" y="1780"/>
                  </a:lnTo>
                  <a:lnTo>
                    <a:pt x="464" y="1984"/>
                  </a:lnTo>
                  <a:lnTo>
                    <a:pt x="723" y="2151"/>
                  </a:lnTo>
                  <a:lnTo>
                    <a:pt x="964" y="2281"/>
                  </a:lnTo>
                  <a:lnTo>
                    <a:pt x="1224" y="2392"/>
                  </a:lnTo>
                  <a:lnTo>
                    <a:pt x="1502" y="2466"/>
                  </a:lnTo>
                  <a:lnTo>
                    <a:pt x="1762" y="2522"/>
                  </a:lnTo>
                  <a:lnTo>
                    <a:pt x="2021" y="2559"/>
                  </a:lnTo>
                  <a:lnTo>
                    <a:pt x="2578" y="2559"/>
                  </a:lnTo>
                  <a:lnTo>
                    <a:pt x="2837" y="2522"/>
                  </a:lnTo>
                  <a:lnTo>
                    <a:pt x="3115" y="2485"/>
                  </a:lnTo>
                  <a:lnTo>
                    <a:pt x="3375" y="2429"/>
                  </a:lnTo>
                  <a:lnTo>
                    <a:pt x="3634" y="2355"/>
                  </a:lnTo>
                  <a:lnTo>
                    <a:pt x="3894" y="2262"/>
                  </a:lnTo>
                  <a:lnTo>
                    <a:pt x="4135" y="2170"/>
                  </a:lnTo>
                  <a:lnTo>
                    <a:pt x="4617" y="1966"/>
                  </a:lnTo>
                  <a:lnTo>
                    <a:pt x="5044" y="1743"/>
                  </a:lnTo>
                  <a:lnTo>
                    <a:pt x="5433" y="1502"/>
                  </a:lnTo>
                  <a:lnTo>
                    <a:pt x="5785" y="1298"/>
                  </a:lnTo>
                  <a:lnTo>
                    <a:pt x="6064" y="1094"/>
                  </a:lnTo>
                  <a:lnTo>
                    <a:pt x="6267" y="946"/>
                  </a:lnTo>
                  <a:lnTo>
                    <a:pt x="6453" y="798"/>
                  </a:lnTo>
                  <a:lnTo>
                    <a:pt x="6064" y="612"/>
                  </a:lnTo>
                  <a:lnTo>
                    <a:pt x="5693" y="445"/>
                  </a:lnTo>
                  <a:lnTo>
                    <a:pt x="5322" y="315"/>
                  </a:lnTo>
                  <a:lnTo>
                    <a:pt x="4969" y="204"/>
                  </a:lnTo>
                  <a:lnTo>
                    <a:pt x="4636" y="130"/>
                  </a:lnTo>
                  <a:lnTo>
                    <a:pt x="4302" y="56"/>
                  </a:lnTo>
                  <a:lnTo>
                    <a:pt x="3987" y="19"/>
                  </a:lnTo>
                  <a:lnTo>
                    <a:pt x="36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1"/>
            <p:cNvSpPr/>
            <p:nvPr/>
          </p:nvSpPr>
          <p:spPr>
            <a:xfrm>
              <a:off x="10342650" y="3581725"/>
              <a:ext cx="221625" cy="44975"/>
            </a:xfrm>
            <a:custGeom>
              <a:avLst/>
              <a:gdLst/>
              <a:ahLst/>
              <a:cxnLst/>
              <a:rect l="l" t="t" r="r" b="b"/>
              <a:pathLst>
                <a:path w="8865" h="1799" extrusionOk="0">
                  <a:moveTo>
                    <a:pt x="8512" y="0"/>
                  </a:moveTo>
                  <a:lnTo>
                    <a:pt x="8197" y="37"/>
                  </a:lnTo>
                  <a:lnTo>
                    <a:pt x="7010" y="149"/>
                  </a:lnTo>
                  <a:lnTo>
                    <a:pt x="4377" y="390"/>
                  </a:lnTo>
                  <a:lnTo>
                    <a:pt x="2931" y="557"/>
                  </a:lnTo>
                  <a:lnTo>
                    <a:pt x="1596" y="705"/>
                  </a:lnTo>
                  <a:lnTo>
                    <a:pt x="1039" y="779"/>
                  </a:lnTo>
                  <a:lnTo>
                    <a:pt x="576" y="853"/>
                  </a:lnTo>
                  <a:lnTo>
                    <a:pt x="223" y="927"/>
                  </a:lnTo>
                  <a:lnTo>
                    <a:pt x="1" y="1002"/>
                  </a:lnTo>
                  <a:lnTo>
                    <a:pt x="1" y="1799"/>
                  </a:lnTo>
                  <a:lnTo>
                    <a:pt x="705" y="1651"/>
                  </a:lnTo>
                  <a:lnTo>
                    <a:pt x="2430" y="1317"/>
                  </a:lnTo>
                  <a:lnTo>
                    <a:pt x="3524" y="1113"/>
                  </a:lnTo>
                  <a:lnTo>
                    <a:pt x="4655" y="909"/>
                  </a:lnTo>
                  <a:lnTo>
                    <a:pt x="5786" y="723"/>
                  </a:lnTo>
                  <a:lnTo>
                    <a:pt x="6806" y="575"/>
                  </a:lnTo>
                  <a:lnTo>
                    <a:pt x="7659" y="445"/>
                  </a:lnTo>
                  <a:lnTo>
                    <a:pt x="8252" y="316"/>
                  </a:lnTo>
                  <a:lnTo>
                    <a:pt x="8475" y="260"/>
                  </a:lnTo>
                  <a:lnTo>
                    <a:pt x="8642" y="204"/>
                  </a:lnTo>
                  <a:lnTo>
                    <a:pt x="8753" y="149"/>
                  </a:lnTo>
                  <a:lnTo>
                    <a:pt x="8827" y="112"/>
                  </a:lnTo>
                  <a:lnTo>
                    <a:pt x="8864" y="74"/>
                  </a:lnTo>
                  <a:lnTo>
                    <a:pt x="8864" y="37"/>
                  </a:lnTo>
                  <a:lnTo>
                    <a:pt x="8809" y="19"/>
                  </a:lnTo>
                  <a:lnTo>
                    <a:pt x="8753"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1"/>
            <p:cNvSpPr/>
            <p:nvPr/>
          </p:nvSpPr>
          <p:spPr>
            <a:xfrm>
              <a:off x="10426100" y="3698075"/>
              <a:ext cx="86700" cy="141400"/>
            </a:xfrm>
            <a:custGeom>
              <a:avLst/>
              <a:gdLst/>
              <a:ahLst/>
              <a:cxnLst/>
              <a:rect l="l" t="t" r="r" b="b"/>
              <a:pathLst>
                <a:path w="3468" h="5656" extrusionOk="0">
                  <a:moveTo>
                    <a:pt x="3394" y="0"/>
                  </a:moveTo>
                  <a:lnTo>
                    <a:pt x="3208" y="19"/>
                  </a:lnTo>
                  <a:lnTo>
                    <a:pt x="3004" y="75"/>
                  </a:lnTo>
                  <a:lnTo>
                    <a:pt x="2726" y="149"/>
                  </a:lnTo>
                  <a:lnTo>
                    <a:pt x="2411" y="242"/>
                  </a:lnTo>
                  <a:lnTo>
                    <a:pt x="2077" y="390"/>
                  </a:lnTo>
                  <a:lnTo>
                    <a:pt x="1706" y="594"/>
                  </a:lnTo>
                  <a:lnTo>
                    <a:pt x="1540" y="724"/>
                  </a:lnTo>
                  <a:lnTo>
                    <a:pt x="1354" y="853"/>
                  </a:lnTo>
                  <a:lnTo>
                    <a:pt x="1187" y="1002"/>
                  </a:lnTo>
                  <a:lnTo>
                    <a:pt x="1002" y="1169"/>
                  </a:lnTo>
                  <a:lnTo>
                    <a:pt x="853" y="1354"/>
                  </a:lnTo>
                  <a:lnTo>
                    <a:pt x="687" y="1540"/>
                  </a:lnTo>
                  <a:lnTo>
                    <a:pt x="557" y="1762"/>
                  </a:lnTo>
                  <a:lnTo>
                    <a:pt x="427" y="2003"/>
                  </a:lnTo>
                  <a:lnTo>
                    <a:pt x="297" y="2263"/>
                  </a:lnTo>
                  <a:lnTo>
                    <a:pt x="204" y="2541"/>
                  </a:lnTo>
                  <a:lnTo>
                    <a:pt x="130" y="2856"/>
                  </a:lnTo>
                  <a:lnTo>
                    <a:pt x="56" y="3171"/>
                  </a:lnTo>
                  <a:lnTo>
                    <a:pt x="19" y="3524"/>
                  </a:lnTo>
                  <a:lnTo>
                    <a:pt x="1" y="3894"/>
                  </a:lnTo>
                  <a:lnTo>
                    <a:pt x="19" y="4302"/>
                  </a:lnTo>
                  <a:lnTo>
                    <a:pt x="56" y="4729"/>
                  </a:lnTo>
                  <a:lnTo>
                    <a:pt x="112" y="5174"/>
                  </a:lnTo>
                  <a:lnTo>
                    <a:pt x="223" y="5656"/>
                  </a:lnTo>
                  <a:lnTo>
                    <a:pt x="371" y="5619"/>
                  </a:lnTo>
                  <a:lnTo>
                    <a:pt x="557" y="5563"/>
                  </a:lnTo>
                  <a:lnTo>
                    <a:pt x="798" y="5471"/>
                  </a:lnTo>
                  <a:lnTo>
                    <a:pt x="1076" y="5341"/>
                  </a:lnTo>
                  <a:lnTo>
                    <a:pt x="1373" y="5174"/>
                  </a:lnTo>
                  <a:lnTo>
                    <a:pt x="1706" y="4951"/>
                  </a:lnTo>
                  <a:lnTo>
                    <a:pt x="1855" y="4822"/>
                  </a:lnTo>
                  <a:lnTo>
                    <a:pt x="2022" y="4692"/>
                  </a:lnTo>
                  <a:lnTo>
                    <a:pt x="2189" y="4525"/>
                  </a:lnTo>
                  <a:lnTo>
                    <a:pt x="2355" y="4358"/>
                  </a:lnTo>
                  <a:lnTo>
                    <a:pt x="2504" y="4173"/>
                  </a:lnTo>
                  <a:lnTo>
                    <a:pt x="2652" y="3969"/>
                  </a:lnTo>
                  <a:lnTo>
                    <a:pt x="2782" y="3746"/>
                  </a:lnTo>
                  <a:lnTo>
                    <a:pt x="2912" y="3505"/>
                  </a:lnTo>
                  <a:lnTo>
                    <a:pt x="3041" y="3245"/>
                  </a:lnTo>
                  <a:lnTo>
                    <a:pt x="3153" y="2967"/>
                  </a:lnTo>
                  <a:lnTo>
                    <a:pt x="3245" y="2689"/>
                  </a:lnTo>
                  <a:lnTo>
                    <a:pt x="3320" y="2355"/>
                  </a:lnTo>
                  <a:lnTo>
                    <a:pt x="3394" y="2022"/>
                  </a:lnTo>
                  <a:lnTo>
                    <a:pt x="3431" y="1669"/>
                  </a:lnTo>
                  <a:lnTo>
                    <a:pt x="3449" y="1280"/>
                  </a:lnTo>
                  <a:lnTo>
                    <a:pt x="3468" y="872"/>
                  </a:lnTo>
                  <a:lnTo>
                    <a:pt x="3449" y="446"/>
                  </a:lnTo>
                  <a:lnTo>
                    <a:pt x="3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1"/>
            <p:cNvSpPr/>
            <p:nvPr/>
          </p:nvSpPr>
          <p:spPr>
            <a:xfrm>
              <a:off x="10517425" y="3723100"/>
              <a:ext cx="68625" cy="112675"/>
            </a:xfrm>
            <a:custGeom>
              <a:avLst/>
              <a:gdLst/>
              <a:ahLst/>
              <a:cxnLst/>
              <a:rect l="l" t="t" r="r" b="b"/>
              <a:pathLst>
                <a:path w="2745" h="4507" extrusionOk="0">
                  <a:moveTo>
                    <a:pt x="2708" y="1"/>
                  </a:moveTo>
                  <a:lnTo>
                    <a:pt x="2559" y="19"/>
                  </a:lnTo>
                  <a:lnTo>
                    <a:pt x="2392" y="56"/>
                  </a:lnTo>
                  <a:lnTo>
                    <a:pt x="2170" y="112"/>
                  </a:lnTo>
                  <a:lnTo>
                    <a:pt x="1929" y="205"/>
                  </a:lnTo>
                  <a:lnTo>
                    <a:pt x="1651" y="316"/>
                  </a:lnTo>
                  <a:lnTo>
                    <a:pt x="1354" y="483"/>
                  </a:lnTo>
                  <a:lnTo>
                    <a:pt x="1076" y="687"/>
                  </a:lnTo>
                  <a:lnTo>
                    <a:pt x="928" y="798"/>
                  </a:lnTo>
                  <a:lnTo>
                    <a:pt x="798" y="928"/>
                  </a:lnTo>
                  <a:lnTo>
                    <a:pt x="668" y="1076"/>
                  </a:lnTo>
                  <a:lnTo>
                    <a:pt x="557" y="1243"/>
                  </a:lnTo>
                  <a:lnTo>
                    <a:pt x="427" y="1410"/>
                  </a:lnTo>
                  <a:lnTo>
                    <a:pt x="334" y="1595"/>
                  </a:lnTo>
                  <a:lnTo>
                    <a:pt x="241" y="1818"/>
                  </a:lnTo>
                  <a:lnTo>
                    <a:pt x="149" y="2040"/>
                  </a:lnTo>
                  <a:lnTo>
                    <a:pt x="93" y="2282"/>
                  </a:lnTo>
                  <a:lnTo>
                    <a:pt x="37" y="2541"/>
                  </a:lnTo>
                  <a:lnTo>
                    <a:pt x="19" y="2819"/>
                  </a:lnTo>
                  <a:lnTo>
                    <a:pt x="0" y="3116"/>
                  </a:lnTo>
                  <a:lnTo>
                    <a:pt x="0" y="3431"/>
                  </a:lnTo>
                  <a:lnTo>
                    <a:pt x="37" y="3765"/>
                  </a:lnTo>
                  <a:lnTo>
                    <a:pt x="93" y="4136"/>
                  </a:lnTo>
                  <a:lnTo>
                    <a:pt x="167" y="4507"/>
                  </a:lnTo>
                  <a:lnTo>
                    <a:pt x="297" y="4470"/>
                  </a:lnTo>
                  <a:lnTo>
                    <a:pt x="445" y="4432"/>
                  </a:lnTo>
                  <a:lnTo>
                    <a:pt x="631" y="4358"/>
                  </a:lnTo>
                  <a:lnTo>
                    <a:pt x="853" y="4266"/>
                  </a:lnTo>
                  <a:lnTo>
                    <a:pt x="1094" y="4136"/>
                  </a:lnTo>
                  <a:lnTo>
                    <a:pt x="1354" y="3950"/>
                  </a:lnTo>
                  <a:lnTo>
                    <a:pt x="1614" y="3746"/>
                  </a:lnTo>
                  <a:lnTo>
                    <a:pt x="1873" y="3487"/>
                  </a:lnTo>
                  <a:lnTo>
                    <a:pt x="1984" y="3338"/>
                  </a:lnTo>
                  <a:lnTo>
                    <a:pt x="2114" y="3172"/>
                  </a:lnTo>
                  <a:lnTo>
                    <a:pt x="2225" y="2986"/>
                  </a:lnTo>
                  <a:lnTo>
                    <a:pt x="2318" y="2801"/>
                  </a:lnTo>
                  <a:lnTo>
                    <a:pt x="2411" y="2597"/>
                  </a:lnTo>
                  <a:lnTo>
                    <a:pt x="2504" y="2374"/>
                  </a:lnTo>
                  <a:lnTo>
                    <a:pt x="2578" y="2133"/>
                  </a:lnTo>
                  <a:lnTo>
                    <a:pt x="2652" y="1892"/>
                  </a:lnTo>
                  <a:lnTo>
                    <a:pt x="2689" y="1614"/>
                  </a:lnTo>
                  <a:lnTo>
                    <a:pt x="2726" y="1336"/>
                  </a:lnTo>
                  <a:lnTo>
                    <a:pt x="2745" y="1021"/>
                  </a:lnTo>
                  <a:lnTo>
                    <a:pt x="2745" y="705"/>
                  </a:lnTo>
                  <a:lnTo>
                    <a:pt x="2745" y="353"/>
                  </a:lnTo>
                  <a:lnTo>
                    <a:pt x="2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1"/>
            <p:cNvSpPr/>
            <p:nvPr/>
          </p:nvSpPr>
          <p:spPr>
            <a:xfrm>
              <a:off x="10579075" y="3771775"/>
              <a:ext cx="186375" cy="85800"/>
            </a:xfrm>
            <a:custGeom>
              <a:avLst/>
              <a:gdLst/>
              <a:ahLst/>
              <a:cxnLst/>
              <a:rect l="l" t="t" r="r" b="b"/>
              <a:pathLst>
                <a:path w="7455" h="3432" extrusionOk="0">
                  <a:moveTo>
                    <a:pt x="4488" y="1"/>
                  </a:moveTo>
                  <a:lnTo>
                    <a:pt x="4154" y="19"/>
                  </a:lnTo>
                  <a:lnTo>
                    <a:pt x="3820" y="56"/>
                  </a:lnTo>
                  <a:lnTo>
                    <a:pt x="3505" y="131"/>
                  </a:lnTo>
                  <a:lnTo>
                    <a:pt x="3208" y="205"/>
                  </a:lnTo>
                  <a:lnTo>
                    <a:pt x="2912" y="316"/>
                  </a:lnTo>
                  <a:lnTo>
                    <a:pt x="2634" y="427"/>
                  </a:lnTo>
                  <a:lnTo>
                    <a:pt x="2374" y="538"/>
                  </a:lnTo>
                  <a:lnTo>
                    <a:pt x="2114" y="687"/>
                  </a:lnTo>
                  <a:lnTo>
                    <a:pt x="1873" y="817"/>
                  </a:lnTo>
                  <a:lnTo>
                    <a:pt x="1651" y="965"/>
                  </a:lnTo>
                  <a:lnTo>
                    <a:pt x="1224" y="1280"/>
                  </a:lnTo>
                  <a:lnTo>
                    <a:pt x="872" y="1577"/>
                  </a:lnTo>
                  <a:lnTo>
                    <a:pt x="557" y="1855"/>
                  </a:lnTo>
                  <a:lnTo>
                    <a:pt x="316" y="2115"/>
                  </a:lnTo>
                  <a:lnTo>
                    <a:pt x="149" y="2300"/>
                  </a:lnTo>
                  <a:lnTo>
                    <a:pt x="1" y="2485"/>
                  </a:lnTo>
                  <a:lnTo>
                    <a:pt x="408" y="2727"/>
                  </a:lnTo>
                  <a:lnTo>
                    <a:pt x="816" y="2930"/>
                  </a:lnTo>
                  <a:lnTo>
                    <a:pt x="1224" y="3097"/>
                  </a:lnTo>
                  <a:lnTo>
                    <a:pt x="1595" y="3246"/>
                  </a:lnTo>
                  <a:lnTo>
                    <a:pt x="1985" y="3338"/>
                  </a:lnTo>
                  <a:lnTo>
                    <a:pt x="2355" y="3394"/>
                  </a:lnTo>
                  <a:lnTo>
                    <a:pt x="2708" y="3431"/>
                  </a:lnTo>
                  <a:lnTo>
                    <a:pt x="3060" y="3431"/>
                  </a:lnTo>
                  <a:lnTo>
                    <a:pt x="3394" y="3413"/>
                  </a:lnTo>
                  <a:lnTo>
                    <a:pt x="3709" y="3376"/>
                  </a:lnTo>
                  <a:lnTo>
                    <a:pt x="4024" y="3320"/>
                  </a:lnTo>
                  <a:lnTo>
                    <a:pt x="4321" y="3227"/>
                  </a:lnTo>
                  <a:lnTo>
                    <a:pt x="4618" y="3134"/>
                  </a:lnTo>
                  <a:lnTo>
                    <a:pt x="4896" y="3023"/>
                  </a:lnTo>
                  <a:lnTo>
                    <a:pt x="5155" y="2893"/>
                  </a:lnTo>
                  <a:lnTo>
                    <a:pt x="5415" y="2745"/>
                  </a:lnTo>
                  <a:lnTo>
                    <a:pt x="5637" y="2597"/>
                  </a:lnTo>
                  <a:lnTo>
                    <a:pt x="5879" y="2448"/>
                  </a:lnTo>
                  <a:lnTo>
                    <a:pt x="6286" y="2133"/>
                  </a:lnTo>
                  <a:lnTo>
                    <a:pt x="6639" y="1818"/>
                  </a:lnTo>
                  <a:lnTo>
                    <a:pt x="6917" y="1521"/>
                  </a:lnTo>
                  <a:lnTo>
                    <a:pt x="7158" y="1262"/>
                  </a:lnTo>
                  <a:lnTo>
                    <a:pt x="7325" y="1058"/>
                  </a:lnTo>
                  <a:lnTo>
                    <a:pt x="7455" y="872"/>
                  </a:lnTo>
                  <a:lnTo>
                    <a:pt x="7065" y="631"/>
                  </a:lnTo>
                  <a:lnTo>
                    <a:pt x="6676" y="446"/>
                  </a:lnTo>
                  <a:lnTo>
                    <a:pt x="6286" y="297"/>
                  </a:lnTo>
                  <a:lnTo>
                    <a:pt x="5897" y="168"/>
                  </a:lnTo>
                  <a:lnTo>
                    <a:pt x="5526" y="93"/>
                  </a:lnTo>
                  <a:lnTo>
                    <a:pt x="5174" y="38"/>
                  </a:lnTo>
                  <a:lnTo>
                    <a:pt x="4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1"/>
            <p:cNvSpPr/>
            <p:nvPr/>
          </p:nvSpPr>
          <p:spPr>
            <a:xfrm>
              <a:off x="10485900" y="3837600"/>
              <a:ext cx="84850" cy="106650"/>
            </a:xfrm>
            <a:custGeom>
              <a:avLst/>
              <a:gdLst/>
              <a:ahLst/>
              <a:cxnLst/>
              <a:rect l="l" t="t" r="r" b="b"/>
              <a:pathLst>
                <a:path w="3394" h="4266" extrusionOk="0">
                  <a:moveTo>
                    <a:pt x="38" y="1"/>
                  </a:moveTo>
                  <a:lnTo>
                    <a:pt x="0" y="353"/>
                  </a:lnTo>
                  <a:lnTo>
                    <a:pt x="0" y="687"/>
                  </a:lnTo>
                  <a:lnTo>
                    <a:pt x="0" y="984"/>
                  </a:lnTo>
                  <a:lnTo>
                    <a:pt x="38" y="1280"/>
                  </a:lnTo>
                  <a:lnTo>
                    <a:pt x="93" y="1558"/>
                  </a:lnTo>
                  <a:lnTo>
                    <a:pt x="167" y="1818"/>
                  </a:lnTo>
                  <a:lnTo>
                    <a:pt x="242" y="2059"/>
                  </a:lnTo>
                  <a:lnTo>
                    <a:pt x="353" y="2282"/>
                  </a:lnTo>
                  <a:lnTo>
                    <a:pt x="464" y="2504"/>
                  </a:lnTo>
                  <a:lnTo>
                    <a:pt x="594" y="2689"/>
                  </a:lnTo>
                  <a:lnTo>
                    <a:pt x="742" y="2875"/>
                  </a:lnTo>
                  <a:lnTo>
                    <a:pt x="891" y="3042"/>
                  </a:lnTo>
                  <a:lnTo>
                    <a:pt x="1039" y="3190"/>
                  </a:lnTo>
                  <a:lnTo>
                    <a:pt x="1206" y="3320"/>
                  </a:lnTo>
                  <a:lnTo>
                    <a:pt x="1354" y="3450"/>
                  </a:lnTo>
                  <a:lnTo>
                    <a:pt x="1540" y="3580"/>
                  </a:lnTo>
                  <a:lnTo>
                    <a:pt x="1873" y="3765"/>
                  </a:lnTo>
                  <a:lnTo>
                    <a:pt x="2207" y="3932"/>
                  </a:lnTo>
                  <a:lnTo>
                    <a:pt x="2522" y="4043"/>
                  </a:lnTo>
                  <a:lnTo>
                    <a:pt x="2800" y="4136"/>
                  </a:lnTo>
                  <a:lnTo>
                    <a:pt x="3041" y="4210"/>
                  </a:lnTo>
                  <a:lnTo>
                    <a:pt x="3245" y="4247"/>
                  </a:lnTo>
                  <a:lnTo>
                    <a:pt x="3394" y="4266"/>
                  </a:lnTo>
                  <a:lnTo>
                    <a:pt x="3320" y="3932"/>
                  </a:lnTo>
                  <a:lnTo>
                    <a:pt x="3245" y="3635"/>
                  </a:lnTo>
                  <a:lnTo>
                    <a:pt x="3153" y="3338"/>
                  </a:lnTo>
                  <a:lnTo>
                    <a:pt x="3041" y="3060"/>
                  </a:lnTo>
                  <a:lnTo>
                    <a:pt x="2930" y="2801"/>
                  </a:lnTo>
                  <a:lnTo>
                    <a:pt x="2819" y="2541"/>
                  </a:lnTo>
                  <a:lnTo>
                    <a:pt x="2689" y="2319"/>
                  </a:lnTo>
                  <a:lnTo>
                    <a:pt x="2559" y="2096"/>
                  </a:lnTo>
                  <a:lnTo>
                    <a:pt x="2300" y="1688"/>
                  </a:lnTo>
                  <a:lnTo>
                    <a:pt x="2022" y="1354"/>
                  </a:lnTo>
                  <a:lnTo>
                    <a:pt x="1725" y="1058"/>
                  </a:lnTo>
                  <a:lnTo>
                    <a:pt x="1447" y="798"/>
                  </a:lnTo>
                  <a:lnTo>
                    <a:pt x="1169" y="576"/>
                  </a:lnTo>
                  <a:lnTo>
                    <a:pt x="909" y="409"/>
                  </a:lnTo>
                  <a:lnTo>
                    <a:pt x="668" y="279"/>
                  </a:lnTo>
                  <a:lnTo>
                    <a:pt x="464" y="168"/>
                  </a:lnTo>
                  <a:lnTo>
                    <a:pt x="149" y="38"/>
                  </a:lnTo>
                  <a:lnTo>
                    <a:pt x="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1"/>
            <p:cNvSpPr/>
            <p:nvPr/>
          </p:nvSpPr>
          <p:spPr>
            <a:xfrm>
              <a:off x="10399675" y="3848275"/>
              <a:ext cx="107575" cy="134925"/>
            </a:xfrm>
            <a:custGeom>
              <a:avLst/>
              <a:gdLst/>
              <a:ahLst/>
              <a:cxnLst/>
              <a:rect l="l" t="t" r="r" b="b"/>
              <a:pathLst>
                <a:path w="4303" h="5397" extrusionOk="0">
                  <a:moveTo>
                    <a:pt x="56" y="0"/>
                  </a:moveTo>
                  <a:lnTo>
                    <a:pt x="19" y="445"/>
                  </a:lnTo>
                  <a:lnTo>
                    <a:pt x="1" y="872"/>
                  </a:lnTo>
                  <a:lnTo>
                    <a:pt x="19" y="1261"/>
                  </a:lnTo>
                  <a:lnTo>
                    <a:pt x="56" y="1632"/>
                  </a:lnTo>
                  <a:lnTo>
                    <a:pt x="130" y="1966"/>
                  </a:lnTo>
                  <a:lnTo>
                    <a:pt x="223" y="2300"/>
                  </a:lnTo>
                  <a:lnTo>
                    <a:pt x="334" y="2596"/>
                  </a:lnTo>
                  <a:lnTo>
                    <a:pt x="464" y="2893"/>
                  </a:lnTo>
                  <a:lnTo>
                    <a:pt x="594" y="3153"/>
                  </a:lnTo>
                  <a:lnTo>
                    <a:pt x="761" y="3394"/>
                  </a:lnTo>
                  <a:lnTo>
                    <a:pt x="946" y="3635"/>
                  </a:lnTo>
                  <a:lnTo>
                    <a:pt x="1132" y="3839"/>
                  </a:lnTo>
                  <a:lnTo>
                    <a:pt x="1317" y="4024"/>
                  </a:lnTo>
                  <a:lnTo>
                    <a:pt x="1521" y="4209"/>
                  </a:lnTo>
                  <a:lnTo>
                    <a:pt x="1725" y="4376"/>
                  </a:lnTo>
                  <a:lnTo>
                    <a:pt x="1948" y="4506"/>
                  </a:lnTo>
                  <a:lnTo>
                    <a:pt x="2152" y="4654"/>
                  </a:lnTo>
                  <a:lnTo>
                    <a:pt x="2374" y="4766"/>
                  </a:lnTo>
                  <a:lnTo>
                    <a:pt x="2801" y="4970"/>
                  </a:lnTo>
                  <a:lnTo>
                    <a:pt x="3190" y="5118"/>
                  </a:lnTo>
                  <a:lnTo>
                    <a:pt x="3561" y="5229"/>
                  </a:lnTo>
                  <a:lnTo>
                    <a:pt x="3857" y="5303"/>
                  </a:lnTo>
                  <a:lnTo>
                    <a:pt x="4098" y="5359"/>
                  </a:lnTo>
                  <a:lnTo>
                    <a:pt x="4302" y="5396"/>
                  </a:lnTo>
                  <a:lnTo>
                    <a:pt x="4210" y="4970"/>
                  </a:lnTo>
                  <a:lnTo>
                    <a:pt x="4098" y="4580"/>
                  </a:lnTo>
                  <a:lnTo>
                    <a:pt x="3987" y="4209"/>
                  </a:lnTo>
                  <a:lnTo>
                    <a:pt x="3857" y="3876"/>
                  </a:lnTo>
                  <a:lnTo>
                    <a:pt x="3728" y="3542"/>
                  </a:lnTo>
                  <a:lnTo>
                    <a:pt x="3579" y="3227"/>
                  </a:lnTo>
                  <a:lnTo>
                    <a:pt x="3412" y="2930"/>
                  </a:lnTo>
                  <a:lnTo>
                    <a:pt x="3246" y="2652"/>
                  </a:lnTo>
                  <a:lnTo>
                    <a:pt x="3079" y="2392"/>
                  </a:lnTo>
                  <a:lnTo>
                    <a:pt x="2912" y="2151"/>
                  </a:lnTo>
                  <a:lnTo>
                    <a:pt x="2745" y="1929"/>
                  </a:lnTo>
                  <a:lnTo>
                    <a:pt x="2559" y="1706"/>
                  </a:lnTo>
                  <a:lnTo>
                    <a:pt x="2189" y="1335"/>
                  </a:lnTo>
                  <a:lnTo>
                    <a:pt x="1836" y="1002"/>
                  </a:lnTo>
                  <a:lnTo>
                    <a:pt x="1484" y="742"/>
                  </a:lnTo>
                  <a:lnTo>
                    <a:pt x="1169" y="519"/>
                  </a:lnTo>
                  <a:lnTo>
                    <a:pt x="854" y="353"/>
                  </a:lnTo>
                  <a:lnTo>
                    <a:pt x="594" y="223"/>
                  </a:lnTo>
                  <a:lnTo>
                    <a:pt x="371" y="112"/>
                  </a:lnTo>
                  <a:lnTo>
                    <a:pt x="205"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1"/>
            <p:cNvSpPr/>
            <p:nvPr/>
          </p:nvSpPr>
          <p:spPr>
            <a:xfrm>
              <a:off x="10339425" y="3827400"/>
              <a:ext cx="259150" cy="40375"/>
            </a:xfrm>
            <a:custGeom>
              <a:avLst/>
              <a:gdLst/>
              <a:ahLst/>
              <a:cxnLst/>
              <a:rect l="l" t="t" r="r" b="b"/>
              <a:pathLst>
                <a:path w="10366" h="1615" extrusionOk="0">
                  <a:moveTo>
                    <a:pt x="9957" y="1"/>
                  </a:moveTo>
                  <a:lnTo>
                    <a:pt x="9791" y="19"/>
                  </a:lnTo>
                  <a:lnTo>
                    <a:pt x="9587" y="38"/>
                  </a:lnTo>
                  <a:lnTo>
                    <a:pt x="8214" y="94"/>
                  </a:lnTo>
                  <a:lnTo>
                    <a:pt x="5155" y="242"/>
                  </a:lnTo>
                  <a:lnTo>
                    <a:pt x="3449" y="335"/>
                  </a:lnTo>
                  <a:lnTo>
                    <a:pt x="1910" y="446"/>
                  </a:lnTo>
                  <a:lnTo>
                    <a:pt x="1242" y="502"/>
                  </a:lnTo>
                  <a:lnTo>
                    <a:pt x="705" y="576"/>
                  </a:lnTo>
                  <a:lnTo>
                    <a:pt x="297" y="631"/>
                  </a:lnTo>
                  <a:lnTo>
                    <a:pt x="37" y="687"/>
                  </a:lnTo>
                  <a:lnTo>
                    <a:pt x="0" y="1614"/>
                  </a:lnTo>
                  <a:lnTo>
                    <a:pt x="816" y="1484"/>
                  </a:lnTo>
                  <a:lnTo>
                    <a:pt x="2856" y="1188"/>
                  </a:lnTo>
                  <a:lnTo>
                    <a:pt x="4116" y="1021"/>
                  </a:lnTo>
                  <a:lnTo>
                    <a:pt x="5452" y="835"/>
                  </a:lnTo>
                  <a:lnTo>
                    <a:pt x="6750" y="687"/>
                  </a:lnTo>
                  <a:lnTo>
                    <a:pt x="7955" y="576"/>
                  </a:lnTo>
                  <a:lnTo>
                    <a:pt x="8493" y="520"/>
                  </a:lnTo>
                  <a:lnTo>
                    <a:pt x="8938" y="464"/>
                  </a:lnTo>
                  <a:lnTo>
                    <a:pt x="9327" y="409"/>
                  </a:lnTo>
                  <a:lnTo>
                    <a:pt x="9642" y="353"/>
                  </a:lnTo>
                  <a:lnTo>
                    <a:pt x="9902" y="298"/>
                  </a:lnTo>
                  <a:lnTo>
                    <a:pt x="10106" y="242"/>
                  </a:lnTo>
                  <a:lnTo>
                    <a:pt x="10236" y="186"/>
                  </a:lnTo>
                  <a:lnTo>
                    <a:pt x="10328" y="149"/>
                  </a:lnTo>
                  <a:lnTo>
                    <a:pt x="10365" y="112"/>
                  </a:lnTo>
                  <a:lnTo>
                    <a:pt x="10365" y="75"/>
                  </a:lnTo>
                  <a:lnTo>
                    <a:pt x="10310" y="38"/>
                  </a:lnTo>
                  <a:lnTo>
                    <a:pt x="10236" y="19"/>
                  </a:lnTo>
                  <a:lnTo>
                    <a:pt x="10124"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1"/>
            <p:cNvSpPr/>
            <p:nvPr/>
          </p:nvSpPr>
          <p:spPr>
            <a:xfrm>
              <a:off x="10618475" y="4082375"/>
              <a:ext cx="174325" cy="74200"/>
            </a:xfrm>
            <a:custGeom>
              <a:avLst/>
              <a:gdLst/>
              <a:ahLst/>
              <a:cxnLst/>
              <a:rect l="l" t="t" r="r" b="b"/>
              <a:pathLst>
                <a:path w="6973" h="2968" extrusionOk="0">
                  <a:moveTo>
                    <a:pt x="3765" y="0"/>
                  </a:moveTo>
                  <a:lnTo>
                    <a:pt x="3487" y="19"/>
                  </a:lnTo>
                  <a:lnTo>
                    <a:pt x="3190" y="56"/>
                  </a:lnTo>
                  <a:lnTo>
                    <a:pt x="2893" y="112"/>
                  </a:lnTo>
                  <a:lnTo>
                    <a:pt x="2578" y="204"/>
                  </a:lnTo>
                  <a:lnTo>
                    <a:pt x="2281" y="334"/>
                  </a:lnTo>
                  <a:lnTo>
                    <a:pt x="1966" y="464"/>
                  </a:lnTo>
                  <a:lnTo>
                    <a:pt x="1632" y="649"/>
                  </a:lnTo>
                  <a:lnTo>
                    <a:pt x="1317" y="853"/>
                  </a:lnTo>
                  <a:lnTo>
                    <a:pt x="983" y="1113"/>
                  </a:lnTo>
                  <a:lnTo>
                    <a:pt x="668" y="1391"/>
                  </a:lnTo>
                  <a:lnTo>
                    <a:pt x="334" y="1706"/>
                  </a:lnTo>
                  <a:lnTo>
                    <a:pt x="1" y="2077"/>
                  </a:lnTo>
                  <a:lnTo>
                    <a:pt x="168" y="2188"/>
                  </a:lnTo>
                  <a:lnTo>
                    <a:pt x="353" y="2281"/>
                  </a:lnTo>
                  <a:lnTo>
                    <a:pt x="631" y="2411"/>
                  </a:lnTo>
                  <a:lnTo>
                    <a:pt x="946" y="2559"/>
                  </a:lnTo>
                  <a:lnTo>
                    <a:pt x="1336" y="2689"/>
                  </a:lnTo>
                  <a:lnTo>
                    <a:pt x="1781" y="2819"/>
                  </a:lnTo>
                  <a:lnTo>
                    <a:pt x="2244" y="2911"/>
                  </a:lnTo>
                  <a:lnTo>
                    <a:pt x="2504" y="2949"/>
                  </a:lnTo>
                  <a:lnTo>
                    <a:pt x="2764" y="2967"/>
                  </a:lnTo>
                  <a:lnTo>
                    <a:pt x="3320" y="2967"/>
                  </a:lnTo>
                  <a:lnTo>
                    <a:pt x="3598" y="2949"/>
                  </a:lnTo>
                  <a:lnTo>
                    <a:pt x="3895" y="2911"/>
                  </a:lnTo>
                  <a:lnTo>
                    <a:pt x="4191" y="2856"/>
                  </a:lnTo>
                  <a:lnTo>
                    <a:pt x="4488" y="2763"/>
                  </a:lnTo>
                  <a:lnTo>
                    <a:pt x="4803" y="2670"/>
                  </a:lnTo>
                  <a:lnTo>
                    <a:pt x="5118" y="2541"/>
                  </a:lnTo>
                  <a:lnTo>
                    <a:pt x="5415" y="2392"/>
                  </a:lnTo>
                  <a:lnTo>
                    <a:pt x="5730" y="2225"/>
                  </a:lnTo>
                  <a:lnTo>
                    <a:pt x="6046" y="2021"/>
                  </a:lnTo>
                  <a:lnTo>
                    <a:pt x="6361" y="1780"/>
                  </a:lnTo>
                  <a:lnTo>
                    <a:pt x="6676" y="1521"/>
                  </a:lnTo>
                  <a:lnTo>
                    <a:pt x="6973" y="1224"/>
                  </a:lnTo>
                  <a:lnTo>
                    <a:pt x="6824" y="1094"/>
                  </a:lnTo>
                  <a:lnTo>
                    <a:pt x="6639" y="946"/>
                  </a:lnTo>
                  <a:lnTo>
                    <a:pt x="6398" y="779"/>
                  </a:lnTo>
                  <a:lnTo>
                    <a:pt x="6083" y="594"/>
                  </a:lnTo>
                  <a:lnTo>
                    <a:pt x="5712" y="408"/>
                  </a:lnTo>
                  <a:lnTo>
                    <a:pt x="5285" y="241"/>
                  </a:lnTo>
                  <a:lnTo>
                    <a:pt x="5063" y="167"/>
                  </a:lnTo>
                  <a:lnTo>
                    <a:pt x="4822" y="112"/>
                  </a:lnTo>
                  <a:lnTo>
                    <a:pt x="4562" y="56"/>
                  </a:lnTo>
                  <a:lnTo>
                    <a:pt x="4303" y="19"/>
                  </a:lnTo>
                  <a:lnTo>
                    <a:pt x="40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1"/>
            <p:cNvSpPr/>
            <p:nvPr/>
          </p:nvSpPr>
          <p:spPr>
            <a:xfrm>
              <a:off x="10530400" y="3990575"/>
              <a:ext cx="88575" cy="144675"/>
            </a:xfrm>
            <a:custGeom>
              <a:avLst/>
              <a:gdLst/>
              <a:ahLst/>
              <a:cxnLst/>
              <a:rect l="l" t="t" r="r" b="b"/>
              <a:pathLst>
                <a:path w="3543" h="5787" extrusionOk="0">
                  <a:moveTo>
                    <a:pt x="3468" y="1"/>
                  </a:moveTo>
                  <a:lnTo>
                    <a:pt x="3283" y="38"/>
                  </a:lnTo>
                  <a:lnTo>
                    <a:pt x="3060" y="75"/>
                  </a:lnTo>
                  <a:lnTo>
                    <a:pt x="2782" y="149"/>
                  </a:lnTo>
                  <a:lnTo>
                    <a:pt x="2467" y="260"/>
                  </a:lnTo>
                  <a:lnTo>
                    <a:pt x="2114" y="409"/>
                  </a:lnTo>
                  <a:lnTo>
                    <a:pt x="1929" y="502"/>
                  </a:lnTo>
                  <a:lnTo>
                    <a:pt x="1744" y="613"/>
                  </a:lnTo>
                  <a:lnTo>
                    <a:pt x="1558" y="743"/>
                  </a:lnTo>
                  <a:lnTo>
                    <a:pt x="1391" y="872"/>
                  </a:lnTo>
                  <a:lnTo>
                    <a:pt x="1206" y="1039"/>
                  </a:lnTo>
                  <a:lnTo>
                    <a:pt x="1039" y="1206"/>
                  </a:lnTo>
                  <a:lnTo>
                    <a:pt x="872" y="1392"/>
                  </a:lnTo>
                  <a:lnTo>
                    <a:pt x="705" y="1596"/>
                  </a:lnTo>
                  <a:lnTo>
                    <a:pt x="557" y="1818"/>
                  </a:lnTo>
                  <a:lnTo>
                    <a:pt x="427" y="2059"/>
                  </a:lnTo>
                  <a:lnTo>
                    <a:pt x="316" y="2319"/>
                  </a:lnTo>
                  <a:lnTo>
                    <a:pt x="205" y="2615"/>
                  </a:lnTo>
                  <a:lnTo>
                    <a:pt x="130" y="2931"/>
                  </a:lnTo>
                  <a:lnTo>
                    <a:pt x="56" y="3246"/>
                  </a:lnTo>
                  <a:lnTo>
                    <a:pt x="19" y="3617"/>
                  </a:lnTo>
                  <a:lnTo>
                    <a:pt x="1" y="3988"/>
                  </a:lnTo>
                  <a:lnTo>
                    <a:pt x="19" y="4395"/>
                  </a:lnTo>
                  <a:lnTo>
                    <a:pt x="56" y="4840"/>
                  </a:lnTo>
                  <a:lnTo>
                    <a:pt x="130" y="5304"/>
                  </a:lnTo>
                  <a:lnTo>
                    <a:pt x="223" y="5786"/>
                  </a:lnTo>
                  <a:lnTo>
                    <a:pt x="390" y="5749"/>
                  </a:lnTo>
                  <a:lnTo>
                    <a:pt x="575" y="5693"/>
                  </a:lnTo>
                  <a:lnTo>
                    <a:pt x="816" y="5601"/>
                  </a:lnTo>
                  <a:lnTo>
                    <a:pt x="1095" y="5471"/>
                  </a:lnTo>
                  <a:lnTo>
                    <a:pt x="1410" y="5304"/>
                  </a:lnTo>
                  <a:lnTo>
                    <a:pt x="1744" y="5082"/>
                  </a:lnTo>
                  <a:lnTo>
                    <a:pt x="1910" y="4952"/>
                  </a:lnTo>
                  <a:lnTo>
                    <a:pt x="2077" y="4803"/>
                  </a:lnTo>
                  <a:lnTo>
                    <a:pt x="2244" y="4637"/>
                  </a:lnTo>
                  <a:lnTo>
                    <a:pt x="2393" y="4470"/>
                  </a:lnTo>
                  <a:lnTo>
                    <a:pt x="2559" y="4266"/>
                  </a:lnTo>
                  <a:lnTo>
                    <a:pt x="2708" y="4062"/>
                  </a:lnTo>
                  <a:lnTo>
                    <a:pt x="2856" y="3839"/>
                  </a:lnTo>
                  <a:lnTo>
                    <a:pt x="2986" y="3598"/>
                  </a:lnTo>
                  <a:lnTo>
                    <a:pt x="3116" y="3339"/>
                  </a:lnTo>
                  <a:lnTo>
                    <a:pt x="3208" y="3042"/>
                  </a:lnTo>
                  <a:lnTo>
                    <a:pt x="3320" y="2745"/>
                  </a:lnTo>
                  <a:lnTo>
                    <a:pt x="3394" y="2430"/>
                  </a:lnTo>
                  <a:lnTo>
                    <a:pt x="3468" y="2078"/>
                  </a:lnTo>
                  <a:lnTo>
                    <a:pt x="3505" y="1707"/>
                  </a:lnTo>
                  <a:lnTo>
                    <a:pt x="3524" y="1317"/>
                  </a:lnTo>
                  <a:lnTo>
                    <a:pt x="3542" y="909"/>
                  </a:lnTo>
                  <a:lnTo>
                    <a:pt x="3524" y="464"/>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1"/>
            <p:cNvSpPr/>
            <p:nvPr/>
          </p:nvSpPr>
          <p:spPr>
            <a:xfrm>
              <a:off x="10425175" y="4001700"/>
              <a:ext cx="86250" cy="141425"/>
            </a:xfrm>
            <a:custGeom>
              <a:avLst/>
              <a:gdLst/>
              <a:ahLst/>
              <a:cxnLst/>
              <a:rect l="l" t="t" r="r" b="b"/>
              <a:pathLst>
                <a:path w="3450" h="5657" extrusionOk="0">
                  <a:moveTo>
                    <a:pt x="3394" y="1"/>
                  </a:moveTo>
                  <a:lnTo>
                    <a:pt x="3208" y="38"/>
                  </a:lnTo>
                  <a:lnTo>
                    <a:pt x="3004" y="75"/>
                  </a:lnTo>
                  <a:lnTo>
                    <a:pt x="2726" y="149"/>
                  </a:lnTo>
                  <a:lnTo>
                    <a:pt x="2411" y="260"/>
                  </a:lnTo>
                  <a:lnTo>
                    <a:pt x="2059" y="409"/>
                  </a:lnTo>
                  <a:lnTo>
                    <a:pt x="1706" y="613"/>
                  </a:lnTo>
                  <a:lnTo>
                    <a:pt x="1521" y="724"/>
                  </a:lnTo>
                  <a:lnTo>
                    <a:pt x="1354" y="854"/>
                  </a:lnTo>
                  <a:lnTo>
                    <a:pt x="1169" y="1002"/>
                  </a:lnTo>
                  <a:lnTo>
                    <a:pt x="1002" y="1169"/>
                  </a:lnTo>
                  <a:lnTo>
                    <a:pt x="835" y="1354"/>
                  </a:lnTo>
                  <a:lnTo>
                    <a:pt x="686" y="1558"/>
                  </a:lnTo>
                  <a:lnTo>
                    <a:pt x="538" y="1781"/>
                  </a:lnTo>
                  <a:lnTo>
                    <a:pt x="408" y="2022"/>
                  </a:lnTo>
                  <a:lnTo>
                    <a:pt x="297" y="2282"/>
                  </a:lnTo>
                  <a:lnTo>
                    <a:pt x="204" y="2560"/>
                  </a:lnTo>
                  <a:lnTo>
                    <a:pt x="112" y="2856"/>
                  </a:lnTo>
                  <a:lnTo>
                    <a:pt x="56" y="3190"/>
                  </a:lnTo>
                  <a:lnTo>
                    <a:pt x="19" y="3543"/>
                  </a:lnTo>
                  <a:lnTo>
                    <a:pt x="0" y="3913"/>
                  </a:lnTo>
                  <a:lnTo>
                    <a:pt x="19" y="4303"/>
                  </a:lnTo>
                  <a:lnTo>
                    <a:pt x="56" y="4729"/>
                  </a:lnTo>
                  <a:lnTo>
                    <a:pt x="112" y="5174"/>
                  </a:lnTo>
                  <a:lnTo>
                    <a:pt x="204" y="5656"/>
                  </a:lnTo>
                  <a:lnTo>
                    <a:pt x="371" y="5619"/>
                  </a:lnTo>
                  <a:lnTo>
                    <a:pt x="557" y="5564"/>
                  </a:lnTo>
                  <a:lnTo>
                    <a:pt x="798" y="5471"/>
                  </a:lnTo>
                  <a:lnTo>
                    <a:pt x="1076" y="5360"/>
                  </a:lnTo>
                  <a:lnTo>
                    <a:pt x="1373" y="5174"/>
                  </a:lnTo>
                  <a:lnTo>
                    <a:pt x="1688" y="4970"/>
                  </a:lnTo>
                  <a:lnTo>
                    <a:pt x="1855" y="4841"/>
                  </a:lnTo>
                  <a:lnTo>
                    <a:pt x="2022" y="4692"/>
                  </a:lnTo>
                  <a:lnTo>
                    <a:pt x="2188" y="4544"/>
                  </a:lnTo>
                  <a:lnTo>
                    <a:pt x="2337" y="4377"/>
                  </a:lnTo>
                  <a:lnTo>
                    <a:pt x="2504" y="4173"/>
                  </a:lnTo>
                  <a:lnTo>
                    <a:pt x="2652" y="3969"/>
                  </a:lnTo>
                  <a:lnTo>
                    <a:pt x="2782" y="3765"/>
                  </a:lnTo>
                  <a:lnTo>
                    <a:pt x="2912" y="3524"/>
                  </a:lnTo>
                  <a:lnTo>
                    <a:pt x="3041" y="3264"/>
                  </a:lnTo>
                  <a:lnTo>
                    <a:pt x="3153" y="2986"/>
                  </a:lnTo>
                  <a:lnTo>
                    <a:pt x="3245" y="2690"/>
                  </a:lnTo>
                  <a:lnTo>
                    <a:pt x="3320" y="2374"/>
                  </a:lnTo>
                  <a:lnTo>
                    <a:pt x="3375" y="2041"/>
                  </a:lnTo>
                  <a:lnTo>
                    <a:pt x="3431" y="1670"/>
                  </a:lnTo>
                  <a:lnTo>
                    <a:pt x="3449" y="1299"/>
                  </a:lnTo>
                  <a:lnTo>
                    <a:pt x="3449" y="891"/>
                  </a:lnTo>
                  <a:lnTo>
                    <a:pt x="3431" y="464"/>
                  </a:lnTo>
                  <a:lnTo>
                    <a:pt x="3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1"/>
            <p:cNvSpPr/>
            <p:nvPr/>
          </p:nvSpPr>
          <p:spPr>
            <a:xfrm>
              <a:off x="10508625" y="4140325"/>
              <a:ext cx="107550" cy="134925"/>
            </a:xfrm>
            <a:custGeom>
              <a:avLst/>
              <a:gdLst/>
              <a:ahLst/>
              <a:cxnLst/>
              <a:rect l="l" t="t" r="r" b="b"/>
              <a:pathLst>
                <a:path w="4302" h="5397" extrusionOk="0">
                  <a:moveTo>
                    <a:pt x="56" y="0"/>
                  </a:moveTo>
                  <a:lnTo>
                    <a:pt x="19" y="445"/>
                  </a:lnTo>
                  <a:lnTo>
                    <a:pt x="0" y="872"/>
                  </a:lnTo>
                  <a:lnTo>
                    <a:pt x="19" y="1261"/>
                  </a:lnTo>
                  <a:lnTo>
                    <a:pt x="56" y="1632"/>
                  </a:lnTo>
                  <a:lnTo>
                    <a:pt x="130" y="1984"/>
                  </a:lnTo>
                  <a:lnTo>
                    <a:pt x="204" y="2299"/>
                  </a:lnTo>
                  <a:lnTo>
                    <a:pt x="315" y="2615"/>
                  </a:lnTo>
                  <a:lnTo>
                    <a:pt x="445" y="2893"/>
                  </a:lnTo>
                  <a:lnTo>
                    <a:pt x="593" y="3152"/>
                  </a:lnTo>
                  <a:lnTo>
                    <a:pt x="760" y="3393"/>
                  </a:lnTo>
                  <a:lnTo>
                    <a:pt x="927" y="3634"/>
                  </a:lnTo>
                  <a:lnTo>
                    <a:pt x="1113" y="3838"/>
                  </a:lnTo>
                  <a:lnTo>
                    <a:pt x="1317" y="4024"/>
                  </a:lnTo>
                  <a:lnTo>
                    <a:pt x="1521" y="4209"/>
                  </a:lnTo>
                  <a:lnTo>
                    <a:pt x="1725" y="4376"/>
                  </a:lnTo>
                  <a:lnTo>
                    <a:pt x="1947" y="4506"/>
                  </a:lnTo>
                  <a:lnTo>
                    <a:pt x="2151" y="4654"/>
                  </a:lnTo>
                  <a:lnTo>
                    <a:pt x="2374" y="4766"/>
                  </a:lnTo>
                  <a:lnTo>
                    <a:pt x="2800" y="4970"/>
                  </a:lnTo>
                  <a:lnTo>
                    <a:pt x="3189" y="5118"/>
                  </a:lnTo>
                  <a:lnTo>
                    <a:pt x="3560" y="5229"/>
                  </a:lnTo>
                  <a:lnTo>
                    <a:pt x="3857" y="5303"/>
                  </a:lnTo>
                  <a:lnTo>
                    <a:pt x="4098" y="5359"/>
                  </a:lnTo>
                  <a:lnTo>
                    <a:pt x="4302" y="5396"/>
                  </a:lnTo>
                  <a:lnTo>
                    <a:pt x="4302" y="5396"/>
                  </a:lnTo>
                  <a:lnTo>
                    <a:pt x="4209" y="4970"/>
                  </a:lnTo>
                  <a:lnTo>
                    <a:pt x="4098" y="4580"/>
                  </a:lnTo>
                  <a:lnTo>
                    <a:pt x="3987" y="4209"/>
                  </a:lnTo>
                  <a:lnTo>
                    <a:pt x="3857" y="3857"/>
                  </a:lnTo>
                  <a:lnTo>
                    <a:pt x="3709" y="3542"/>
                  </a:lnTo>
                  <a:lnTo>
                    <a:pt x="3560" y="3227"/>
                  </a:lnTo>
                  <a:lnTo>
                    <a:pt x="3412" y="2930"/>
                  </a:lnTo>
                  <a:lnTo>
                    <a:pt x="3245" y="2652"/>
                  </a:lnTo>
                  <a:lnTo>
                    <a:pt x="3078" y="2392"/>
                  </a:lnTo>
                  <a:lnTo>
                    <a:pt x="2911" y="2151"/>
                  </a:lnTo>
                  <a:lnTo>
                    <a:pt x="2726" y="1929"/>
                  </a:lnTo>
                  <a:lnTo>
                    <a:pt x="2559" y="1706"/>
                  </a:lnTo>
                  <a:lnTo>
                    <a:pt x="2188" y="1335"/>
                  </a:lnTo>
                  <a:lnTo>
                    <a:pt x="1836" y="1001"/>
                  </a:lnTo>
                  <a:lnTo>
                    <a:pt x="1483" y="742"/>
                  </a:lnTo>
                  <a:lnTo>
                    <a:pt x="1150" y="519"/>
                  </a:lnTo>
                  <a:lnTo>
                    <a:pt x="853" y="352"/>
                  </a:lnTo>
                  <a:lnTo>
                    <a:pt x="593" y="223"/>
                  </a:lnTo>
                  <a:lnTo>
                    <a:pt x="371" y="111"/>
                  </a:lnTo>
                  <a:lnTo>
                    <a:pt x="204"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1"/>
            <p:cNvSpPr/>
            <p:nvPr/>
          </p:nvSpPr>
          <p:spPr>
            <a:xfrm>
              <a:off x="10399675" y="4151450"/>
              <a:ext cx="107575" cy="134450"/>
            </a:xfrm>
            <a:custGeom>
              <a:avLst/>
              <a:gdLst/>
              <a:ahLst/>
              <a:cxnLst/>
              <a:rect l="l" t="t" r="r" b="b"/>
              <a:pathLst>
                <a:path w="4303" h="5378" extrusionOk="0">
                  <a:moveTo>
                    <a:pt x="56" y="0"/>
                  </a:moveTo>
                  <a:lnTo>
                    <a:pt x="19" y="445"/>
                  </a:lnTo>
                  <a:lnTo>
                    <a:pt x="1" y="853"/>
                  </a:lnTo>
                  <a:lnTo>
                    <a:pt x="19" y="1243"/>
                  </a:lnTo>
                  <a:lnTo>
                    <a:pt x="56" y="1613"/>
                  </a:lnTo>
                  <a:lnTo>
                    <a:pt x="130" y="1966"/>
                  </a:lnTo>
                  <a:lnTo>
                    <a:pt x="205" y="2299"/>
                  </a:lnTo>
                  <a:lnTo>
                    <a:pt x="316" y="2596"/>
                  </a:lnTo>
                  <a:lnTo>
                    <a:pt x="446" y="2874"/>
                  </a:lnTo>
                  <a:lnTo>
                    <a:pt x="594" y="3152"/>
                  </a:lnTo>
                  <a:lnTo>
                    <a:pt x="761" y="3393"/>
                  </a:lnTo>
                  <a:lnTo>
                    <a:pt x="928" y="3616"/>
                  </a:lnTo>
                  <a:lnTo>
                    <a:pt x="1113" y="3820"/>
                  </a:lnTo>
                  <a:lnTo>
                    <a:pt x="1317" y="4024"/>
                  </a:lnTo>
                  <a:lnTo>
                    <a:pt x="1521" y="4191"/>
                  </a:lnTo>
                  <a:lnTo>
                    <a:pt x="1725" y="4358"/>
                  </a:lnTo>
                  <a:lnTo>
                    <a:pt x="1948" y="4506"/>
                  </a:lnTo>
                  <a:lnTo>
                    <a:pt x="2152" y="4636"/>
                  </a:lnTo>
                  <a:lnTo>
                    <a:pt x="2374" y="4747"/>
                  </a:lnTo>
                  <a:lnTo>
                    <a:pt x="2801" y="4951"/>
                  </a:lnTo>
                  <a:lnTo>
                    <a:pt x="3190" y="5099"/>
                  </a:lnTo>
                  <a:lnTo>
                    <a:pt x="3542" y="5211"/>
                  </a:lnTo>
                  <a:lnTo>
                    <a:pt x="3857" y="5303"/>
                  </a:lnTo>
                  <a:lnTo>
                    <a:pt x="4098" y="5340"/>
                  </a:lnTo>
                  <a:lnTo>
                    <a:pt x="4302" y="5378"/>
                  </a:lnTo>
                  <a:lnTo>
                    <a:pt x="4210" y="4970"/>
                  </a:lnTo>
                  <a:lnTo>
                    <a:pt x="4098" y="4580"/>
                  </a:lnTo>
                  <a:lnTo>
                    <a:pt x="3987" y="4209"/>
                  </a:lnTo>
                  <a:lnTo>
                    <a:pt x="3857" y="3857"/>
                  </a:lnTo>
                  <a:lnTo>
                    <a:pt x="3709" y="3523"/>
                  </a:lnTo>
                  <a:lnTo>
                    <a:pt x="3561" y="3208"/>
                  </a:lnTo>
                  <a:lnTo>
                    <a:pt x="3412" y="2911"/>
                  </a:lnTo>
                  <a:lnTo>
                    <a:pt x="3246" y="2633"/>
                  </a:lnTo>
                  <a:lnTo>
                    <a:pt x="3079" y="2374"/>
                  </a:lnTo>
                  <a:lnTo>
                    <a:pt x="2912" y="2133"/>
                  </a:lnTo>
                  <a:lnTo>
                    <a:pt x="2726" y="1910"/>
                  </a:lnTo>
                  <a:lnTo>
                    <a:pt x="2559" y="1706"/>
                  </a:lnTo>
                  <a:lnTo>
                    <a:pt x="2189" y="1317"/>
                  </a:lnTo>
                  <a:lnTo>
                    <a:pt x="1836" y="1001"/>
                  </a:lnTo>
                  <a:lnTo>
                    <a:pt x="1484" y="723"/>
                  </a:lnTo>
                  <a:lnTo>
                    <a:pt x="1150" y="519"/>
                  </a:lnTo>
                  <a:lnTo>
                    <a:pt x="854" y="334"/>
                  </a:lnTo>
                  <a:lnTo>
                    <a:pt x="594" y="204"/>
                  </a:lnTo>
                  <a:lnTo>
                    <a:pt x="371" y="111"/>
                  </a:lnTo>
                  <a:lnTo>
                    <a:pt x="205" y="37"/>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1"/>
            <p:cNvSpPr/>
            <p:nvPr/>
          </p:nvSpPr>
          <p:spPr>
            <a:xfrm>
              <a:off x="10344975" y="4125950"/>
              <a:ext cx="322200" cy="45450"/>
            </a:xfrm>
            <a:custGeom>
              <a:avLst/>
              <a:gdLst/>
              <a:ahLst/>
              <a:cxnLst/>
              <a:rect l="l" t="t" r="r" b="b"/>
              <a:pathLst>
                <a:path w="12888" h="1818" extrusionOk="0">
                  <a:moveTo>
                    <a:pt x="12387" y="0"/>
                  </a:moveTo>
                  <a:lnTo>
                    <a:pt x="12164" y="19"/>
                  </a:lnTo>
                  <a:lnTo>
                    <a:pt x="11923" y="56"/>
                  </a:lnTo>
                  <a:lnTo>
                    <a:pt x="10218" y="130"/>
                  </a:lnTo>
                  <a:lnTo>
                    <a:pt x="6416" y="334"/>
                  </a:lnTo>
                  <a:lnTo>
                    <a:pt x="4302" y="464"/>
                  </a:lnTo>
                  <a:lnTo>
                    <a:pt x="2393" y="594"/>
                  </a:lnTo>
                  <a:lnTo>
                    <a:pt x="1577" y="668"/>
                  </a:lnTo>
                  <a:lnTo>
                    <a:pt x="891" y="742"/>
                  </a:lnTo>
                  <a:lnTo>
                    <a:pt x="371" y="816"/>
                  </a:lnTo>
                  <a:lnTo>
                    <a:pt x="56" y="872"/>
                  </a:lnTo>
                  <a:lnTo>
                    <a:pt x="1" y="1817"/>
                  </a:lnTo>
                  <a:lnTo>
                    <a:pt x="1" y="1817"/>
                  </a:lnTo>
                  <a:lnTo>
                    <a:pt x="1020" y="1669"/>
                  </a:lnTo>
                  <a:lnTo>
                    <a:pt x="3542" y="1335"/>
                  </a:lnTo>
                  <a:lnTo>
                    <a:pt x="5118" y="1131"/>
                  </a:lnTo>
                  <a:lnTo>
                    <a:pt x="6769" y="927"/>
                  </a:lnTo>
                  <a:lnTo>
                    <a:pt x="8400" y="742"/>
                  </a:lnTo>
                  <a:lnTo>
                    <a:pt x="9902" y="612"/>
                  </a:lnTo>
                  <a:lnTo>
                    <a:pt x="10551" y="557"/>
                  </a:lnTo>
                  <a:lnTo>
                    <a:pt x="11108" y="482"/>
                  </a:lnTo>
                  <a:lnTo>
                    <a:pt x="11590" y="427"/>
                  </a:lnTo>
                  <a:lnTo>
                    <a:pt x="11979" y="371"/>
                  </a:lnTo>
                  <a:lnTo>
                    <a:pt x="12313" y="297"/>
                  </a:lnTo>
                  <a:lnTo>
                    <a:pt x="12554" y="241"/>
                  </a:lnTo>
                  <a:lnTo>
                    <a:pt x="12721" y="186"/>
                  </a:lnTo>
                  <a:lnTo>
                    <a:pt x="12832" y="149"/>
                  </a:lnTo>
                  <a:lnTo>
                    <a:pt x="12888" y="93"/>
                  </a:lnTo>
                  <a:lnTo>
                    <a:pt x="12888" y="74"/>
                  </a:lnTo>
                  <a:lnTo>
                    <a:pt x="12888" y="56"/>
                  </a:lnTo>
                  <a:lnTo>
                    <a:pt x="12832" y="37"/>
                  </a:lnTo>
                  <a:lnTo>
                    <a:pt x="12721" y="19"/>
                  </a:lnTo>
                  <a:lnTo>
                    <a:pt x="1257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1"/>
            <p:cNvSpPr/>
            <p:nvPr/>
          </p:nvSpPr>
          <p:spPr>
            <a:xfrm>
              <a:off x="10282850" y="3298475"/>
              <a:ext cx="77450" cy="190550"/>
            </a:xfrm>
            <a:custGeom>
              <a:avLst/>
              <a:gdLst/>
              <a:ahLst/>
              <a:cxnLst/>
              <a:rect l="l" t="t" r="r" b="b"/>
              <a:pathLst>
                <a:path w="3098" h="7622" extrusionOk="0">
                  <a:moveTo>
                    <a:pt x="1225" y="1"/>
                  </a:moveTo>
                  <a:lnTo>
                    <a:pt x="965" y="409"/>
                  </a:lnTo>
                  <a:lnTo>
                    <a:pt x="724" y="817"/>
                  </a:lnTo>
                  <a:lnTo>
                    <a:pt x="539" y="1225"/>
                  </a:lnTo>
                  <a:lnTo>
                    <a:pt x="372" y="1614"/>
                  </a:lnTo>
                  <a:lnTo>
                    <a:pt x="242" y="1985"/>
                  </a:lnTo>
                  <a:lnTo>
                    <a:pt x="131" y="2356"/>
                  </a:lnTo>
                  <a:lnTo>
                    <a:pt x="56" y="2727"/>
                  </a:lnTo>
                  <a:lnTo>
                    <a:pt x="19" y="3079"/>
                  </a:lnTo>
                  <a:lnTo>
                    <a:pt x="1" y="3413"/>
                  </a:lnTo>
                  <a:lnTo>
                    <a:pt x="1" y="3746"/>
                  </a:lnTo>
                  <a:lnTo>
                    <a:pt x="19" y="4062"/>
                  </a:lnTo>
                  <a:lnTo>
                    <a:pt x="56" y="4377"/>
                  </a:lnTo>
                  <a:lnTo>
                    <a:pt x="112" y="4673"/>
                  </a:lnTo>
                  <a:lnTo>
                    <a:pt x="186" y="4952"/>
                  </a:lnTo>
                  <a:lnTo>
                    <a:pt x="279" y="5230"/>
                  </a:lnTo>
                  <a:lnTo>
                    <a:pt x="372" y="5489"/>
                  </a:lnTo>
                  <a:lnTo>
                    <a:pt x="483" y="5730"/>
                  </a:lnTo>
                  <a:lnTo>
                    <a:pt x="594" y="5953"/>
                  </a:lnTo>
                  <a:lnTo>
                    <a:pt x="835" y="6379"/>
                  </a:lnTo>
                  <a:lnTo>
                    <a:pt x="1076" y="6750"/>
                  </a:lnTo>
                  <a:lnTo>
                    <a:pt x="1299" y="7047"/>
                  </a:lnTo>
                  <a:lnTo>
                    <a:pt x="1521" y="7288"/>
                  </a:lnTo>
                  <a:lnTo>
                    <a:pt x="1688" y="7473"/>
                  </a:lnTo>
                  <a:lnTo>
                    <a:pt x="1837" y="7622"/>
                  </a:lnTo>
                  <a:lnTo>
                    <a:pt x="2115" y="7214"/>
                  </a:lnTo>
                  <a:lnTo>
                    <a:pt x="2356" y="6824"/>
                  </a:lnTo>
                  <a:lnTo>
                    <a:pt x="2560" y="6435"/>
                  </a:lnTo>
                  <a:lnTo>
                    <a:pt x="2727" y="6046"/>
                  </a:lnTo>
                  <a:lnTo>
                    <a:pt x="2856" y="5675"/>
                  </a:lnTo>
                  <a:lnTo>
                    <a:pt x="2949" y="5322"/>
                  </a:lnTo>
                  <a:lnTo>
                    <a:pt x="3023" y="4952"/>
                  </a:lnTo>
                  <a:lnTo>
                    <a:pt x="3079" y="4618"/>
                  </a:lnTo>
                  <a:lnTo>
                    <a:pt x="3097" y="4266"/>
                  </a:lnTo>
                  <a:lnTo>
                    <a:pt x="3097" y="3950"/>
                  </a:lnTo>
                  <a:lnTo>
                    <a:pt x="3079" y="3617"/>
                  </a:lnTo>
                  <a:lnTo>
                    <a:pt x="3042" y="3320"/>
                  </a:lnTo>
                  <a:lnTo>
                    <a:pt x="2968" y="3023"/>
                  </a:lnTo>
                  <a:lnTo>
                    <a:pt x="2894" y="2727"/>
                  </a:lnTo>
                  <a:lnTo>
                    <a:pt x="2819" y="2467"/>
                  </a:lnTo>
                  <a:lnTo>
                    <a:pt x="2727" y="2189"/>
                  </a:lnTo>
                  <a:lnTo>
                    <a:pt x="2615" y="1948"/>
                  </a:lnTo>
                  <a:lnTo>
                    <a:pt x="2504" y="1707"/>
                  </a:lnTo>
                  <a:lnTo>
                    <a:pt x="2263" y="1280"/>
                  </a:lnTo>
                  <a:lnTo>
                    <a:pt x="2003" y="909"/>
                  </a:lnTo>
                  <a:lnTo>
                    <a:pt x="1762" y="594"/>
                  </a:lnTo>
                  <a:lnTo>
                    <a:pt x="1558" y="335"/>
                  </a:lnTo>
                  <a:lnTo>
                    <a:pt x="1392" y="149"/>
                  </a:lnTo>
                  <a:lnTo>
                    <a:pt x="1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1"/>
            <p:cNvSpPr/>
            <p:nvPr/>
          </p:nvSpPr>
          <p:spPr>
            <a:xfrm>
              <a:off x="10309750" y="3458875"/>
              <a:ext cx="128425" cy="1298925"/>
            </a:xfrm>
            <a:custGeom>
              <a:avLst/>
              <a:gdLst/>
              <a:ahLst/>
              <a:cxnLst/>
              <a:rect l="l" t="t" r="r" b="b"/>
              <a:pathLst>
                <a:path w="5137" h="51957" extrusionOk="0">
                  <a:moveTo>
                    <a:pt x="520" y="0"/>
                  </a:moveTo>
                  <a:lnTo>
                    <a:pt x="520" y="2133"/>
                  </a:lnTo>
                  <a:lnTo>
                    <a:pt x="464" y="26554"/>
                  </a:lnTo>
                  <a:lnTo>
                    <a:pt x="427" y="39422"/>
                  </a:lnTo>
                  <a:lnTo>
                    <a:pt x="390" y="45801"/>
                  </a:lnTo>
                  <a:lnTo>
                    <a:pt x="353" y="46635"/>
                  </a:lnTo>
                  <a:lnTo>
                    <a:pt x="316" y="47451"/>
                  </a:lnTo>
                  <a:lnTo>
                    <a:pt x="241" y="48230"/>
                  </a:lnTo>
                  <a:lnTo>
                    <a:pt x="167" y="48953"/>
                  </a:lnTo>
                  <a:lnTo>
                    <a:pt x="56" y="50047"/>
                  </a:lnTo>
                  <a:lnTo>
                    <a:pt x="0" y="50473"/>
                  </a:lnTo>
                  <a:lnTo>
                    <a:pt x="130" y="50455"/>
                  </a:lnTo>
                  <a:lnTo>
                    <a:pt x="464" y="50418"/>
                  </a:lnTo>
                  <a:lnTo>
                    <a:pt x="872" y="50418"/>
                  </a:lnTo>
                  <a:lnTo>
                    <a:pt x="1057" y="50436"/>
                  </a:lnTo>
                  <a:lnTo>
                    <a:pt x="1206" y="50455"/>
                  </a:lnTo>
                  <a:lnTo>
                    <a:pt x="1298" y="50492"/>
                  </a:lnTo>
                  <a:lnTo>
                    <a:pt x="1372" y="50548"/>
                  </a:lnTo>
                  <a:lnTo>
                    <a:pt x="1595" y="50733"/>
                  </a:lnTo>
                  <a:lnTo>
                    <a:pt x="1836" y="50956"/>
                  </a:lnTo>
                  <a:lnTo>
                    <a:pt x="2077" y="51215"/>
                  </a:lnTo>
                  <a:lnTo>
                    <a:pt x="2504" y="51716"/>
                  </a:lnTo>
                  <a:lnTo>
                    <a:pt x="2708" y="51957"/>
                  </a:lnTo>
                  <a:lnTo>
                    <a:pt x="2652" y="51790"/>
                  </a:lnTo>
                  <a:lnTo>
                    <a:pt x="2615" y="51642"/>
                  </a:lnTo>
                  <a:lnTo>
                    <a:pt x="2596" y="51456"/>
                  </a:lnTo>
                  <a:lnTo>
                    <a:pt x="2615" y="51364"/>
                  </a:lnTo>
                  <a:lnTo>
                    <a:pt x="2633" y="51271"/>
                  </a:lnTo>
                  <a:lnTo>
                    <a:pt x="2652" y="51178"/>
                  </a:lnTo>
                  <a:lnTo>
                    <a:pt x="2708" y="51085"/>
                  </a:lnTo>
                  <a:lnTo>
                    <a:pt x="2763" y="50993"/>
                  </a:lnTo>
                  <a:lnTo>
                    <a:pt x="2837" y="50900"/>
                  </a:lnTo>
                  <a:lnTo>
                    <a:pt x="2949" y="50826"/>
                  </a:lnTo>
                  <a:lnTo>
                    <a:pt x="3078" y="50770"/>
                  </a:lnTo>
                  <a:lnTo>
                    <a:pt x="3227" y="50715"/>
                  </a:lnTo>
                  <a:lnTo>
                    <a:pt x="3394" y="50677"/>
                  </a:lnTo>
                  <a:lnTo>
                    <a:pt x="3561" y="50659"/>
                  </a:lnTo>
                  <a:lnTo>
                    <a:pt x="3727" y="50640"/>
                  </a:lnTo>
                  <a:lnTo>
                    <a:pt x="4061" y="50640"/>
                  </a:lnTo>
                  <a:lnTo>
                    <a:pt x="4395" y="50659"/>
                  </a:lnTo>
                  <a:lnTo>
                    <a:pt x="4692" y="50715"/>
                  </a:lnTo>
                  <a:lnTo>
                    <a:pt x="4933" y="50752"/>
                  </a:lnTo>
                  <a:lnTo>
                    <a:pt x="5137" y="50807"/>
                  </a:lnTo>
                  <a:lnTo>
                    <a:pt x="4451" y="45615"/>
                  </a:lnTo>
                  <a:lnTo>
                    <a:pt x="3820" y="40776"/>
                  </a:lnTo>
                  <a:lnTo>
                    <a:pt x="3561" y="38717"/>
                  </a:lnTo>
                  <a:lnTo>
                    <a:pt x="3375" y="37271"/>
                  </a:lnTo>
                  <a:lnTo>
                    <a:pt x="3319" y="36418"/>
                  </a:lnTo>
                  <a:lnTo>
                    <a:pt x="3227" y="34953"/>
                  </a:lnTo>
                  <a:lnTo>
                    <a:pt x="3004" y="30466"/>
                  </a:lnTo>
                  <a:lnTo>
                    <a:pt x="2726" y="24588"/>
                  </a:lnTo>
                  <a:lnTo>
                    <a:pt x="2559" y="21343"/>
                  </a:lnTo>
                  <a:lnTo>
                    <a:pt x="2374" y="18024"/>
                  </a:lnTo>
                  <a:lnTo>
                    <a:pt x="2188" y="14723"/>
                  </a:lnTo>
                  <a:lnTo>
                    <a:pt x="1984" y="11534"/>
                  </a:lnTo>
                  <a:lnTo>
                    <a:pt x="1762" y="8567"/>
                  </a:lnTo>
                  <a:lnTo>
                    <a:pt x="1539" y="5879"/>
                  </a:lnTo>
                  <a:lnTo>
                    <a:pt x="1410" y="4673"/>
                  </a:lnTo>
                  <a:lnTo>
                    <a:pt x="1298" y="3598"/>
                  </a:lnTo>
                  <a:lnTo>
                    <a:pt x="1169" y="2615"/>
                  </a:lnTo>
                  <a:lnTo>
                    <a:pt x="1057" y="1781"/>
                  </a:lnTo>
                  <a:lnTo>
                    <a:pt x="927" y="1095"/>
                  </a:lnTo>
                  <a:lnTo>
                    <a:pt x="798" y="557"/>
                  </a:lnTo>
                  <a:lnTo>
                    <a:pt x="723" y="353"/>
                  </a:lnTo>
                  <a:lnTo>
                    <a:pt x="668" y="186"/>
                  </a:lnTo>
                  <a:lnTo>
                    <a:pt x="594" y="75"/>
                  </a:lnTo>
                  <a:lnTo>
                    <a:pt x="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1"/>
            <p:cNvSpPr/>
            <p:nvPr/>
          </p:nvSpPr>
          <p:spPr>
            <a:xfrm>
              <a:off x="10309750" y="3512175"/>
              <a:ext cx="128425" cy="1245625"/>
            </a:xfrm>
            <a:custGeom>
              <a:avLst/>
              <a:gdLst/>
              <a:ahLst/>
              <a:cxnLst/>
              <a:rect l="l" t="t" r="r" b="b"/>
              <a:pathLst>
                <a:path w="5137" h="49825" extrusionOk="0">
                  <a:moveTo>
                    <a:pt x="520" y="1"/>
                  </a:moveTo>
                  <a:lnTo>
                    <a:pt x="464" y="24422"/>
                  </a:lnTo>
                  <a:lnTo>
                    <a:pt x="427" y="37290"/>
                  </a:lnTo>
                  <a:lnTo>
                    <a:pt x="390" y="43669"/>
                  </a:lnTo>
                  <a:lnTo>
                    <a:pt x="353" y="44503"/>
                  </a:lnTo>
                  <a:lnTo>
                    <a:pt x="316" y="45319"/>
                  </a:lnTo>
                  <a:lnTo>
                    <a:pt x="241" y="46098"/>
                  </a:lnTo>
                  <a:lnTo>
                    <a:pt x="167" y="46821"/>
                  </a:lnTo>
                  <a:lnTo>
                    <a:pt x="56" y="47915"/>
                  </a:lnTo>
                  <a:lnTo>
                    <a:pt x="0" y="48341"/>
                  </a:lnTo>
                  <a:lnTo>
                    <a:pt x="130" y="48323"/>
                  </a:lnTo>
                  <a:lnTo>
                    <a:pt x="464" y="48286"/>
                  </a:lnTo>
                  <a:lnTo>
                    <a:pt x="872" y="48286"/>
                  </a:lnTo>
                  <a:lnTo>
                    <a:pt x="1057" y="48304"/>
                  </a:lnTo>
                  <a:lnTo>
                    <a:pt x="1206" y="48323"/>
                  </a:lnTo>
                  <a:lnTo>
                    <a:pt x="1298" y="48360"/>
                  </a:lnTo>
                  <a:lnTo>
                    <a:pt x="1372" y="48416"/>
                  </a:lnTo>
                  <a:lnTo>
                    <a:pt x="1595" y="48601"/>
                  </a:lnTo>
                  <a:lnTo>
                    <a:pt x="1836" y="48824"/>
                  </a:lnTo>
                  <a:lnTo>
                    <a:pt x="2077" y="49083"/>
                  </a:lnTo>
                  <a:lnTo>
                    <a:pt x="2504" y="49584"/>
                  </a:lnTo>
                  <a:lnTo>
                    <a:pt x="2708" y="49825"/>
                  </a:lnTo>
                  <a:lnTo>
                    <a:pt x="2652" y="49658"/>
                  </a:lnTo>
                  <a:lnTo>
                    <a:pt x="2615" y="49510"/>
                  </a:lnTo>
                  <a:lnTo>
                    <a:pt x="2596" y="49324"/>
                  </a:lnTo>
                  <a:lnTo>
                    <a:pt x="2615" y="49232"/>
                  </a:lnTo>
                  <a:lnTo>
                    <a:pt x="2633" y="49139"/>
                  </a:lnTo>
                  <a:lnTo>
                    <a:pt x="2652" y="49046"/>
                  </a:lnTo>
                  <a:lnTo>
                    <a:pt x="2708" y="48953"/>
                  </a:lnTo>
                  <a:lnTo>
                    <a:pt x="2763" y="48861"/>
                  </a:lnTo>
                  <a:lnTo>
                    <a:pt x="2837" y="48768"/>
                  </a:lnTo>
                  <a:lnTo>
                    <a:pt x="2949" y="48694"/>
                  </a:lnTo>
                  <a:lnTo>
                    <a:pt x="3078" y="48638"/>
                  </a:lnTo>
                  <a:lnTo>
                    <a:pt x="3227" y="48583"/>
                  </a:lnTo>
                  <a:lnTo>
                    <a:pt x="3394" y="48545"/>
                  </a:lnTo>
                  <a:lnTo>
                    <a:pt x="3561" y="48527"/>
                  </a:lnTo>
                  <a:lnTo>
                    <a:pt x="3727" y="48508"/>
                  </a:lnTo>
                  <a:lnTo>
                    <a:pt x="4061" y="48508"/>
                  </a:lnTo>
                  <a:lnTo>
                    <a:pt x="4395" y="48527"/>
                  </a:lnTo>
                  <a:lnTo>
                    <a:pt x="4692" y="48583"/>
                  </a:lnTo>
                  <a:lnTo>
                    <a:pt x="4933" y="48620"/>
                  </a:lnTo>
                  <a:lnTo>
                    <a:pt x="5137" y="48675"/>
                  </a:lnTo>
                  <a:lnTo>
                    <a:pt x="4451" y="43483"/>
                  </a:lnTo>
                  <a:lnTo>
                    <a:pt x="3857" y="41814"/>
                  </a:lnTo>
                  <a:lnTo>
                    <a:pt x="3357" y="40313"/>
                  </a:lnTo>
                  <a:lnTo>
                    <a:pt x="2726" y="38403"/>
                  </a:lnTo>
                  <a:lnTo>
                    <a:pt x="2633" y="38199"/>
                  </a:lnTo>
                  <a:lnTo>
                    <a:pt x="2615" y="38143"/>
                  </a:lnTo>
                  <a:lnTo>
                    <a:pt x="2578" y="38124"/>
                  </a:lnTo>
                  <a:lnTo>
                    <a:pt x="2559" y="38143"/>
                  </a:lnTo>
                  <a:lnTo>
                    <a:pt x="2559" y="38199"/>
                  </a:lnTo>
                  <a:lnTo>
                    <a:pt x="2559" y="38421"/>
                  </a:lnTo>
                  <a:lnTo>
                    <a:pt x="2578" y="38773"/>
                  </a:lnTo>
                  <a:lnTo>
                    <a:pt x="2652" y="39293"/>
                  </a:lnTo>
                  <a:lnTo>
                    <a:pt x="2745" y="39979"/>
                  </a:lnTo>
                  <a:lnTo>
                    <a:pt x="2874" y="40795"/>
                  </a:lnTo>
                  <a:lnTo>
                    <a:pt x="2949" y="41258"/>
                  </a:lnTo>
                  <a:lnTo>
                    <a:pt x="2986" y="41703"/>
                  </a:lnTo>
                  <a:lnTo>
                    <a:pt x="3004" y="42167"/>
                  </a:lnTo>
                  <a:lnTo>
                    <a:pt x="2986" y="42593"/>
                  </a:lnTo>
                  <a:lnTo>
                    <a:pt x="2967" y="43020"/>
                  </a:lnTo>
                  <a:lnTo>
                    <a:pt x="2912" y="43428"/>
                  </a:lnTo>
                  <a:lnTo>
                    <a:pt x="2856" y="43799"/>
                  </a:lnTo>
                  <a:lnTo>
                    <a:pt x="2800" y="44114"/>
                  </a:lnTo>
                  <a:lnTo>
                    <a:pt x="2726" y="44410"/>
                  </a:lnTo>
                  <a:lnTo>
                    <a:pt x="2633" y="44633"/>
                  </a:lnTo>
                  <a:lnTo>
                    <a:pt x="2541" y="44800"/>
                  </a:lnTo>
                  <a:lnTo>
                    <a:pt x="2504" y="44855"/>
                  </a:lnTo>
                  <a:lnTo>
                    <a:pt x="2466" y="44911"/>
                  </a:lnTo>
                  <a:lnTo>
                    <a:pt x="2411" y="44930"/>
                  </a:lnTo>
                  <a:lnTo>
                    <a:pt x="2374" y="44930"/>
                  </a:lnTo>
                  <a:lnTo>
                    <a:pt x="2337" y="44911"/>
                  </a:lnTo>
                  <a:lnTo>
                    <a:pt x="2300" y="44874"/>
                  </a:lnTo>
                  <a:lnTo>
                    <a:pt x="2244" y="44818"/>
                  </a:lnTo>
                  <a:lnTo>
                    <a:pt x="2207" y="44744"/>
                  </a:lnTo>
                  <a:lnTo>
                    <a:pt x="2151" y="44503"/>
                  </a:lnTo>
                  <a:lnTo>
                    <a:pt x="2021" y="43947"/>
                  </a:lnTo>
                  <a:lnTo>
                    <a:pt x="1910" y="43428"/>
                  </a:lnTo>
                  <a:lnTo>
                    <a:pt x="1836" y="42890"/>
                  </a:lnTo>
                  <a:lnTo>
                    <a:pt x="1762" y="42297"/>
                  </a:lnTo>
                  <a:lnTo>
                    <a:pt x="1706" y="41611"/>
                  </a:lnTo>
                  <a:lnTo>
                    <a:pt x="1669" y="40795"/>
                  </a:lnTo>
                  <a:lnTo>
                    <a:pt x="1651" y="39830"/>
                  </a:lnTo>
                  <a:lnTo>
                    <a:pt x="1651" y="38644"/>
                  </a:lnTo>
                  <a:lnTo>
                    <a:pt x="1669" y="37160"/>
                  </a:lnTo>
                  <a:lnTo>
                    <a:pt x="1743" y="35325"/>
                  </a:lnTo>
                  <a:lnTo>
                    <a:pt x="1892" y="31301"/>
                  </a:lnTo>
                  <a:lnTo>
                    <a:pt x="2133" y="26294"/>
                  </a:lnTo>
                  <a:lnTo>
                    <a:pt x="1966" y="27221"/>
                  </a:lnTo>
                  <a:lnTo>
                    <a:pt x="1632" y="29057"/>
                  </a:lnTo>
                  <a:lnTo>
                    <a:pt x="1150" y="31672"/>
                  </a:lnTo>
                  <a:lnTo>
                    <a:pt x="1280" y="30077"/>
                  </a:lnTo>
                  <a:lnTo>
                    <a:pt x="1410" y="28260"/>
                  </a:lnTo>
                  <a:lnTo>
                    <a:pt x="1521" y="25942"/>
                  </a:lnTo>
                  <a:lnTo>
                    <a:pt x="1576" y="24755"/>
                  </a:lnTo>
                  <a:lnTo>
                    <a:pt x="1595" y="23680"/>
                  </a:lnTo>
                  <a:lnTo>
                    <a:pt x="1595" y="22697"/>
                  </a:lnTo>
                  <a:lnTo>
                    <a:pt x="1558" y="21751"/>
                  </a:lnTo>
                  <a:lnTo>
                    <a:pt x="1521" y="20824"/>
                  </a:lnTo>
                  <a:lnTo>
                    <a:pt x="1465" y="19879"/>
                  </a:lnTo>
                  <a:lnTo>
                    <a:pt x="1298" y="17728"/>
                  </a:lnTo>
                  <a:lnTo>
                    <a:pt x="1224" y="16374"/>
                  </a:lnTo>
                  <a:lnTo>
                    <a:pt x="1150" y="14742"/>
                  </a:lnTo>
                  <a:lnTo>
                    <a:pt x="1113" y="12907"/>
                  </a:lnTo>
                  <a:lnTo>
                    <a:pt x="1057" y="11015"/>
                  </a:lnTo>
                  <a:lnTo>
                    <a:pt x="1039" y="9124"/>
                  </a:lnTo>
                  <a:lnTo>
                    <a:pt x="1039" y="7362"/>
                  </a:lnTo>
                  <a:lnTo>
                    <a:pt x="1057" y="5805"/>
                  </a:lnTo>
                  <a:lnTo>
                    <a:pt x="1094" y="4581"/>
                  </a:lnTo>
                  <a:lnTo>
                    <a:pt x="1094" y="4117"/>
                  </a:lnTo>
                  <a:lnTo>
                    <a:pt x="1076" y="3617"/>
                  </a:lnTo>
                  <a:lnTo>
                    <a:pt x="1020" y="3060"/>
                  </a:lnTo>
                  <a:lnTo>
                    <a:pt x="946" y="2486"/>
                  </a:lnTo>
                  <a:lnTo>
                    <a:pt x="853" y="1874"/>
                  </a:lnTo>
                  <a:lnTo>
                    <a:pt x="761" y="1243"/>
                  </a:lnTo>
                  <a:lnTo>
                    <a:pt x="52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1"/>
            <p:cNvSpPr/>
            <p:nvPr/>
          </p:nvSpPr>
          <p:spPr>
            <a:xfrm>
              <a:off x="10128950" y="4590900"/>
              <a:ext cx="460825" cy="212800"/>
            </a:xfrm>
            <a:custGeom>
              <a:avLst/>
              <a:gdLst/>
              <a:ahLst/>
              <a:cxnLst/>
              <a:rect l="l" t="t" r="r" b="b"/>
              <a:pathLst>
                <a:path w="18433" h="8512" extrusionOk="0">
                  <a:moveTo>
                    <a:pt x="8104" y="1"/>
                  </a:moveTo>
                  <a:lnTo>
                    <a:pt x="7863" y="19"/>
                  </a:lnTo>
                  <a:lnTo>
                    <a:pt x="7640" y="38"/>
                  </a:lnTo>
                  <a:lnTo>
                    <a:pt x="7455" y="93"/>
                  </a:lnTo>
                  <a:lnTo>
                    <a:pt x="7269" y="149"/>
                  </a:lnTo>
                  <a:lnTo>
                    <a:pt x="7103" y="223"/>
                  </a:lnTo>
                  <a:lnTo>
                    <a:pt x="6954" y="297"/>
                  </a:lnTo>
                  <a:lnTo>
                    <a:pt x="6806" y="390"/>
                  </a:lnTo>
                  <a:lnTo>
                    <a:pt x="6695" y="483"/>
                  </a:lnTo>
                  <a:lnTo>
                    <a:pt x="6472" y="687"/>
                  </a:lnTo>
                  <a:lnTo>
                    <a:pt x="6268" y="909"/>
                  </a:lnTo>
                  <a:lnTo>
                    <a:pt x="6083" y="1132"/>
                  </a:lnTo>
                  <a:lnTo>
                    <a:pt x="5897" y="1354"/>
                  </a:lnTo>
                  <a:lnTo>
                    <a:pt x="5712" y="1558"/>
                  </a:lnTo>
                  <a:lnTo>
                    <a:pt x="5508" y="1744"/>
                  </a:lnTo>
                  <a:lnTo>
                    <a:pt x="5397" y="1836"/>
                  </a:lnTo>
                  <a:lnTo>
                    <a:pt x="5267" y="1910"/>
                  </a:lnTo>
                  <a:lnTo>
                    <a:pt x="5118" y="1966"/>
                  </a:lnTo>
                  <a:lnTo>
                    <a:pt x="4970" y="2022"/>
                  </a:lnTo>
                  <a:lnTo>
                    <a:pt x="4822" y="2059"/>
                  </a:lnTo>
                  <a:lnTo>
                    <a:pt x="4636" y="2077"/>
                  </a:lnTo>
                  <a:lnTo>
                    <a:pt x="4432" y="2077"/>
                  </a:lnTo>
                  <a:lnTo>
                    <a:pt x="4228" y="2059"/>
                  </a:lnTo>
                  <a:lnTo>
                    <a:pt x="3987" y="2040"/>
                  </a:lnTo>
                  <a:lnTo>
                    <a:pt x="3728" y="1985"/>
                  </a:lnTo>
                  <a:lnTo>
                    <a:pt x="3468" y="1948"/>
                  </a:lnTo>
                  <a:lnTo>
                    <a:pt x="3227" y="1910"/>
                  </a:lnTo>
                  <a:lnTo>
                    <a:pt x="2986" y="1910"/>
                  </a:lnTo>
                  <a:lnTo>
                    <a:pt x="2764" y="1948"/>
                  </a:lnTo>
                  <a:lnTo>
                    <a:pt x="2541" y="1985"/>
                  </a:lnTo>
                  <a:lnTo>
                    <a:pt x="2356" y="2040"/>
                  </a:lnTo>
                  <a:lnTo>
                    <a:pt x="2170" y="2114"/>
                  </a:lnTo>
                  <a:lnTo>
                    <a:pt x="1985" y="2207"/>
                  </a:lnTo>
                  <a:lnTo>
                    <a:pt x="1818" y="2318"/>
                  </a:lnTo>
                  <a:lnTo>
                    <a:pt x="1670" y="2430"/>
                  </a:lnTo>
                  <a:lnTo>
                    <a:pt x="1521" y="2559"/>
                  </a:lnTo>
                  <a:lnTo>
                    <a:pt x="1391" y="2689"/>
                  </a:lnTo>
                  <a:lnTo>
                    <a:pt x="1262" y="2838"/>
                  </a:lnTo>
                  <a:lnTo>
                    <a:pt x="1132" y="2986"/>
                  </a:lnTo>
                  <a:lnTo>
                    <a:pt x="928" y="3301"/>
                  </a:lnTo>
                  <a:lnTo>
                    <a:pt x="761" y="3616"/>
                  </a:lnTo>
                  <a:lnTo>
                    <a:pt x="613" y="3932"/>
                  </a:lnTo>
                  <a:lnTo>
                    <a:pt x="501" y="4228"/>
                  </a:lnTo>
                  <a:lnTo>
                    <a:pt x="427" y="4506"/>
                  </a:lnTo>
                  <a:lnTo>
                    <a:pt x="316" y="4914"/>
                  </a:lnTo>
                  <a:lnTo>
                    <a:pt x="279" y="5081"/>
                  </a:lnTo>
                  <a:lnTo>
                    <a:pt x="186" y="5304"/>
                  </a:lnTo>
                  <a:lnTo>
                    <a:pt x="112" y="5508"/>
                  </a:lnTo>
                  <a:lnTo>
                    <a:pt x="56" y="5712"/>
                  </a:lnTo>
                  <a:lnTo>
                    <a:pt x="19" y="5897"/>
                  </a:lnTo>
                  <a:lnTo>
                    <a:pt x="1" y="6083"/>
                  </a:lnTo>
                  <a:lnTo>
                    <a:pt x="1" y="6249"/>
                  </a:lnTo>
                  <a:lnTo>
                    <a:pt x="38" y="6398"/>
                  </a:lnTo>
                  <a:lnTo>
                    <a:pt x="75" y="6528"/>
                  </a:lnTo>
                  <a:lnTo>
                    <a:pt x="131" y="6657"/>
                  </a:lnTo>
                  <a:lnTo>
                    <a:pt x="205" y="6769"/>
                  </a:lnTo>
                  <a:lnTo>
                    <a:pt x="297" y="6880"/>
                  </a:lnTo>
                  <a:lnTo>
                    <a:pt x="390" y="6973"/>
                  </a:lnTo>
                  <a:lnTo>
                    <a:pt x="501" y="7047"/>
                  </a:lnTo>
                  <a:lnTo>
                    <a:pt x="631" y="7121"/>
                  </a:lnTo>
                  <a:lnTo>
                    <a:pt x="761" y="7177"/>
                  </a:lnTo>
                  <a:lnTo>
                    <a:pt x="909" y="7232"/>
                  </a:lnTo>
                  <a:lnTo>
                    <a:pt x="1058" y="7269"/>
                  </a:lnTo>
                  <a:lnTo>
                    <a:pt x="1206" y="7306"/>
                  </a:lnTo>
                  <a:lnTo>
                    <a:pt x="1540" y="7325"/>
                  </a:lnTo>
                  <a:lnTo>
                    <a:pt x="1892" y="7325"/>
                  </a:lnTo>
                  <a:lnTo>
                    <a:pt x="2244" y="7269"/>
                  </a:lnTo>
                  <a:lnTo>
                    <a:pt x="2597" y="7195"/>
                  </a:lnTo>
                  <a:lnTo>
                    <a:pt x="2949" y="7065"/>
                  </a:lnTo>
                  <a:lnTo>
                    <a:pt x="3264" y="6917"/>
                  </a:lnTo>
                  <a:lnTo>
                    <a:pt x="3561" y="6750"/>
                  </a:lnTo>
                  <a:lnTo>
                    <a:pt x="3709" y="6657"/>
                  </a:lnTo>
                  <a:lnTo>
                    <a:pt x="3858" y="6583"/>
                  </a:lnTo>
                  <a:lnTo>
                    <a:pt x="3987" y="6528"/>
                  </a:lnTo>
                  <a:lnTo>
                    <a:pt x="4136" y="6472"/>
                  </a:lnTo>
                  <a:lnTo>
                    <a:pt x="4284" y="6453"/>
                  </a:lnTo>
                  <a:lnTo>
                    <a:pt x="4432" y="6435"/>
                  </a:lnTo>
                  <a:lnTo>
                    <a:pt x="4711" y="6435"/>
                  </a:lnTo>
                  <a:lnTo>
                    <a:pt x="5007" y="6472"/>
                  </a:lnTo>
                  <a:lnTo>
                    <a:pt x="5322" y="6565"/>
                  </a:lnTo>
                  <a:lnTo>
                    <a:pt x="5619" y="6676"/>
                  </a:lnTo>
                  <a:lnTo>
                    <a:pt x="5934" y="6824"/>
                  </a:lnTo>
                  <a:lnTo>
                    <a:pt x="6268" y="6991"/>
                  </a:lnTo>
                  <a:lnTo>
                    <a:pt x="6602" y="7177"/>
                  </a:lnTo>
                  <a:lnTo>
                    <a:pt x="7325" y="7566"/>
                  </a:lnTo>
                  <a:lnTo>
                    <a:pt x="7714" y="7770"/>
                  </a:lnTo>
                  <a:lnTo>
                    <a:pt x="8104" y="7955"/>
                  </a:lnTo>
                  <a:lnTo>
                    <a:pt x="8512" y="8141"/>
                  </a:lnTo>
                  <a:lnTo>
                    <a:pt x="8957" y="8308"/>
                  </a:lnTo>
                  <a:lnTo>
                    <a:pt x="9161" y="8382"/>
                  </a:lnTo>
                  <a:lnTo>
                    <a:pt x="9365" y="8437"/>
                  </a:lnTo>
                  <a:lnTo>
                    <a:pt x="9550" y="8475"/>
                  </a:lnTo>
                  <a:lnTo>
                    <a:pt x="9736" y="8493"/>
                  </a:lnTo>
                  <a:lnTo>
                    <a:pt x="9902" y="8512"/>
                  </a:lnTo>
                  <a:lnTo>
                    <a:pt x="10051" y="8512"/>
                  </a:lnTo>
                  <a:lnTo>
                    <a:pt x="10199" y="8493"/>
                  </a:lnTo>
                  <a:lnTo>
                    <a:pt x="10347" y="8456"/>
                  </a:lnTo>
                  <a:lnTo>
                    <a:pt x="10477" y="8419"/>
                  </a:lnTo>
                  <a:lnTo>
                    <a:pt x="10589" y="8363"/>
                  </a:lnTo>
                  <a:lnTo>
                    <a:pt x="10700" y="8308"/>
                  </a:lnTo>
                  <a:lnTo>
                    <a:pt x="10811" y="8233"/>
                  </a:lnTo>
                  <a:lnTo>
                    <a:pt x="11015" y="8067"/>
                  </a:lnTo>
                  <a:lnTo>
                    <a:pt x="11200" y="7881"/>
                  </a:lnTo>
                  <a:lnTo>
                    <a:pt x="11367" y="7677"/>
                  </a:lnTo>
                  <a:lnTo>
                    <a:pt x="11534" y="7436"/>
                  </a:lnTo>
                  <a:lnTo>
                    <a:pt x="11868" y="6973"/>
                  </a:lnTo>
                  <a:lnTo>
                    <a:pt x="12053" y="6732"/>
                  </a:lnTo>
                  <a:lnTo>
                    <a:pt x="12257" y="6509"/>
                  </a:lnTo>
                  <a:lnTo>
                    <a:pt x="12461" y="6305"/>
                  </a:lnTo>
                  <a:lnTo>
                    <a:pt x="12721" y="6120"/>
                  </a:lnTo>
                  <a:lnTo>
                    <a:pt x="12851" y="6045"/>
                  </a:lnTo>
                  <a:lnTo>
                    <a:pt x="13018" y="5990"/>
                  </a:lnTo>
                  <a:lnTo>
                    <a:pt x="13203" y="5971"/>
                  </a:lnTo>
                  <a:lnTo>
                    <a:pt x="13407" y="5953"/>
                  </a:lnTo>
                  <a:lnTo>
                    <a:pt x="13630" y="5971"/>
                  </a:lnTo>
                  <a:lnTo>
                    <a:pt x="13852" y="5990"/>
                  </a:lnTo>
                  <a:lnTo>
                    <a:pt x="14353" y="6083"/>
                  </a:lnTo>
                  <a:lnTo>
                    <a:pt x="14890" y="6212"/>
                  </a:lnTo>
                  <a:lnTo>
                    <a:pt x="15447" y="6379"/>
                  </a:lnTo>
                  <a:lnTo>
                    <a:pt x="16522" y="6694"/>
                  </a:lnTo>
                  <a:lnTo>
                    <a:pt x="17023" y="6806"/>
                  </a:lnTo>
                  <a:lnTo>
                    <a:pt x="17468" y="6898"/>
                  </a:lnTo>
                  <a:lnTo>
                    <a:pt x="17672" y="6917"/>
                  </a:lnTo>
                  <a:lnTo>
                    <a:pt x="17857" y="6917"/>
                  </a:lnTo>
                  <a:lnTo>
                    <a:pt x="18006" y="6898"/>
                  </a:lnTo>
                  <a:lnTo>
                    <a:pt x="18154" y="6880"/>
                  </a:lnTo>
                  <a:lnTo>
                    <a:pt x="18265" y="6806"/>
                  </a:lnTo>
                  <a:lnTo>
                    <a:pt x="18339" y="6732"/>
                  </a:lnTo>
                  <a:lnTo>
                    <a:pt x="18395" y="6620"/>
                  </a:lnTo>
                  <a:lnTo>
                    <a:pt x="18432" y="6472"/>
                  </a:lnTo>
                  <a:lnTo>
                    <a:pt x="18413" y="6305"/>
                  </a:lnTo>
                  <a:lnTo>
                    <a:pt x="18376" y="6101"/>
                  </a:lnTo>
                  <a:lnTo>
                    <a:pt x="18302" y="5879"/>
                  </a:lnTo>
                  <a:lnTo>
                    <a:pt x="18172" y="5600"/>
                  </a:lnTo>
                  <a:lnTo>
                    <a:pt x="18024" y="5322"/>
                  </a:lnTo>
                  <a:lnTo>
                    <a:pt x="17876" y="5063"/>
                  </a:lnTo>
                  <a:lnTo>
                    <a:pt x="17727" y="4822"/>
                  </a:lnTo>
                  <a:lnTo>
                    <a:pt x="17561" y="4599"/>
                  </a:lnTo>
                  <a:lnTo>
                    <a:pt x="17375" y="4414"/>
                  </a:lnTo>
                  <a:lnTo>
                    <a:pt x="17208" y="4247"/>
                  </a:lnTo>
                  <a:lnTo>
                    <a:pt x="17023" y="4080"/>
                  </a:lnTo>
                  <a:lnTo>
                    <a:pt x="16837" y="3950"/>
                  </a:lnTo>
                  <a:lnTo>
                    <a:pt x="16652" y="3820"/>
                  </a:lnTo>
                  <a:lnTo>
                    <a:pt x="16467" y="3709"/>
                  </a:lnTo>
                  <a:lnTo>
                    <a:pt x="16281" y="3616"/>
                  </a:lnTo>
                  <a:lnTo>
                    <a:pt x="16077" y="3524"/>
                  </a:lnTo>
                  <a:lnTo>
                    <a:pt x="15706" y="3394"/>
                  </a:lnTo>
                  <a:lnTo>
                    <a:pt x="15317" y="3283"/>
                  </a:lnTo>
                  <a:lnTo>
                    <a:pt x="14946" y="3227"/>
                  </a:lnTo>
                  <a:lnTo>
                    <a:pt x="14594" y="3153"/>
                  </a:lnTo>
                  <a:lnTo>
                    <a:pt x="13963" y="3060"/>
                  </a:lnTo>
                  <a:lnTo>
                    <a:pt x="13685" y="3004"/>
                  </a:lnTo>
                  <a:lnTo>
                    <a:pt x="13444" y="2930"/>
                  </a:lnTo>
                  <a:lnTo>
                    <a:pt x="13333" y="2875"/>
                  </a:lnTo>
                  <a:lnTo>
                    <a:pt x="13240" y="2819"/>
                  </a:lnTo>
                  <a:lnTo>
                    <a:pt x="13147" y="2745"/>
                  </a:lnTo>
                  <a:lnTo>
                    <a:pt x="13092" y="2671"/>
                  </a:lnTo>
                  <a:lnTo>
                    <a:pt x="12832" y="2318"/>
                  </a:lnTo>
                  <a:lnTo>
                    <a:pt x="12535" y="1910"/>
                  </a:lnTo>
                  <a:lnTo>
                    <a:pt x="12387" y="1706"/>
                  </a:lnTo>
                  <a:lnTo>
                    <a:pt x="12202" y="1502"/>
                  </a:lnTo>
                  <a:lnTo>
                    <a:pt x="11998" y="1317"/>
                  </a:lnTo>
                  <a:lnTo>
                    <a:pt x="11775" y="1113"/>
                  </a:lnTo>
                  <a:lnTo>
                    <a:pt x="11516" y="928"/>
                  </a:lnTo>
                  <a:lnTo>
                    <a:pt x="11238" y="742"/>
                  </a:lnTo>
                  <a:lnTo>
                    <a:pt x="10922" y="575"/>
                  </a:lnTo>
                  <a:lnTo>
                    <a:pt x="10551" y="427"/>
                  </a:lnTo>
                  <a:lnTo>
                    <a:pt x="10144" y="279"/>
                  </a:lnTo>
                  <a:lnTo>
                    <a:pt x="9698" y="167"/>
                  </a:lnTo>
                  <a:lnTo>
                    <a:pt x="9198" y="75"/>
                  </a:lnTo>
                  <a:lnTo>
                    <a:pt x="8642" y="19"/>
                  </a:lnTo>
                  <a:lnTo>
                    <a:pt x="83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1"/>
            <p:cNvSpPr/>
            <p:nvPr/>
          </p:nvSpPr>
          <p:spPr>
            <a:xfrm>
              <a:off x="10400600" y="4642825"/>
              <a:ext cx="160875" cy="191925"/>
            </a:xfrm>
            <a:custGeom>
              <a:avLst/>
              <a:gdLst/>
              <a:ahLst/>
              <a:cxnLst/>
              <a:rect l="l" t="t" r="r" b="b"/>
              <a:pathLst>
                <a:path w="6435" h="7677" extrusionOk="0">
                  <a:moveTo>
                    <a:pt x="93" y="0"/>
                  </a:moveTo>
                  <a:lnTo>
                    <a:pt x="38" y="37"/>
                  </a:lnTo>
                  <a:lnTo>
                    <a:pt x="1" y="93"/>
                  </a:lnTo>
                  <a:lnTo>
                    <a:pt x="1" y="167"/>
                  </a:lnTo>
                  <a:lnTo>
                    <a:pt x="19" y="241"/>
                  </a:lnTo>
                  <a:lnTo>
                    <a:pt x="56" y="316"/>
                  </a:lnTo>
                  <a:lnTo>
                    <a:pt x="112" y="371"/>
                  </a:lnTo>
                  <a:lnTo>
                    <a:pt x="168" y="390"/>
                  </a:lnTo>
                  <a:lnTo>
                    <a:pt x="260" y="445"/>
                  </a:lnTo>
                  <a:lnTo>
                    <a:pt x="353" y="538"/>
                  </a:lnTo>
                  <a:lnTo>
                    <a:pt x="464" y="705"/>
                  </a:lnTo>
                  <a:lnTo>
                    <a:pt x="575" y="927"/>
                  </a:lnTo>
                  <a:lnTo>
                    <a:pt x="854" y="1447"/>
                  </a:lnTo>
                  <a:lnTo>
                    <a:pt x="1021" y="1725"/>
                  </a:lnTo>
                  <a:lnTo>
                    <a:pt x="1206" y="2003"/>
                  </a:lnTo>
                  <a:lnTo>
                    <a:pt x="1373" y="2170"/>
                  </a:lnTo>
                  <a:lnTo>
                    <a:pt x="1558" y="2318"/>
                  </a:lnTo>
                  <a:lnTo>
                    <a:pt x="1725" y="2448"/>
                  </a:lnTo>
                  <a:lnTo>
                    <a:pt x="1911" y="2559"/>
                  </a:lnTo>
                  <a:lnTo>
                    <a:pt x="2226" y="2726"/>
                  </a:lnTo>
                  <a:lnTo>
                    <a:pt x="2374" y="2800"/>
                  </a:lnTo>
                  <a:lnTo>
                    <a:pt x="2485" y="2893"/>
                  </a:lnTo>
                  <a:lnTo>
                    <a:pt x="2634" y="3004"/>
                  </a:lnTo>
                  <a:lnTo>
                    <a:pt x="2726" y="3153"/>
                  </a:lnTo>
                  <a:lnTo>
                    <a:pt x="2912" y="3523"/>
                  </a:lnTo>
                  <a:lnTo>
                    <a:pt x="3134" y="3968"/>
                  </a:lnTo>
                  <a:lnTo>
                    <a:pt x="3375" y="4451"/>
                  </a:lnTo>
                  <a:lnTo>
                    <a:pt x="3505" y="4673"/>
                  </a:lnTo>
                  <a:lnTo>
                    <a:pt x="3654" y="4896"/>
                  </a:lnTo>
                  <a:lnTo>
                    <a:pt x="3765" y="5044"/>
                  </a:lnTo>
                  <a:lnTo>
                    <a:pt x="3876" y="5174"/>
                  </a:lnTo>
                  <a:lnTo>
                    <a:pt x="3987" y="5285"/>
                  </a:lnTo>
                  <a:lnTo>
                    <a:pt x="4099" y="5378"/>
                  </a:lnTo>
                  <a:lnTo>
                    <a:pt x="4265" y="5489"/>
                  </a:lnTo>
                  <a:lnTo>
                    <a:pt x="4432" y="5582"/>
                  </a:lnTo>
                  <a:lnTo>
                    <a:pt x="4710" y="5730"/>
                  </a:lnTo>
                  <a:lnTo>
                    <a:pt x="4952" y="5841"/>
                  </a:lnTo>
                  <a:lnTo>
                    <a:pt x="5044" y="5897"/>
                  </a:lnTo>
                  <a:lnTo>
                    <a:pt x="5118" y="5971"/>
                  </a:lnTo>
                  <a:lnTo>
                    <a:pt x="5211" y="6064"/>
                  </a:lnTo>
                  <a:lnTo>
                    <a:pt x="5285" y="6212"/>
                  </a:lnTo>
                  <a:lnTo>
                    <a:pt x="5397" y="6453"/>
                  </a:lnTo>
                  <a:lnTo>
                    <a:pt x="5526" y="6694"/>
                  </a:lnTo>
                  <a:lnTo>
                    <a:pt x="5675" y="6935"/>
                  </a:lnTo>
                  <a:lnTo>
                    <a:pt x="5823" y="7139"/>
                  </a:lnTo>
                  <a:lnTo>
                    <a:pt x="6064" y="7473"/>
                  </a:lnTo>
                  <a:lnTo>
                    <a:pt x="6175" y="7603"/>
                  </a:lnTo>
                  <a:lnTo>
                    <a:pt x="6231" y="7640"/>
                  </a:lnTo>
                  <a:lnTo>
                    <a:pt x="6287" y="7677"/>
                  </a:lnTo>
                  <a:lnTo>
                    <a:pt x="6342" y="7658"/>
                  </a:lnTo>
                  <a:lnTo>
                    <a:pt x="6398" y="7621"/>
                  </a:lnTo>
                  <a:lnTo>
                    <a:pt x="6435" y="7566"/>
                  </a:lnTo>
                  <a:lnTo>
                    <a:pt x="6435" y="7492"/>
                  </a:lnTo>
                  <a:lnTo>
                    <a:pt x="6416" y="7417"/>
                  </a:lnTo>
                  <a:lnTo>
                    <a:pt x="6361" y="7343"/>
                  </a:lnTo>
                  <a:lnTo>
                    <a:pt x="6342" y="7325"/>
                  </a:lnTo>
                  <a:lnTo>
                    <a:pt x="6268" y="7232"/>
                  </a:lnTo>
                  <a:lnTo>
                    <a:pt x="6046" y="6935"/>
                  </a:lnTo>
                  <a:lnTo>
                    <a:pt x="5786" y="6527"/>
                  </a:lnTo>
                  <a:lnTo>
                    <a:pt x="5656" y="6305"/>
                  </a:lnTo>
                  <a:lnTo>
                    <a:pt x="5563" y="6119"/>
                  </a:lnTo>
                  <a:lnTo>
                    <a:pt x="5508" y="5990"/>
                  </a:lnTo>
                  <a:lnTo>
                    <a:pt x="5452" y="5878"/>
                  </a:lnTo>
                  <a:lnTo>
                    <a:pt x="5359" y="5767"/>
                  </a:lnTo>
                  <a:lnTo>
                    <a:pt x="5285" y="5674"/>
                  </a:lnTo>
                  <a:lnTo>
                    <a:pt x="5118" y="5545"/>
                  </a:lnTo>
                  <a:lnTo>
                    <a:pt x="4933" y="5433"/>
                  </a:lnTo>
                  <a:lnTo>
                    <a:pt x="4581" y="5266"/>
                  </a:lnTo>
                  <a:lnTo>
                    <a:pt x="4395" y="5174"/>
                  </a:lnTo>
                  <a:lnTo>
                    <a:pt x="4210" y="5062"/>
                  </a:lnTo>
                  <a:lnTo>
                    <a:pt x="4136" y="4988"/>
                  </a:lnTo>
                  <a:lnTo>
                    <a:pt x="4061" y="4896"/>
                  </a:lnTo>
                  <a:lnTo>
                    <a:pt x="3895" y="4692"/>
                  </a:lnTo>
                  <a:lnTo>
                    <a:pt x="3728" y="4432"/>
                  </a:lnTo>
                  <a:lnTo>
                    <a:pt x="3561" y="4135"/>
                  </a:lnTo>
                  <a:lnTo>
                    <a:pt x="3264" y="3523"/>
                  </a:lnTo>
                  <a:lnTo>
                    <a:pt x="2986" y="2986"/>
                  </a:lnTo>
                  <a:lnTo>
                    <a:pt x="2912" y="2856"/>
                  </a:lnTo>
                  <a:lnTo>
                    <a:pt x="2819" y="2745"/>
                  </a:lnTo>
                  <a:lnTo>
                    <a:pt x="2708" y="2652"/>
                  </a:lnTo>
                  <a:lnTo>
                    <a:pt x="2615" y="2559"/>
                  </a:lnTo>
                  <a:lnTo>
                    <a:pt x="2393" y="2429"/>
                  </a:lnTo>
                  <a:lnTo>
                    <a:pt x="2189" y="2300"/>
                  </a:lnTo>
                  <a:lnTo>
                    <a:pt x="1966" y="2188"/>
                  </a:lnTo>
                  <a:lnTo>
                    <a:pt x="1762" y="2077"/>
                  </a:lnTo>
                  <a:lnTo>
                    <a:pt x="1577" y="1929"/>
                  </a:lnTo>
                  <a:lnTo>
                    <a:pt x="1410" y="1743"/>
                  </a:lnTo>
                  <a:lnTo>
                    <a:pt x="1317" y="1614"/>
                  </a:lnTo>
                  <a:lnTo>
                    <a:pt x="1206" y="1465"/>
                  </a:lnTo>
                  <a:lnTo>
                    <a:pt x="1021" y="1131"/>
                  </a:lnTo>
                  <a:lnTo>
                    <a:pt x="854" y="779"/>
                  </a:lnTo>
                  <a:lnTo>
                    <a:pt x="668" y="464"/>
                  </a:lnTo>
                  <a:lnTo>
                    <a:pt x="538" y="278"/>
                  </a:lnTo>
                  <a:lnTo>
                    <a:pt x="464" y="186"/>
                  </a:lnTo>
                  <a:lnTo>
                    <a:pt x="372" y="112"/>
                  </a:lnTo>
                  <a:lnTo>
                    <a:pt x="279" y="56"/>
                  </a:lnTo>
                  <a:lnTo>
                    <a:pt x="14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1"/>
            <p:cNvSpPr/>
            <p:nvPr/>
          </p:nvSpPr>
          <p:spPr>
            <a:xfrm>
              <a:off x="10319025" y="4664150"/>
              <a:ext cx="177100" cy="161800"/>
            </a:xfrm>
            <a:custGeom>
              <a:avLst/>
              <a:gdLst/>
              <a:ahLst/>
              <a:cxnLst/>
              <a:rect l="l" t="t" r="r" b="b"/>
              <a:pathLst>
                <a:path w="7084" h="6472" extrusionOk="0">
                  <a:moveTo>
                    <a:pt x="130" y="0"/>
                  </a:moveTo>
                  <a:lnTo>
                    <a:pt x="74" y="19"/>
                  </a:lnTo>
                  <a:lnTo>
                    <a:pt x="19" y="56"/>
                  </a:lnTo>
                  <a:lnTo>
                    <a:pt x="0" y="130"/>
                  </a:lnTo>
                  <a:lnTo>
                    <a:pt x="19" y="204"/>
                  </a:lnTo>
                  <a:lnTo>
                    <a:pt x="37" y="278"/>
                  </a:lnTo>
                  <a:lnTo>
                    <a:pt x="93" y="353"/>
                  </a:lnTo>
                  <a:lnTo>
                    <a:pt x="149" y="390"/>
                  </a:lnTo>
                  <a:lnTo>
                    <a:pt x="167" y="390"/>
                  </a:lnTo>
                  <a:lnTo>
                    <a:pt x="241" y="427"/>
                  </a:lnTo>
                  <a:lnTo>
                    <a:pt x="519" y="575"/>
                  </a:lnTo>
                  <a:lnTo>
                    <a:pt x="686" y="705"/>
                  </a:lnTo>
                  <a:lnTo>
                    <a:pt x="890" y="853"/>
                  </a:lnTo>
                  <a:lnTo>
                    <a:pt x="1094" y="1057"/>
                  </a:lnTo>
                  <a:lnTo>
                    <a:pt x="1317" y="1280"/>
                  </a:lnTo>
                  <a:lnTo>
                    <a:pt x="1502" y="1447"/>
                  </a:lnTo>
                  <a:lnTo>
                    <a:pt x="1650" y="1576"/>
                  </a:lnTo>
                  <a:lnTo>
                    <a:pt x="1817" y="1688"/>
                  </a:lnTo>
                  <a:lnTo>
                    <a:pt x="1966" y="1780"/>
                  </a:lnTo>
                  <a:lnTo>
                    <a:pt x="2225" y="1929"/>
                  </a:lnTo>
                  <a:lnTo>
                    <a:pt x="2429" y="2021"/>
                  </a:lnTo>
                  <a:lnTo>
                    <a:pt x="2522" y="2077"/>
                  </a:lnTo>
                  <a:lnTo>
                    <a:pt x="2578" y="2114"/>
                  </a:lnTo>
                  <a:lnTo>
                    <a:pt x="2596" y="2151"/>
                  </a:lnTo>
                  <a:lnTo>
                    <a:pt x="2707" y="2448"/>
                  </a:lnTo>
                  <a:lnTo>
                    <a:pt x="2763" y="2596"/>
                  </a:lnTo>
                  <a:lnTo>
                    <a:pt x="2856" y="2745"/>
                  </a:lnTo>
                  <a:lnTo>
                    <a:pt x="2986" y="2893"/>
                  </a:lnTo>
                  <a:lnTo>
                    <a:pt x="3134" y="3041"/>
                  </a:lnTo>
                  <a:lnTo>
                    <a:pt x="3338" y="3227"/>
                  </a:lnTo>
                  <a:lnTo>
                    <a:pt x="3579" y="3412"/>
                  </a:lnTo>
                  <a:lnTo>
                    <a:pt x="3857" y="3598"/>
                  </a:lnTo>
                  <a:lnTo>
                    <a:pt x="4042" y="3727"/>
                  </a:lnTo>
                  <a:lnTo>
                    <a:pt x="4246" y="3820"/>
                  </a:lnTo>
                  <a:lnTo>
                    <a:pt x="4321" y="3913"/>
                  </a:lnTo>
                  <a:lnTo>
                    <a:pt x="4413" y="4024"/>
                  </a:lnTo>
                  <a:lnTo>
                    <a:pt x="4543" y="4247"/>
                  </a:lnTo>
                  <a:lnTo>
                    <a:pt x="4691" y="4506"/>
                  </a:lnTo>
                  <a:lnTo>
                    <a:pt x="4840" y="4729"/>
                  </a:lnTo>
                  <a:lnTo>
                    <a:pt x="4988" y="4914"/>
                  </a:lnTo>
                  <a:lnTo>
                    <a:pt x="5136" y="5081"/>
                  </a:lnTo>
                  <a:lnTo>
                    <a:pt x="5303" y="5229"/>
                  </a:lnTo>
                  <a:lnTo>
                    <a:pt x="5470" y="5378"/>
                  </a:lnTo>
                  <a:lnTo>
                    <a:pt x="5656" y="5507"/>
                  </a:lnTo>
                  <a:lnTo>
                    <a:pt x="5878" y="5637"/>
                  </a:lnTo>
                  <a:lnTo>
                    <a:pt x="6064" y="5767"/>
                  </a:lnTo>
                  <a:lnTo>
                    <a:pt x="6249" y="5897"/>
                  </a:lnTo>
                  <a:lnTo>
                    <a:pt x="6527" y="6119"/>
                  </a:lnTo>
                  <a:lnTo>
                    <a:pt x="6731" y="6305"/>
                  </a:lnTo>
                  <a:lnTo>
                    <a:pt x="6824" y="6397"/>
                  </a:lnTo>
                  <a:lnTo>
                    <a:pt x="6879" y="6453"/>
                  </a:lnTo>
                  <a:lnTo>
                    <a:pt x="6954" y="6472"/>
                  </a:lnTo>
                  <a:lnTo>
                    <a:pt x="7009" y="6453"/>
                  </a:lnTo>
                  <a:lnTo>
                    <a:pt x="7046" y="6416"/>
                  </a:lnTo>
                  <a:lnTo>
                    <a:pt x="7083" y="6342"/>
                  </a:lnTo>
                  <a:lnTo>
                    <a:pt x="7083" y="6268"/>
                  </a:lnTo>
                  <a:lnTo>
                    <a:pt x="7046" y="6194"/>
                  </a:lnTo>
                  <a:lnTo>
                    <a:pt x="7009" y="6138"/>
                  </a:lnTo>
                  <a:lnTo>
                    <a:pt x="6935" y="6045"/>
                  </a:lnTo>
                  <a:lnTo>
                    <a:pt x="6713" y="5860"/>
                  </a:lnTo>
                  <a:lnTo>
                    <a:pt x="6379" y="5582"/>
                  </a:lnTo>
                  <a:lnTo>
                    <a:pt x="6175" y="5433"/>
                  </a:lnTo>
                  <a:lnTo>
                    <a:pt x="5952" y="5285"/>
                  </a:lnTo>
                  <a:lnTo>
                    <a:pt x="5581" y="5044"/>
                  </a:lnTo>
                  <a:lnTo>
                    <a:pt x="5452" y="4933"/>
                  </a:lnTo>
                  <a:lnTo>
                    <a:pt x="5322" y="4803"/>
                  </a:lnTo>
                  <a:lnTo>
                    <a:pt x="5192" y="4673"/>
                  </a:lnTo>
                  <a:lnTo>
                    <a:pt x="5081" y="4506"/>
                  </a:lnTo>
                  <a:lnTo>
                    <a:pt x="4784" y="4061"/>
                  </a:lnTo>
                  <a:lnTo>
                    <a:pt x="4636" y="3802"/>
                  </a:lnTo>
                  <a:lnTo>
                    <a:pt x="4506" y="3635"/>
                  </a:lnTo>
                  <a:lnTo>
                    <a:pt x="4376" y="3505"/>
                  </a:lnTo>
                  <a:lnTo>
                    <a:pt x="4246" y="3431"/>
                  </a:lnTo>
                  <a:lnTo>
                    <a:pt x="4080" y="3338"/>
                  </a:lnTo>
                  <a:lnTo>
                    <a:pt x="3913" y="3245"/>
                  </a:lnTo>
                  <a:lnTo>
                    <a:pt x="3709" y="3078"/>
                  </a:lnTo>
                  <a:lnTo>
                    <a:pt x="3375" y="2819"/>
                  </a:lnTo>
                  <a:lnTo>
                    <a:pt x="3171" y="2633"/>
                  </a:lnTo>
                  <a:lnTo>
                    <a:pt x="3060" y="2485"/>
                  </a:lnTo>
                  <a:lnTo>
                    <a:pt x="2986" y="2337"/>
                  </a:lnTo>
                  <a:lnTo>
                    <a:pt x="2893" y="2096"/>
                  </a:lnTo>
                  <a:lnTo>
                    <a:pt x="2837" y="1966"/>
                  </a:lnTo>
                  <a:lnTo>
                    <a:pt x="2782" y="1873"/>
                  </a:lnTo>
                  <a:lnTo>
                    <a:pt x="2707" y="1799"/>
                  </a:lnTo>
                  <a:lnTo>
                    <a:pt x="2615" y="1725"/>
                  </a:lnTo>
                  <a:lnTo>
                    <a:pt x="2466" y="1632"/>
                  </a:lnTo>
                  <a:lnTo>
                    <a:pt x="2299" y="1558"/>
                  </a:lnTo>
                  <a:lnTo>
                    <a:pt x="2114" y="1465"/>
                  </a:lnTo>
                  <a:lnTo>
                    <a:pt x="1929" y="1354"/>
                  </a:lnTo>
                  <a:lnTo>
                    <a:pt x="1725" y="1206"/>
                  </a:lnTo>
                  <a:lnTo>
                    <a:pt x="1502" y="1002"/>
                  </a:lnTo>
                  <a:lnTo>
                    <a:pt x="1261" y="761"/>
                  </a:lnTo>
                  <a:lnTo>
                    <a:pt x="1020" y="538"/>
                  </a:lnTo>
                  <a:lnTo>
                    <a:pt x="798" y="371"/>
                  </a:lnTo>
                  <a:lnTo>
                    <a:pt x="612" y="241"/>
                  </a:lnTo>
                  <a:lnTo>
                    <a:pt x="315" y="74"/>
                  </a:lnTo>
                  <a:lnTo>
                    <a:pt x="186" y="19"/>
                  </a:lnTo>
                  <a:lnTo>
                    <a:pt x="13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1"/>
            <p:cNvSpPr/>
            <p:nvPr/>
          </p:nvSpPr>
          <p:spPr>
            <a:xfrm>
              <a:off x="10261525" y="4653950"/>
              <a:ext cx="171100" cy="171075"/>
            </a:xfrm>
            <a:custGeom>
              <a:avLst/>
              <a:gdLst/>
              <a:ahLst/>
              <a:cxnLst/>
              <a:rect l="l" t="t" r="r" b="b"/>
              <a:pathLst>
                <a:path w="6844" h="6843" extrusionOk="0">
                  <a:moveTo>
                    <a:pt x="112" y="0"/>
                  </a:moveTo>
                  <a:lnTo>
                    <a:pt x="57" y="19"/>
                  </a:lnTo>
                  <a:lnTo>
                    <a:pt x="19" y="75"/>
                  </a:lnTo>
                  <a:lnTo>
                    <a:pt x="1" y="149"/>
                  </a:lnTo>
                  <a:lnTo>
                    <a:pt x="1" y="223"/>
                  </a:lnTo>
                  <a:lnTo>
                    <a:pt x="38" y="297"/>
                  </a:lnTo>
                  <a:lnTo>
                    <a:pt x="94" y="353"/>
                  </a:lnTo>
                  <a:lnTo>
                    <a:pt x="149" y="390"/>
                  </a:lnTo>
                  <a:lnTo>
                    <a:pt x="279" y="464"/>
                  </a:lnTo>
                  <a:lnTo>
                    <a:pt x="409" y="575"/>
                  </a:lnTo>
                  <a:lnTo>
                    <a:pt x="539" y="724"/>
                  </a:lnTo>
                  <a:lnTo>
                    <a:pt x="687" y="909"/>
                  </a:lnTo>
                  <a:lnTo>
                    <a:pt x="854" y="1131"/>
                  </a:lnTo>
                  <a:lnTo>
                    <a:pt x="1039" y="1354"/>
                  </a:lnTo>
                  <a:lnTo>
                    <a:pt x="1262" y="1558"/>
                  </a:lnTo>
                  <a:lnTo>
                    <a:pt x="1392" y="1669"/>
                  </a:lnTo>
                  <a:lnTo>
                    <a:pt x="1521" y="1762"/>
                  </a:lnTo>
                  <a:lnTo>
                    <a:pt x="1948" y="2040"/>
                  </a:lnTo>
                  <a:lnTo>
                    <a:pt x="2115" y="2151"/>
                  </a:lnTo>
                  <a:lnTo>
                    <a:pt x="2245" y="2263"/>
                  </a:lnTo>
                  <a:lnTo>
                    <a:pt x="2356" y="2374"/>
                  </a:lnTo>
                  <a:lnTo>
                    <a:pt x="2449" y="2504"/>
                  </a:lnTo>
                  <a:lnTo>
                    <a:pt x="2560" y="2652"/>
                  </a:lnTo>
                  <a:lnTo>
                    <a:pt x="2671" y="2837"/>
                  </a:lnTo>
                  <a:lnTo>
                    <a:pt x="2782" y="3060"/>
                  </a:lnTo>
                  <a:lnTo>
                    <a:pt x="2931" y="3264"/>
                  </a:lnTo>
                  <a:lnTo>
                    <a:pt x="3079" y="3468"/>
                  </a:lnTo>
                  <a:lnTo>
                    <a:pt x="3227" y="3653"/>
                  </a:lnTo>
                  <a:lnTo>
                    <a:pt x="3413" y="3839"/>
                  </a:lnTo>
                  <a:lnTo>
                    <a:pt x="3598" y="4006"/>
                  </a:lnTo>
                  <a:lnTo>
                    <a:pt x="3821" y="4154"/>
                  </a:lnTo>
                  <a:lnTo>
                    <a:pt x="4062" y="4284"/>
                  </a:lnTo>
                  <a:lnTo>
                    <a:pt x="4229" y="4395"/>
                  </a:lnTo>
                  <a:lnTo>
                    <a:pt x="4395" y="4525"/>
                  </a:lnTo>
                  <a:lnTo>
                    <a:pt x="4544" y="4673"/>
                  </a:lnTo>
                  <a:lnTo>
                    <a:pt x="4692" y="4859"/>
                  </a:lnTo>
                  <a:lnTo>
                    <a:pt x="4989" y="5304"/>
                  </a:lnTo>
                  <a:lnTo>
                    <a:pt x="5156" y="5526"/>
                  </a:lnTo>
                  <a:lnTo>
                    <a:pt x="5341" y="5786"/>
                  </a:lnTo>
                  <a:lnTo>
                    <a:pt x="5490" y="5953"/>
                  </a:lnTo>
                  <a:lnTo>
                    <a:pt x="5638" y="6101"/>
                  </a:lnTo>
                  <a:lnTo>
                    <a:pt x="5786" y="6212"/>
                  </a:lnTo>
                  <a:lnTo>
                    <a:pt x="5935" y="6286"/>
                  </a:lnTo>
                  <a:lnTo>
                    <a:pt x="6176" y="6416"/>
                  </a:lnTo>
                  <a:lnTo>
                    <a:pt x="6380" y="6546"/>
                  </a:lnTo>
                  <a:lnTo>
                    <a:pt x="6472" y="6620"/>
                  </a:lnTo>
                  <a:lnTo>
                    <a:pt x="6565" y="6731"/>
                  </a:lnTo>
                  <a:lnTo>
                    <a:pt x="6621" y="6787"/>
                  </a:lnTo>
                  <a:lnTo>
                    <a:pt x="6676" y="6824"/>
                  </a:lnTo>
                  <a:lnTo>
                    <a:pt x="6732" y="6843"/>
                  </a:lnTo>
                  <a:lnTo>
                    <a:pt x="6787" y="6805"/>
                  </a:lnTo>
                  <a:lnTo>
                    <a:pt x="6825" y="6768"/>
                  </a:lnTo>
                  <a:lnTo>
                    <a:pt x="6843" y="6694"/>
                  </a:lnTo>
                  <a:lnTo>
                    <a:pt x="6843" y="6620"/>
                  </a:lnTo>
                  <a:lnTo>
                    <a:pt x="6806" y="6546"/>
                  </a:lnTo>
                  <a:lnTo>
                    <a:pt x="6732" y="6435"/>
                  </a:lnTo>
                  <a:lnTo>
                    <a:pt x="6658" y="6342"/>
                  </a:lnTo>
                  <a:lnTo>
                    <a:pt x="6491" y="6212"/>
                  </a:lnTo>
                  <a:lnTo>
                    <a:pt x="6324" y="6101"/>
                  </a:lnTo>
                  <a:lnTo>
                    <a:pt x="6176" y="6027"/>
                  </a:lnTo>
                  <a:lnTo>
                    <a:pt x="6009" y="5934"/>
                  </a:lnTo>
                  <a:lnTo>
                    <a:pt x="5860" y="5841"/>
                  </a:lnTo>
                  <a:lnTo>
                    <a:pt x="5693" y="5711"/>
                  </a:lnTo>
                  <a:lnTo>
                    <a:pt x="5545" y="5526"/>
                  </a:lnTo>
                  <a:lnTo>
                    <a:pt x="5378" y="5322"/>
                  </a:lnTo>
                  <a:lnTo>
                    <a:pt x="5211" y="5100"/>
                  </a:lnTo>
                  <a:lnTo>
                    <a:pt x="4915" y="4636"/>
                  </a:lnTo>
                  <a:lnTo>
                    <a:pt x="4748" y="4432"/>
                  </a:lnTo>
                  <a:lnTo>
                    <a:pt x="4562" y="4228"/>
                  </a:lnTo>
                  <a:lnTo>
                    <a:pt x="4340" y="4061"/>
                  </a:lnTo>
                  <a:lnTo>
                    <a:pt x="4229" y="3968"/>
                  </a:lnTo>
                  <a:lnTo>
                    <a:pt x="4099" y="3913"/>
                  </a:lnTo>
                  <a:lnTo>
                    <a:pt x="3913" y="3802"/>
                  </a:lnTo>
                  <a:lnTo>
                    <a:pt x="3728" y="3672"/>
                  </a:lnTo>
                  <a:lnTo>
                    <a:pt x="3561" y="3542"/>
                  </a:lnTo>
                  <a:lnTo>
                    <a:pt x="3413" y="3394"/>
                  </a:lnTo>
                  <a:lnTo>
                    <a:pt x="3283" y="3245"/>
                  </a:lnTo>
                  <a:lnTo>
                    <a:pt x="3153" y="3060"/>
                  </a:lnTo>
                  <a:lnTo>
                    <a:pt x="2931" y="2670"/>
                  </a:lnTo>
                  <a:lnTo>
                    <a:pt x="2801" y="2448"/>
                  </a:lnTo>
                  <a:lnTo>
                    <a:pt x="2671" y="2263"/>
                  </a:lnTo>
                  <a:lnTo>
                    <a:pt x="2541" y="2114"/>
                  </a:lnTo>
                  <a:lnTo>
                    <a:pt x="2393" y="1966"/>
                  </a:lnTo>
                  <a:lnTo>
                    <a:pt x="2226" y="1836"/>
                  </a:lnTo>
                  <a:lnTo>
                    <a:pt x="2059" y="1706"/>
                  </a:lnTo>
                  <a:lnTo>
                    <a:pt x="1614" y="1410"/>
                  </a:lnTo>
                  <a:lnTo>
                    <a:pt x="1466" y="1298"/>
                  </a:lnTo>
                  <a:lnTo>
                    <a:pt x="1317" y="1169"/>
                  </a:lnTo>
                  <a:lnTo>
                    <a:pt x="1188" y="1020"/>
                  </a:lnTo>
                  <a:lnTo>
                    <a:pt x="1058" y="890"/>
                  </a:lnTo>
                  <a:lnTo>
                    <a:pt x="817" y="575"/>
                  </a:lnTo>
                  <a:lnTo>
                    <a:pt x="706" y="427"/>
                  </a:lnTo>
                  <a:lnTo>
                    <a:pt x="576" y="297"/>
                  </a:lnTo>
                  <a:lnTo>
                    <a:pt x="483" y="204"/>
                  </a:lnTo>
                  <a:lnTo>
                    <a:pt x="390" y="130"/>
                  </a:lnTo>
                  <a:lnTo>
                    <a:pt x="279" y="75"/>
                  </a:lnTo>
                  <a:lnTo>
                    <a:pt x="16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1"/>
            <p:cNvSpPr/>
            <p:nvPr/>
          </p:nvSpPr>
          <p:spPr>
            <a:xfrm>
              <a:off x="10191525" y="4645150"/>
              <a:ext cx="178975" cy="185450"/>
            </a:xfrm>
            <a:custGeom>
              <a:avLst/>
              <a:gdLst/>
              <a:ahLst/>
              <a:cxnLst/>
              <a:rect l="l" t="t" r="r" b="b"/>
              <a:pathLst>
                <a:path w="7159" h="7418" extrusionOk="0">
                  <a:moveTo>
                    <a:pt x="57" y="0"/>
                  </a:moveTo>
                  <a:lnTo>
                    <a:pt x="20" y="56"/>
                  </a:lnTo>
                  <a:lnTo>
                    <a:pt x="1" y="111"/>
                  </a:lnTo>
                  <a:lnTo>
                    <a:pt x="1" y="185"/>
                  </a:lnTo>
                  <a:lnTo>
                    <a:pt x="20" y="278"/>
                  </a:lnTo>
                  <a:lnTo>
                    <a:pt x="75" y="334"/>
                  </a:lnTo>
                  <a:lnTo>
                    <a:pt x="131" y="371"/>
                  </a:lnTo>
                  <a:lnTo>
                    <a:pt x="205" y="389"/>
                  </a:lnTo>
                  <a:lnTo>
                    <a:pt x="298" y="408"/>
                  </a:lnTo>
                  <a:lnTo>
                    <a:pt x="446" y="464"/>
                  </a:lnTo>
                  <a:lnTo>
                    <a:pt x="594" y="538"/>
                  </a:lnTo>
                  <a:lnTo>
                    <a:pt x="743" y="649"/>
                  </a:lnTo>
                  <a:lnTo>
                    <a:pt x="910" y="816"/>
                  </a:lnTo>
                  <a:lnTo>
                    <a:pt x="1095" y="1020"/>
                  </a:lnTo>
                  <a:lnTo>
                    <a:pt x="1262" y="1261"/>
                  </a:lnTo>
                  <a:lnTo>
                    <a:pt x="1410" y="1539"/>
                  </a:lnTo>
                  <a:lnTo>
                    <a:pt x="1503" y="1706"/>
                  </a:lnTo>
                  <a:lnTo>
                    <a:pt x="1596" y="1854"/>
                  </a:lnTo>
                  <a:lnTo>
                    <a:pt x="1688" y="1984"/>
                  </a:lnTo>
                  <a:lnTo>
                    <a:pt x="1781" y="2114"/>
                  </a:lnTo>
                  <a:lnTo>
                    <a:pt x="1985" y="2318"/>
                  </a:lnTo>
                  <a:lnTo>
                    <a:pt x="2189" y="2466"/>
                  </a:lnTo>
                  <a:lnTo>
                    <a:pt x="2393" y="2596"/>
                  </a:lnTo>
                  <a:lnTo>
                    <a:pt x="2578" y="2707"/>
                  </a:lnTo>
                  <a:lnTo>
                    <a:pt x="2764" y="2819"/>
                  </a:lnTo>
                  <a:lnTo>
                    <a:pt x="2931" y="2930"/>
                  </a:lnTo>
                  <a:lnTo>
                    <a:pt x="3079" y="3078"/>
                  </a:lnTo>
                  <a:lnTo>
                    <a:pt x="3209" y="3226"/>
                  </a:lnTo>
                  <a:lnTo>
                    <a:pt x="3320" y="3412"/>
                  </a:lnTo>
                  <a:lnTo>
                    <a:pt x="3431" y="3597"/>
                  </a:lnTo>
                  <a:lnTo>
                    <a:pt x="3543" y="3820"/>
                  </a:lnTo>
                  <a:lnTo>
                    <a:pt x="3672" y="4042"/>
                  </a:lnTo>
                  <a:lnTo>
                    <a:pt x="3821" y="4265"/>
                  </a:lnTo>
                  <a:lnTo>
                    <a:pt x="4006" y="4469"/>
                  </a:lnTo>
                  <a:lnTo>
                    <a:pt x="4173" y="4617"/>
                  </a:lnTo>
                  <a:lnTo>
                    <a:pt x="4358" y="4747"/>
                  </a:lnTo>
                  <a:lnTo>
                    <a:pt x="4562" y="4858"/>
                  </a:lnTo>
                  <a:lnTo>
                    <a:pt x="4748" y="4951"/>
                  </a:lnTo>
                  <a:lnTo>
                    <a:pt x="5137" y="5118"/>
                  </a:lnTo>
                  <a:lnTo>
                    <a:pt x="5304" y="5211"/>
                  </a:lnTo>
                  <a:lnTo>
                    <a:pt x="5471" y="5303"/>
                  </a:lnTo>
                  <a:lnTo>
                    <a:pt x="5656" y="5452"/>
                  </a:lnTo>
                  <a:lnTo>
                    <a:pt x="5731" y="5526"/>
                  </a:lnTo>
                  <a:lnTo>
                    <a:pt x="5786" y="5600"/>
                  </a:lnTo>
                  <a:lnTo>
                    <a:pt x="5860" y="5748"/>
                  </a:lnTo>
                  <a:lnTo>
                    <a:pt x="5953" y="5915"/>
                  </a:lnTo>
                  <a:lnTo>
                    <a:pt x="6101" y="6286"/>
                  </a:lnTo>
                  <a:lnTo>
                    <a:pt x="6287" y="6675"/>
                  </a:lnTo>
                  <a:lnTo>
                    <a:pt x="6398" y="6861"/>
                  </a:lnTo>
                  <a:lnTo>
                    <a:pt x="6528" y="7028"/>
                  </a:lnTo>
                  <a:lnTo>
                    <a:pt x="6621" y="7139"/>
                  </a:lnTo>
                  <a:lnTo>
                    <a:pt x="6732" y="7250"/>
                  </a:lnTo>
                  <a:lnTo>
                    <a:pt x="6843" y="7324"/>
                  </a:lnTo>
                  <a:lnTo>
                    <a:pt x="6973" y="7399"/>
                  </a:lnTo>
                  <a:lnTo>
                    <a:pt x="7047" y="7417"/>
                  </a:lnTo>
                  <a:lnTo>
                    <a:pt x="7103" y="7399"/>
                  </a:lnTo>
                  <a:lnTo>
                    <a:pt x="7140" y="7343"/>
                  </a:lnTo>
                  <a:lnTo>
                    <a:pt x="7158" y="7269"/>
                  </a:lnTo>
                  <a:lnTo>
                    <a:pt x="7158" y="7195"/>
                  </a:lnTo>
                  <a:lnTo>
                    <a:pt x="7121" y="7120"/>
                  </a:lnTo>
                  <a:lnTo>
                    <a:pt x="7084" y="7065"/>
                  </a:lnTo>
                  <a:lnTo>
                    <a:pt x="7010" y="7028"/>
                  </a:lnTo>
                  <a:lnTo>
                    <a:pt x="6936" y="6972"/>
                  </a:lnTo>
                  <a:lnTo>
                    <a:pt x="6862" y="6935"/>
                  </a:lnTo>
                  <a:lnTo>
                    <a:pt x="6732" y="6787"/>
                  </a:lnTo>
                  <a:lnTo>
                    <a:pt x="6602" y="6620"/>
                  </a:lnTo>
                  <a:lnTo>
                    <a:pt x="6509" y="6416"/>
                  </a:lnTo>
                  <a:lnTo>
                    <a:pt x="6287" y="5915"/>
                  </a:lnTo>
                  <a:lnTo>
                    <a:pt x="6157" y="5656"/>
                  </a:lnTo>
                  <a:lnTo>
                    <a:pt x="6027" y="5396"/>
                  </a:lnTo>
                  <a:lnTo>
                    <a:pt x="5953" y="5303"/>
                  </a:lnTo>
                  <a:lnTo>
                    <a:pt x="5860" y="5211"/>
                  </a:lnTo>
                  <a:lnTo>
                    <a:pt x="5694" y="5062"/>
                  </a:lnTo>
                  <a:lnTo>
                    <a:pt x="5508" y="4932"/>
                  </a:lnTo>
                  <a:lnTo>
                    <a:pt x="5323" y="4821"/>
                  </a:lnTo>
                  <a:lnTo>
                    <a:pt x="4933" y="4636"/>
                  </a:lnTo>
                  <a:lnTo>
                    <a:pt x="4562" y="4450"/>
                  </a:lnTo>
                  <a:lnTo>
                    <a:pt x="4340" y="4320"/>
                  </a:lnTo>
                  <a:lnTo>
                    <a:pt x="4173" y="4191"/>
                  </a:lnTo>
                  <a:lnTo>
                    <a:pt x="4080" y="4079"/>
                  </a:lnTo>
                  <a:lnTo>
                    <a:pt x="3988" y="3950"/>
                  </a:lnTo>
                  <a:lnTo>
                    <a:pt x="3802" y="3653"/>
                  </a:lnTo>
                  <a:lnTo>
                    <a:pt x="3635" y="3338"/>
                  </a:lnTo>
                  <a:lnTo>
                    <a:pt x="3543" y="3171"/>
                  </a:lnTo>
                  <a:lnTo>
                    <a:pt x="3431" y="3022"/>
                  </a:lnTo>
                  <a:lnTo>
                    <a:pt x="3264" y="2800"/>
                  </a:lnTo>
                  <a:lnTo>
                    <a:pt x="3172" y="2707"/>
                  </a:lnTo>
                  <a:lnTo>
                    <a:pt x="3061" y="2615"/>
                  </a:lnTo>
                  <a:lnTo>
                    <a:pt x="2912" y="2503"/>
                  </a:lnTo>
                  <a:lnTo>
                    <a:pt x="2745" y="2411"/>
                  </a:lnTo>
                  <a:lnTo>
                    <a:pt x="2467" y="2244"/>
                  </a:lnTo>
                  <a:lnTo>
                    <a:pt x="2208" y="2077"/>
                  </a:lnTo>
                  <a:lnTo>
                    <a:pt x="2096" y="1966"/>
                  </a:lnTo>
                  <a:lnTo>
                    <a:pt x="1985" y="1854"/>
                  </a:lnTo>
                  <a:lnTo>
                    <a:pt x="1837" y="1650"/>
                  </a:lnTo>
                  <a:lnTo>
                    <a:pt x="1688" y="1391"/>
                  </a:lnTo>
                  <a:lnTo>
                    <a:pt x="1503" y="1057"/>
                  </a:lnTo>
                  <a:lnTo>
                    <a:pt x="1299" y="779"/>
                  </a:lnTo>
                  <a:lnTo>
                    <a:pt x="1095" y="538"/>
                  </a:lnTo>
                  <a:lnTo>
                    <a:pt x="891" y="352"/>
                  </a:lnTo>
                  <a:lnTo>
                    <a:pt x="687" y="185"/>
                  </a:lnTo>
                  <a:lnTo>
                    <a:pt x="483" y="74"/>
                  </a:lnTo>
                  <a:lnTo>
                    <a:pt x="29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1"/>
            <p:cNvSpPr/>
            <p:nvPr/>
          </p:nvSpPr>
          <p:spPr>
            <a:xfrm>
              <a:off x="10149825" y="4647925"/>
              <a:ext cx="160875" cy="191475"/>
            </a:xfrm>
            <a:custGeom>
              <a:avLst/>
              <a:gdLst/>
              <a:ahLst/>
              <a:cxnLst/>
              <a:rect l="l" t="t" r="r" b="b"/>
              <a:pathLst>
                <a:path w="6435" h="7659" extrusionOk="0">
                  <a:moveTo>
                    <a:pt x="93" y="0"/>
                  </a:moveTo>
                  <a:lnTo>
                    <a:pt x="37" y="19"/>
                  </a:lnTo>
                  <a:lnTo>
                    <a:pt x="0" y="74"/>
                  </a:lnTo>
                  <a:lnTo>
                    <a:pt x="0" y="149"/>
                  </a:lnTo>
                  <a:lnTo>
                    <a:pt x="19" y="223"/>
                  </a:lnTo>
                  <a:lnTo>
                    <a:pt x="56" y="297"/>
                  </a:lnTo>
                  <a:lnTo>
                    <a:pt x="111" y="353"/>
                  </a:lnTo>
                  <a:lnTo>
                    <a:pt x="167" y="390"/>
                  </a:lnTo>
                  <a:lnTo>
                    <a:pt x="260" y="427"/>
                  </a:lnTo>
                  <a:lnTo>
                    <a:pt x="352" y="519"/>
                  </a:lnTo>
                  <a:lnTo>
                    <a:pt x="464" y="686"/>
                  </a:lnTo>
                  <a:lnTo>
                    <a:pt x="575" y="909"/>
                  </a:lnTo>
                  <a:lnTo>
                    <a:pt x="853" y="1428"/>
                  </a:lnTo>
                  <a:lnTo>
                    <a:pt x="1020" y="1706"/>
                  </a:lnTo>
                  <a:lnTo>
                    <a:pt x="1205" y="1984"/>
                  </a:lnTo>
                  <a:lnTo>
                    <a:pt x="1372" y="2170"/>
                  </a:lnTo>
                  <a:lnTo>
                    <a:pt x="1558" y="2318"/>
                  </a:lnTo>
                  <a:lnTo>
                    <a:pt x="1725" y="2429"/>
                  </a:lnTo>
                  <a:lnTo>
                    <a:pt x="1891" y="2541"/>
                  </a:lnTo>
                  <a:lnTo>
                    <a:pt x="2225" y="2708"/>
                  </a:lnTo>
                  <a:lnTo>
                    <a:pt x="2374" y="2800"/>
                  </a:lnTo>
                  <a:lnTo>
                    <a:pt x="2485" y="2874"/>
                  </a:lnTo>
                  <a:lnTo>
                    <a:pt x="2633" y="3004"/>
                  </a:lnTo>
                  <a:lnTo>
                    <a:pt x="2726" y="3134"/>
                  </a:lnTo>
                  <a:lnTo>
                    <a:pt x="2911" y="3505"/>
                  </a:lnTo>
                  <a:lnTo>
                    <a:pt x="3134" y="3968"/>
                  </a:lnTo>
                  <a:lnTo>
                    <a:pt x="3375" y="4432"/>
                  </a:lnTo>
                  <a:lnTo>
                    <a:pt x="3505" y="4673"/>
                  </a:lnTo>
                  <a:lnTo>
                    <a:pt x="3653" y="4896"/>
                  </a:lnTo>
                  <a:lnTo>
                    <a:pt x="3764" y="5025"/>
                  </a:lnTo>
                  <a:lnTo>
                    <a:pt x="3857" y="5155"/>
                  </a:lnTo>
                  <a:lnTo>
                    <a:pt x="3987" y="5266"/>
                  </a:lnTo>
                  <a:lnTo>
                    <a:pt x="4098" y="5378"/>
                  </a:lnTo>
                  <a:lnTo>
                    <a:pt x="4265" y="5489"/>
                  </a:lnTo>
                  <a:lnTo>
                    <a:pt x="4432" y="5582"/>
                  </a:lnTo>
                  <a:lnTo>
                    <a:pt x="4710" y="5711"/>
                  </a:lnTo>
                  <a:lnTo>
                    <a:pt x="4951" y="5841"/>
                  </a:lnTo>
                  <a:lnTo>
                    <a:pt x="5044" y="5897"/>
                  </a:lnTo>
                  <a:lnTo>
                    <a:pt x="5118" y="5952"/>
                  </a:lnTo>
                  <a:lnTo>
                    <a:pt x="5211" y="6064"/>
                  </a:lnTo>
                  <a:lnTo>
                    <a:pt x="5285" y="6194"/>
                  </a:lnTo>
                  <a:lnTo>
                    <a:pt x="5396" y="6453"/>
                  </a:lnTo>
                  <a:lnTo>
                    <a:pt x="5526" y="6694"/>
                  </a:lnTo>
                  <a:lnTo>
                    <a:pt x="5674" y="6917"/>
                  </a:lnTo>
                  <a:lnTo>
                    <a:pt x="5823" y="7139"/>
                  </a:lnTo>
                  <a:lnTo>
                    <a:pt x="6064" y="7454"/>
                  </a:lnTo>
                  <a:lnTo>
                    <a:pt x="6156" y="7584"/>
                  </a:lnTo>
                  <a:lnTo>
                    <a:pt x="6230" y="7640"/>
                  </a:lnTo>
                  <a:lnTo>
                    <a:pt x="6286" y="7658"/>
                  </a:lnTo>
                  <a:lnTo>
                    <a:pt x="6342" y="7658"/>
                  </a:lnTo>
                  <a:lnTo>
                    <a:pt x="6397" y="7621"/>
                  </a:lnTo>
                  <a:lnTo>
                    <a:pt x="6416" y="7547"/>
                  </a:lnTo>
                  <a:lnTo>
                    <a:pt x="6434" y="7492"/>
                  </a:lnTo>
                  <a:lnTo>
                    <a:pt x="6416" y="7399"/>
                  </a:lnTo>
                  <a:lnTo>
                    <a:pt x="6360" y="7343"/>
                  </a:lnTo>
                  <a:lnTo>
                    <a:pt x="6360" y="7325"/>
                  </a:lnTo>
                  <a:lnTo>
                    <a:pt x="6342" y="7306"/>
                  </a:lnTo>
                  <a:lnTo>
                    <a:pt x="6268" y="7213"/>
                  </a:lnTo>
                  <a:lnTo>
                    <a:pt x="6045" y="6917"/>
                  </a:lnTo>
                  <a:lnTo>
                    <a:pt x="5785" y="6509"/>
                  </a:lnTo>
                  <a:lnTo>
                    <a:pt x="5656" y="6305"/>
                  </a:lnTo>
                  <a:lnTo>
                    <a:pt x="5563" y="6101"/>
                  </a:lnTo>
                  <a:lnTo>
                    <a:pt x="5507" y="5971"/>
                  </a:lnTo>
                  <a:lnTo>
                    <a:pt x="5433" y="5860"/>
                  </a:lnTo>
                  <a:lnTo>
                    <a:pt x="5359" y="5767"/>
                  </a:lnTo>
                  <a:lnTo>
                    <a:pt x="5285" y="5674"/>
                  </a:lnTo>
                  <a:lnTo>
                    <a:pt x="5118" y="5526"/>
                  </a:lnTo>
                  <a:lnTo>
                    <a:pt x="4932" y="5433"/>
                  </a:lnTo>
                  <a:lnTo>
                    <a:pt x="4580" y="5266"/>
                  </a:lnTo>
                  <a:lnTo>
                    <a:pt x="4395" y="5155"/>
                  </a:lnTo>
                  <a:lnTo>
                    <a:pt x="4209" y="5044"/>
                  </a:lnTo>
                  <a:lnTo>
                    <a:pt x="4135" y="4970"/>
                  </a:lnTo>
                  <a:lnTo>
                    <a:pt x="4061" y="4896"/>
                  </a:lnTo>
                  <a:lnTo>
                    <a:pt x="3876" y="4673"/>
                  </a:lnTo>
                  <a:lnTo>
                    <a:pt x="3709" y="4413"/>
                  </a:lnTo>
                  <a:lnTo>
                    <a:pt x="3560" y="4135"/>
                  </a:lnTo>
                  <a:lnTo>
                    <a:pt x="3264" y="3523"/>
                  </a:lnTo>
                  <a:lnTo>
                    <a:pt x="2986" y="2986"/>
                  </a:lnTo>
                  <a:lnTo>
                    <a:pt x="2911" y="2856"/>
                  </a:lnTo>
                  <a:lnTo>
                    <a:pt x="2819" y="2745"/>
                  </a:lnTo>
                  <a:lnTo>
                    <a:pt x="2707" y="2633"/>
                  </a:lnTo>
                  <a:lnTo>
                    <a:pt x="2615" y="2559"/>
                  </a:lnTo>
                  <a:lnTo>
                    <a:pt x="2392" y="2411"/>
                  </a:lnTo>
                  <a:lnTo>
                    <a:pt x="2188" y="2300"/>
                  </a:lnTo>
                  <a:lnTo>
                    <a:pt x="1966" y="2188"/>
                  </a:lnTo>
                  <a:lnTo>
                    <a:pt x="1762" y="2059"/>
                  </a:lnTo>
                  <a:lnTo>
                    <a:pt x="1576" y="1910"/>
                  </a:lnTo>
                  <a:lnTo>
                    <a:pt x="1409" y="1743"/>
                  </a:lnTo>
                  <a:lnTo>
                    <a:pt x="1298" y="1595"/>
                  </a:lnTo>
                  <a:lnTo>
                    <a:pt x="1205" y="1447"/>
                  </a:lnTo>
                  <a:lnTo>
                    <a:pt x="1020" y="1113"/>
                  </a:lnTo>
                  <a:lnTo>
                    <a:pt x="853" y="779"/>
                  </a:lnTo>
                  <a:lnTo>
                    <a:pt x="668" y="464"/>
                  </a:lnTo>
                  <a:lnTo>
                    <a:pt x="538" y="260"/>
                  </a:lnTo>
                  <a:lnTo>
                    <a:pt x="464" y="186"/>
                  </a:lnTo>
                  <a:lnTo>
                    <a:pt x="371" y="112"/>
                  </a:lnTo>
                  <a:lnTo>
                    <a:pt x="278" y="37"/>
                  </a:lnTo>
                  <a:lnTo>
                    <a:pt x="1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1"/>
            <p:cNvSpPr/>
            <p:nvPr/>
          </p:nvSpPr>
          <p:spPr>
            <a:xfrm>
              <a:off x="10442325" y="4640050"/>
              <a:ext cx="178950" cy="185450"/>
            </a:xfrm>
            <a:custGeom>
              <a:avLst/>
              <a:gdLst/>
              <a:ahLst/>
              <a:cxnLst/>
              <a:rect l="l" t="t" r="r" b="b"/>
              <a:pathLst>
                <a:path w="7158" h="7418" extrusionOk="0">
                  <a:moveTo>
                    <a:pt x="112" y="0"/>
                  </a:moveTo>
                  <a:lnTo>
                    <a:pt x="56" y="19"/>
                  </a:lnTo>
                  <a:lnTo>
                    <a:pt x="19" y="56"/>
                  </a:lnTo>
                  <a:lnTo>
                    <a:pt x="0" y="130"/>
                  </a:lnTo>
                  <a:lnTo>
                    <a:pt x="0" y="204"/>
                  </a:lnTo>
                  <a:lnTo>
                    <a:pt x="19" y="278"/>
                  </a:lnTo>
                  <a:lnTo>
                    <a:pt x="75" y="352"/>
                  </a:lnTo>
                  <a:lnTo>
                    <a:pt x="130" y="389"/>
                  </a:lnTo>
                  <a:lnTo>
                    <a:pt x="204" y="408"/>
                  </a:lnTo>
                  <a:lnTo>
                    <a:pt x="316" y="427"/>
                  </a:lnTo>
                  <a:lnTo>
                    <a:pt x="446" y="464"/>
                  </a:lnTo>
                  <a:lnTo>
                    <a:pt x="594" y="556"/>
                  </a:lnTo>
                  <a:lnTo>
                    <a:pt x="742" y="668"/>
                  </a:lnTo>
                  <a:lnTo>
                    <a:pt x="928" y="834"/>
                  </a:lnTo>
                  <a:lnTo>
                    <a:pt x="1095" y="1020"/>
                  </a:lnTo>
                  <a:lnTo>
                    <a:pt x="1261" y="1261"/>
                  </a:lnTo>
                  <a:lnTo>
                    <a:pt x="1410" y="1539"/>
                  </a:lnTo>
                  <a:lnTo>
                    <a:pt x="1502" y="1706"/>
                  </a:lnTo>
                  <a:lnTo>
                    <a:pt x="1595" y="1873"/>
                  </a:lnTo>
                  <a:lnTo>
                    <a:pt x="1688" y="2003"/>
                  </a:lnTo>
                  <a:lnTo>
                    <a:pt x="1781" y="2114"/>
                  </a:lnTo>
                  <a:lnTo>
                    <a:pt x="1985" y="2318"/>
                  </a:lnTo>
                  <a:lnTo>
                    <a:pt x="2189" y="2485"/>
                  </a:lnTo>
                  <a:lnTo>
                    <a:pt x="2392" y="2596"/>
                  </a:lnTo>
                  <a:lnTo>
                    <a:pt x="2578" y="2707"/>
                  </a:lnTo>
                  <a:lnTo>
                    <a:pt x="2763" y="2819"/>
                  </a:lnTo>
                  <a:lnTo>
                    <a:pt x="2930" y="2948"/>
                  </a:lnTo>
                  <a:lnTo>
                    <a:pt x="3079" y="3078"/>
                  </a:lnTo>
                  <a:lnTo>
                    <a:pt x="3208" y="3245"/>
                  </a:lnTo>
                  <a:lnTo>
                    <a:pt x="3320" y="3412"/>
                  </a:lnTo>
                  <a:lnTo>
                    <a:pt x="3431" y="3616"/>
                  </a:lnTo>
                  <a:lnTo>
                    <a:pt x="3542" y="3838"/>
                  </a:lnTo>
                  <a:lnTo>
                    <a:pt x="3672" y="4061"/>
                  </a:lnTo>
                  <a:lnTo>
                    <a:pt x="3820" y="4283"/>
                  </a:lnTo>
                  <a:lnTo>
                    <a:pt x="4006" y="4487"/>
                  </a:lnTo>
                  <a:lnTo>
                    <a:pt x="4191" y="4636"/>
                  </a:lnTo>
                  <a:lnTo>
                    <a:pt x="4358" y="4766"/>
                  </a:lnTo>
                  <a:lnTo>
                    <a:pt x="4562" y="4858"/>
                  </a:lnTo>
                  <a:lnTo>
                    <a:pt x="4747" y="4951"/>
                  </a:lnTo>
                  <a:lnTo>
                    <a:pt x="5137" y="5136"/>
                  </a:lnTo>
                  <a:lnTo>
                    <a:pt x="5322" y="5229"/>
                  </a:lnTo>
                  <a:lnTo>
                    <a:pt x="5471" y="5322"/>
                  </a:lnTo>
                  <a:lnTo>
                    <a:pt x="5656" y="5452"/>
                  </a:lnTo>
                  <a:lnTo>
                    <a:pt x="5730" y="5526"/>
                  </a:lnTo>
                  <a:lnTo>
                    <a:pt x="5786" y="5600"/>
                  </a:lnTo>
                  <a:lnTo>
                    <a:pt x="5860" y="5767"/>
                  </a:lnTo>
                  <a:lnTo>
                    <a:pt x="5953" y="5934"/>
                  </a:lnTo>
                  <a:lnTo>
                    <a:pt x="6101" y="6286"/>
                  </a:lnTo>
                  <a:lnTo>
                    <a:pt x="6286" y="6675"/>
                  </a:lnTo>
                  <a:lnTo>
                    <a:pt x="6398" y="6861"/>
                  </a:lnTo>
                  <a:lnTo>
                    <a:pt x="6527" y="7046"/>
                  </a:lnTo>
                  <a:lnTo>
                    <a:pt x="6620" y="7158"/>
                  </a:lnTo>
                  <a:lnTo>
                    <a:pt x="6731" y="7250"/>
                  </a:lnTo>
                  <a:lnTo>
                    <a:pt x="6843" y="7343"/>
                  </a:lnTo>
                  <a:lnTo>
                    <a:pt x="6972" y="7399"/>
                  </a:lnTo>
                  <a:lnTo>
                    <a:pt x="7047" y="7417"/>
                  </a:lnTo>
                  <a:lnTo>
                    <a:pt x="7102" y="7399"/>
                  </a:lnTo>
                  <a:lnTo>
                    <a:pt x="7139" y="7361"/>
                  </a:lnTo>
                  <a:lnTo>
                    <a:pt x="7158" y="7287"/>
                  </a:lnTo>
                  <a:lnTo>
                    <a:pt x="7158" y="7213"/>
                  </a:lnTo>
                  <a:lnTo>
                    <a:pt x="7121" y="7139"/>
                  </a:lnTo>
                  <a:lnTo>
                    <a:pt x="7084" y="7065"/>
                  </a:lnTo>
                  <a:lnTo>
                    <a:pt x="7010" y="7028"/>
                  </a:lnTo>
                  <a:lnTo>
                    <a:pt x="6935" y="6991"/>
                  </a:lnTo>
                  <a:lnTo>
                    <a:pt x="6861" y="6935"/>
                  </a:lnTo>
                  <a:lnTo>
                    <a:pt x="6731" y="6805"/>
                  </a:lnTo>
                  <a:lnTo>
                    <a:pt x="6602" y="6638"/>
                  </a:lnTo>
                  <a:lnTo>
                    <a:pt x="6509" y="6416"/>
                  </a:lnTo>
                  <a:lnTo>
                    <a:pt x="6286" y="5934"/>
                  </a:lnTo>
                  <a:lnTo>
                    <a:pt x="6157" y="5674"/>
                  </a:lnTo>
                  <a:lnTo>
                    <a:pt x="6027" y="5415"/>
                  </a:lnTo>
                  <a:lnTo>
                    <a:pt x="5953" y="5322"/>
                  </a:lnTo>
                  <a:lnTo>
                    <a:pt x="5860" y="5229"/>
                  </a:lnTo>
                  <a:lnTo>
                    <a:pt x="5693" y="5062"/>
                  </a:lnTo>
                  <a:lnTo>
                    <a:pt x="5508" y="4932"/>
                  </a:lnTo>
                  <a:lnTo>
                    <a:pt x="5322" y="4840"/>
                  </a:lnTo>
                  <a:lnTo>
                    <a:pt x="4933" y="4636"/>
                  </a:lnTo>
                  <a:lnTo>
                    <a:pt x="4562" y="4469"/>
                  </a:lnTo>
                  <a:lnTo>
                    <a:pt x="4339" y="4339"/>
                  </a:lnTo>
                  <a:lnTo>
                    <a:pt x="4173" y="4209"/>
                  </a:lnTo>
                  <a:lnTo>
                    <a:pt x="4080" y="4079"/>
                  </a:lnTo>
                  <a:lnTo>
                    <a:pt x="3987" y="3968"/>
                  </a:lnTo>
                  <a:lnTo>
                    <a:pt x="3802" y="3671"/>
                  </a:lnTo>
                  <a:lnTo>
                    <a:pt x="3635" y="3356"/>
                  </a:lnTo>
                  <a:lnTo>
                    <a:pt x="3542" y="3189"/>
                  </a:lnTo>
                  <a:lnTo>
                    <a:pt x="3431" y="3023"/>
                  </a:lnTo>
                  <a:lnTo>
                    <a:pt x="3264" y="2819"/>
                  </a:lnTo>
                  <a:lnTo>
                    <a:pt x="3171" y="2707"/>
                  </a:lnTo>
                  <a:lnTo>
                    <a:pt x="3060" y="2615"/>
                  </a:lnTo>
                  <a:lnTo>
                    <a:pt x="2912" y="2503"/>
                  </a:lnTo>
                  <a:lnTo>
                    <a:pt x="2745" y="2411"/>
                  </a:lnTo>
                  <a:lnTo>
                    <a:pt x="2467" y="2244"/>
                  </a:lnTo>
                  <a:lnTo>
                    <a:pt x="2207" y="2077"/>
                  </a:lnTo>
                  <a:lnTo>
                    <a:pt x="2096" y="1984"/>
                  </a:lnTo>
                  <a:lnTo>
                    <a:pt x="1985" y="1854"/>
                  </a:lnTo>
                  <a:lnTo>
                    <a:pt x="1836" y="1669"/>
                  </a:lnTo>
                  <a:lnTo>
                    <a:pt x="1688" y="1409"/>
                  </a:lnTo>
                  <a:lnTo>
                    <a:pt x="1502" y="1076"/>
                  </a:lnTo>
                  <a:lnTo>
                    <a:pt x="1298" y="797"/>
                  </a:lnTo>
                  <a:lnTo>
                    <a:pt x="1095" y="556"/>
                  </a:lnTo>
                  <a:lnTo>
                    <a:pt x="891" y="352"/>
                  </a:lnTo>
                  <a:lnTo>
                    <a:pt x="687" y="204"/>
                  </a:lnTo>
                  <a:lnTo>
                    <a:pt x="483" y="93"/>
                  </a:lnTo>
                  <a:lnTo>
                    <a:pt x="297"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1"/>
            <p:cNvSpPr/>
            <p:nvPr/>
          </p:nvSpPr>
          <p:spPr>
            <a:xfrm>
              <a:off x="10086300" y="4680375"/>
              <a:ext cx="177125" cy="161800"/>
            </a:xfrm>
            <a:custGeom>
              <a:avLst/>
              <a:gdLst/>
              <a:ahLst/>
              <a:cxnLst/>
              <a:rect l="l" t="t" r="r" b="b"/>
              <a:pathLst>
                <a:path w="7085" h="6472" extrusionOk="0">
                  <a:moveTo>
                    <a:pt x="131" y="0"/>
                  </a:moveTo>
                  <a:lnTo>
                    <a:pt x="75" y="19"/>
                  </a:lnTo>
                  <a:lnTo>
                    <a:pt x="19" y="56"/>
                  </a:lnTo>
                  <a:lnTo>
                    <a:pt x="1" y="130"/>
                  </a:lnTo>
                  <a:lnTo>
                    <a:pt x="19" y="204"/>
                  </a:lnTo>
                  <a:lnTo>
                    <a:pt x="38" y="278"/>
                  </a:lnTo>
                  <a:lnTo>
                    <a:pt x="94" y="353"/>
                  </a:lnTo>
                  <a:lnTo>
                    <a:pt x="149" y="390"/>
                  </a:lnTo>
                  <a:lnTo>
                    <a:pt x="168" y="390"/>
                  </a:lnTo>
                  <a:lnTo>
                    <a:pt x="242" y="427"/>
                  </a:lnTo>
                  <a:lnTo>
                    <a:pt x="501" y="575"/>
                  </a:lnTo>
                  <a:lnTo>
                    <a:pt x="687" y="705"/>
                  </a:lnTo>
                  <a:lnTo>
                    <a:pt x="891" y="853"/>
                  </a:lnTo>
                  <a:lnTo>
                    <a:pt x="1095" y="1057"/>
                  </a:lnTo>
                  <a:lnTo>
                    <a:pt x="1317" y="1280"/>
                  </a:lnTo>
                  <a:lnTo>
                    <a:pt x="1484" y="1447"/>
                  </a:lnTo>
                  <a:lnTo>
                    <a:pt x="1651" y="1576"/>
                  </a:lnTo>
                  <a:lnTo>
                    <a:pt x="1818" y="1688"/>
                  </a:lnTo>
                  <a:lnTo>
                    <a:pt x="1966" y="1780"/>
                  </a:lnTo>
                  <a:lnTo>
                    <a:pt x="2226" y="1929"/>
                  </a:lnTo>
                  <a:lnTo>
                    <a:pt x="2430" y="2021"/>
                  </a:lnTo>
                  <a:lnTo>
                    <a:pt x="2523" y="2077"/>
                  </a:lnTo>
                  <a:lnTo>
                    <a:pt x="2578" y="2114"/>
                  </a:lnTo>
                  <a:lnTo>
                    <a:pt x="2597" y="2151"/>
                  </a:lnTo>
                  <a:lnTo>
                    <a:pt x="2708" y="2448"/>
                  </a:lnTo>
                  <a:lnTo>
                    <a:pt x="2764" y="2596"/>
                  </a:lnTo>
                  <a:lnTo>
                    <a:pt x="2856" y="2745"/>
                  </a:lnTo>
                  <a:lnTo>
                    <a:pt x="2986" y="2893"/>
                  </a:lnTo>
                  <a:lnTo>
                    <a:pt x="3135" y="3041"/>
                  </a:lnTo>
                  <a:lnTo>
                    <a:pt x="3338" y="3208"/>
                  </a:lnTo>
                  <a:lnTo>
                    <a:pt x="3580" y="3412"/>
                  </a:lnTo>
                  <a:lnTo>
                    <a:pt x="3858" y="3598"/>
                  </a:lnTo>
                  <a:lnTo>
                    <a:pt x="4043" y="3709"/>
                  </a:lnTo>
                  <a:lnTo>
                    <a:pt x="4247" y="3820"/>
                  </a:lnTo>
                  <a:lnTo>
                    <a:pt x="4321" y="3913"/>
                  </a:lnTo>
                  <a:lnTo>
                    <a:pt x="4414" y="4024"/>
                  </a:lnTo>
                  <a:lnTo>
                    <a:pt x="4544" y="4247"/>
                  </a:lnTo>
                  <a:lnTo>
                    <a:pt x="4692" y="4506"/>
                  </a:lnTo>
                  <a:lnTo>
                    <a:pt x="4840" y="4729"/>
                  </a:lnTo>
                  <a:lnTo>
                    <a:pt x="4989" y="4914"/>
                  </a:lnTo>
                  <a:lnTo>
                    <a:pt x="5137" y="5081"/>
                  </a:lnTo>
                  <a:lnTo>
                    <a:pt x="5304" y="5229"/>
                  </a:lnTo>
                  <a:lnTo>
                    <a:pt x="5471" y="5378"/>
                  </a:lnTo>
                  <a:lnTo>
                    <a:pt x="5656" y="5507"/>
                  </a:lnTo>
                  <a:lnTo>
                    <a:pt x="5879" y="5637"/>
                  </a:lnTo>
                  <a:lnTo>
                    <a:pt x="6064" y="5767"/>
                  </a:lnTo>
                  <a:lnTo>
                    <a:pt x="6231" y="5897"/>
                  </a:lnTo>
                  <a:lnTo>
                    <a:pt x="6528" y="6119"/>
                  </a:lnTo>
                  <a:lnTo>
                    <a:pt x="6732" y="6305"/>
                  </a:lnTo>
                  <a:lnTo>
                    <a:pt x="6824" y="6397"/>
                  </a:lnTo>
                  <a:lnTo>
                    <a:pt x="6880" y="6453"/>
                  </a:lnTo>
                  <a:lnTo>
                    <a:pt x="6954" y="6472"/>
                  </a:lnTo>
                  <a:lnTo>
                    <a:pt x="7010" y="6453"/>
                  </a:lnTo>
                  <a:lnTo>
                    <a:pt x="7047" y="6416"/>
                  </a:lnTo>
                  <a:lnTo>
                    <a:pt x="7084" y="6342"/>
                  </a:lnTo>
                  <a:lnTo>
                    <a:pt x="7084" y="6268"/>
                  </a:lnTo>
                  <a:lnTo>
                    <a:pt x="7047" y="6194"/>
                  </a:lnTo>
                  <a:lnTo>
                    <a:pt x="7010" y="6138"/>
                  </a:lnTo>
                  <a:lnTo>
                    <a:pt x="6936" y="6045"/>
                  </a:lnTo>
                  <a:lnTo>
                    <a:pt x="6713" y="5841"/>
                  </a:lnTo>
                  <a:lnTo>
                    <a:pt x="6379" y="5582"/>
                  </a:lnTo>
                  <a:lnTo>
                    <a:pt x="6175" y="5433"/>
                  </a:lnTo>
                  <a:lnTo>
                    <a:pt x="5953" y="5285"/>
                  </a:lnTo>
                  <a:lnTo>
                    <a:pt x="5582" y="5044"/>
                  </a:lnTo>
                  <a:lnTo>
                    <a:pt x="5452" y="4933"/>
                  </a:lnTo>
                  <a:lnTo>
                    <a:pt x="5323" y="4803"/>
                  </a:lnTo>
                  <a:lnTo>
                    <a:pt x="5193" y="4673"/>
                  </a:lnTo>
                  <a:lnTo>
                    <a:pt x="5081" y="4506"/>
                  </a:lnTo>
                  <a:lnTo>
                    <a:pt x="4785" y="4061"/>
                  </a:lnTo>
                  <a:lnTo>
                    <a:pt x="4636" y="3802"/>
                  </a:lnTo>
                  <a:lnTo>
                    <a:pt x="4507" y="3635"/>
                  </a:lnTo>
                  <a:lnTo>
                    <a:pt x="4377" y="3505"/>
                  </a:lnTo>
                  <a:lnTo>
                    <a:pt x="4247" y="3431"/>
                  </a:lnTo>
                  <a:lnTo>
                    <a:pt x="4080" y="3338"/>
                  </a:lnTo>
                  <a:lnTo>
                    <a:pt x="3913" y="3245"/>
                  </a:lnTo>
                  <a:lnTo>
                    <a:pt x="3709" y="3078"/>
                  </a:lnTo>
                  <a:lnTo>
                    <a:pt x="3376" y="2819"/>
                  </a:lnTo>
                  <a:lnTo>
                    <a:pt x="3172" y="2633"/>
                  </a:lnTo>
                  <a:lnTo>
                    <a:pt x="3060" y="2485"/>
                  </a:lnTo>
                  <a:lnTo>
                    <a:pt x="2986" y="2337"/>
                  </a:lnTo>
                  <a:lnTo>
                    <a:pt x="2893" y="2077"/>
                  </a:lnTo>
                  <a:lnTo>
                    <a:pt x="2838" y="1966"/>
                  </a:lnTo>
                  <a:lnTo>
                    <a:pt x="2782" y="1873"/>
                  </a:lnTo>
                  <a:lnTo>
                    <a:pt x="2708" y="1799"/>
                  </a:lnTo>
                  <a:lnTo>
                    <a:pt x="2615" y="1725"/>
                  </a:lnTo>
                  <a:lnTo>
                    <a:pt x="2467" y="1632"/>
                  </a:lnTo>
                  <a:lnTo>
                    <a:pt x="2282" y="1558"/>
                  </a:lnTo>
                  <a:lnTo>
                    <a:pt x="2115" y="1465"/>
                  </a:lnTo>
                  <a:lnTo>
                    <a:pt x="1911" y="1354"/>
                  </a:lnTo>
                  <a:lnTo>
                    <a:pt x="1725" y="1206"/>
                  </a:lnTo>
                  <a:lnTo>
                    <a:pt x="1503" y="1002"/>
                  </a:lnTo>
                  <a:lnTo>
                    <a:pt x="1262" y="761"/>
                  </a:lnTo>
                  <a:lnTo>
                    <a:pt x="1021" y="538"/>
                  </a:lnTo>
                  <a:lnTo>
                    <a:pt x="798" y="371"/>
                  </a:lnTo>
                  <a:lnTo>
                    <a:pt x="594" y="241"/>
                  </a:lnTo>
                  <a:lnTo>
                    <a:pt x="298" y="74"/>
                  </a:lnTo>
                  <a:lnTo>
                    <a:pt x="186" y="19"/>
                  </a:lnTo>
                  <a:lnTo>
                    <a:pt x="13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31"/>
          <p:cNvGrpSpPr/>
          <p:nvPr/>
        </p:nvGrpSpPr>
        <p:grpSpPr>
          <a:xfrm>
            <a:off x="3876437" y="3517491"/>
            <a:ext cx="288956" cy="237248"/>
            <a:chOff x="1212175" y="4412127"/>
            <a:chExt cx="902424" cy="740938"/>
          </a:xfrm>
        </p:grpSpPr>
        <p:sp>
          <p:nvSpPr>
            <p:cNvPr id="2221" name="Google Shape;2221;p31"/>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1"/>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1"/>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1"/>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1"/>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1"/>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31"/>
          <p:cNvGrpSpPr/>
          <p:nvPr/>
        </p:nvGrpSpPr>
        <p:grpSpPr>
          <a:xfrm>
            <a:off x="7501882" y="3902166"/>
            <a:ext cx="201782" cy="165674"/>
            <a:chOff x="1212175" y="4412127"/>
            <a:chExt cx="902424" cy="740938"/>
          </a:xfrm>
        </p:grpSpPr>
        <p:sp>
          <p:nvSpPr>
            <p:cNvPr id="2228" name="Google Shape;2228;p31"/>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1"/>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1"/>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1"/>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1"/>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1"/>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31"/>
          <p:cNvGrpSpPr/>
          <p:nvPr/>
        </p:nvGrpSpPr>
        <p:grpSpPr>
          <a:xfrm>
            <a:off x="1396765" y="3754756"/>
            <a:ext cx="245369" cy="201461"/>
            <a:chOff x="1212175" y="4412127"/>
            <a:chExt cx="902424" cy="740938"/>
          </a:xfrm>
        </p:grpSpPr>
        <p:sp>
          <p:nvSpPr>
            <p:cNvPr id="2235" name="Google Shape;2235;p31"/>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1"/>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1"/>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1"/>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1"/>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1"/>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1" name="Google Shape;2241;p31"/>
          <p:cNvGrpSpPr/>
          <p:nvPr/>
        </p:nvGrpSpPr>
        <p:grpSpPr>
          <a:xfrm>
            <a:off x="597988" y="2102538"/>
            <a:ext cx="342324" cy="365795"/>
            <a:chOff x="-3259825" y="2615100"/>
            <a:chExt cx="342324" cy="365795"/>
          </a:xfrm>
        </p:grpSpPr>
        <p:sp>
          <p:nvSpPr>
            <p:cNvPr id="2242" name="Google Shape;2242;p31"/>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1"/>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1"/>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1"/>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1"/>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1"/>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2" name="Google Shape;2352;p3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 Best – First </a:t>
            </a:r>
            <a:r>
              <a:rPr lang="it-IT" dirty="0" err="1"/>
              <a:t>Greedy</a:t>
            </a:r>
            <a:r>
              <a:rPr lang="it-IT" dirty="0"/>
              <a:t> </a:t>
            </a:r>
            <a:endParaRPr dirty="0"/>
          </a:p>
        </p:txBody>
      </p:sp>
      <p:sp>
        <p:nvSpPr>
          <p:cNvPr id="2353" name="Google Shape;2353;p36"/>
          <p:cNvSpPr txBox="1">
            <a:spLocks noGrp="1"/>
          </p:cNvSpPr>
          <p:nvPr>
            <p:ph type="subTitle" idx="1"/>
          </p:nvPr>
        </p:nvSpPr>
        <p:spPr>
          <a:xfrm>
            <a:off x="2926933" y="1510063"/>
            <a:ext cx="4275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t>Facile </a:t>
            </a:r>
            <a:r>
              <a:rPr lang="fr" sz="2000" dirty="0" err="1"/>
              <a:t>implementazione</a:t>
            </a:r>
            <a:endParaRPr sz="2000" dirty="0"/>
          </a:p>
        </p:txBody>
      </p:sp>
      <p:sp>
        <p:nvSpPr>
          <p:cNvPr id="2355" name="Google Shape;2355;p36"/>
          <p:cNvSpPr txBox="1">
            <a:spLocks noGrp="1"/>
          </p:cNvSpPr>
          <p:nvPr>
            <p:ph type="subTitle" idx="3"/>
          </p:nvPr>
        </p:nvSpPr>
        <p:spPr>
          <a:xfrm>
            <a:off x="2965455" y="2623198"/>
            <a:ext cx="4275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800" dirty="0"/>
              <a:t>non garantisce un risultato ottimale </a:t>
            </a:r>
            <a:endParaRPr sz="1800" dirty="0"/>
          </a:p>
        </p:txBody>
      </p:sp>
      <p:sp>
        <p:nvSpPr>
          <p:cNvPr id="2356" name="Google Shape;2356;p36"/>
          <p:cNvSpPr txBox="1">
            <a:spLocks noGrp="1"/>
          </p:cNvSpPr>
          <p:nvPr>
            <p:ph type="subTitle" idx="5"/>
          </p:nvPr>
        </p:nvSpPr>
        <p:spPr>
          <a:xfrm>
            <a:off x="2965455" y="3685268"/>
            <a:ext cx="4427693"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800" dirty="0"/>
              <a:t> ma </a:t>
            </a:r>
            <a:r>
              <a:rPr lang="it-IT" sz="1800" dirty="0" err="1"/>
              <a:t>computazionalmente</a:t>
            </a:r>
            <a:r>
              <a:rPr lang="it-IT" sz="1800" dirty="0"/>
              <a:t> efficiente</a:t>
            </a:r>
            <a:endParaRPr sz="1800" dirty="0"/>
          </a:p>
        </p:txBody>
      </p:sp>
      <p:grpSp>
        <p:nvGrpSpPr>
          <p:cNvPr id="2358" name="Google Shape;2358;p36"/>
          <p:cNvGrpSpPr/>
          <p:nvPr/>
        </p:nvGrpSpPr>
        <p:grpSpPr>
          <a:xfrm>
            <a:off x="1903245" y="1192352"/>
            <a:ext cx="909817" cy="914162"/>
            <a:chOff x="3632410" y="1639189"/>
            <a:chExt cx="909817" cy="914162"/>
          </a:xfrm>
        </p:grpSpPr>
        <p:sp>
          <p:nvSpPr>
            <p:cNvPr id="2359" name="Google Shape;2359;p36"/>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6"/>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36"/>
          <p:cNvGrpSpPr/>
          <p:nvPr/>
        </p:nvGrpSpPr>
        <p:grpSpPr>
          <a:xfrm>
            <a:off x="1903245" y="2297327"/>
            <a:ext cx="909817" cy="914162"/>
            <a:chOff x="3632410" y="1639189"/>
            <a:chExt cx="909817" cy="914162"/>
          </a:xfrm>
        </p:grpSpPr>
        <p:sp>
          <p:nvSpPr>
            <p:cNvPr id="2362" name="Google Shape;2362;p36"/>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6"/>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36"/>
          <p:cNvGrpSpPr/>
          <p:nvPr/>
        </p:nvGrpSpPr>
        <p:grpSpPr>
          <a:xfrm>
            <a:off x="1903245" y="3402227"/>
            <a:ext cx="909817" cy="914162"/>
            <a:chOff x="3632410" y="1639189"/>
            <a:chExt cx="909817" cy="914162"/>
          </a:xfrm>
        </p:grpSpPr>
        <p:sp>
          <p:nvSpPr>
            <p:cNvPr id="2365" name="Google Shape;2365;p36"/>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36"/>
          <p:cNvGrpSpPr/>
          <p:nvPr/>
        </p:nvGrpSpPr>
        <p:grpSpPr>
          <a:xfrm>
            <a:off x="2234114" y="1419029"/>
            <a:ext cx="248080" cy="460807"/>
            <a:chOff x="3333826" y="3248067"/>
            <a:chExt cx="228687" cy="425217"/>
          </a:xfrm>
        </p:grpSpPr>
        <p:sp>
          <p:nvSpPr>
            <p:cNvPr id="2368" name="Google Shape;2368;p36"/>
            <p:cNvSpPr/>
            <p:nvPr/>
          </p:nvSpPr>
          <p:spPr>
            <a:xfrm>
              <a:off x="3333826" y="3248067"/>
              <a:ext cx="228687" cy="274783"/>
            </a:xfrm>
            <a:custGeom>
              <a:avLst/>
              <a:gdLst/>
              <a:ahLst/>
              <a:cxnLst/>
              <a:rect l="l" t="t" r="r" b="b"/>
              <a:pathLst>
                <a:path w="9074" h="10903" extrusionOk="0">
                  <a:moveTo>
                    <a:pt x="4537" y="0"/>
                  </a:moveTo>
                  <a:lnTo>
                    <a:pt x="4378" y="27"/>
                  </a:lnTo>
                  <a:lnTo>
                    <a:pt x="4325" y="53"/>
                  </a:lnTo>
                  <a:lnTo>
                    <a:pt x="4245" y="106"/>
                  </a:lnTo>
                  <a:lnTo>
                    <a:pt x="3741" y="637"/>
                  </a:lnTo>
                  <a:lnTo>
                    <a:pt x="3635" y="769"/>
                  </a:lnTo>
                  <a:lnTo>
                    <a:pt x="3555" y="929"/>
                  </a:lnTo>
                  <a:lnTo>
                    <a:pt x="3502" y="1088"/>
                  </a:lnTo>
                  <a:lnTo>
                    <a:pt x="3476" y="1247"/>
                  </a:lnTo>
                  <a:lnTo>
                    <a:pt x="3476" y="1380"/>
                  </a:lnTo>
                  <a:lnTo>
                    <a:pt x="3423" y="1512"/>
                  </a:lnTo>
                  <a:lnTo>
                    <a:pt x="3370" y="1618"/>
                  </a:lnTo>
                  <a:lnTo>
                    <a:pt x="3290" y="1724"/>
                  </a:lnTo>
                  <a:lnTo>
                    <a:pt x="3131" y="1884"/>
                  </a:lnTo>
                  <a:lnTo>
                    <a:pt x="2998" y="2016"/>
                  </a:lnTo>
                  <a:lnTo>
                    <a:pt x="2919" y="2175"/>
                  </a:lnTo>
                  <a:lnTo>
                    <a:pt x="2866" y="2361"/>
                  </a:lnTo>
                  <a:lnTo>
                    <a:pt x="2866" y="2547"/>
                  </a:lnTo>
                  <a:lnTo>
                    <a:pt x="2839" y="2653"/>
                  </a:lnTo>
                  <a:lnTo>
                    <a:pt x="2760" y="2759"/>
                  </a:lnTo>
                  <a:lnTo>
                    <a:pt x="2654" y="2812"/>
                  </a:lnTo>
                  <a:lnTo>
                    <a:pt x="2547" y="2839"/>
                  </a:lnTo>
                  <a:lnTo>
                    <a:pt x="2468" y="2839"/>
                  </a:lnTo>
                  <a:lnTo>
                    <a:pt x="2335" y="2865"/>
                  </a:lnTo>
                  <a:lnTo>
                    <a:pt x="2229" y="2892"/>
                  </a:lnTo>
                  <a:lnTo>
                    <a:pt x="2123" y="2945"/>
                  </a:lnTo>
                  <a:lnTo>
                    <a:pt x="2043" y="3024"/>
                  </a:lnTo>
                  <a:lnTo>
                    <a:pt x="1964" y="3130"/>
                  </a:lnTo>
                  <a:lnTo>
                    <a:pt x="1911" y="3210"/>
                  </a:lnTo>
                  <a:lnTo>
                    <a:pt x="1858" y="3343"/>
                  </a:lnTo>
                  <a:lnTo>
                    <a:pt x="1858" y="3449"/>
                  </a:lnTo>
                  <a:lnTo>
                    <a:pt x="1858" y="3475"/>
                  </a:lnTo>
                  <a:lnTo>
                    <a:pt x="1831" y="3528"/>
                  </a:lnTo>
                  <a:lnTo>
                    <a:pt x="1805" y="3608"/>
                  </a:lnTo>
                  <a:lnTo>
                    <a:pt x="1699" y="3714"/>
                  </a:lnTo>
                  <a:lnTo>
                    <a:pt x="1619" y="3820"/>
                  </a:lnTo>
                  <a:lnTo>
                    <a:pt x="1566" y="3953"/>
                  </a:lnTo>
                  <a:lnTo>
                    <a:pt x="1513" y="4085"/>
                  </a:lnTo>
                  <a:lnTo>
                    <a:pt x="1486" y="4218"/>
                  </a:lnTo>
                  <a:lnTo>
                    <a:pt x="1486" y="4351"/>
                  </a:lnTo>
                  <a:lnTo>
                    <a:pt x="1486" y="4483"/>
                  </a:lnTo>
                  <a:lnTo>
                    <a:pt x="1513" y="4616"/>
                  </a:lnTo>
                  <a:lnTo>
                    <a:pt x="1566" y="4802"/>
                  </a:lnTo>
                  <a:lnTo>
                    <a:pt x="1592" y="4881"/>
                  </a:lnTo>
                  <a:lnTo>
                    <a:pt x="1566" y="4961"/>
                  </a:lnTo>
                  <a:lnTo>
                    <a:pt x="1539" y="5040"/>
                  </a:lnTo>
                  <a:lnTo>
                    <a:pt x="1486" y="5093"/>
                  </a:lnTo>
                  <a:lnTo>
                    <a:pt x="1433" y="5146"/>
                  </a:lnTo>
                  <a:lnTo>
                    <a:pt x="1354" y="5253"/>
                  </a:lnTo>
                  <a:lnTo>
                    <a:pt x="1301" y="5359"/>
                  </a:lnTo>
                  <a:lnTo>
                    <a:pt x="1274" y="5465"/>
                  </a:lnTo>
                  <a:lnTo>
                    <a:pt x="1248" y="5597"/>
                  </a:lnTo>
                  <a:lnTo>
                    <a:pt x="1274" y="5703"/>
                  </a:lnTo>
                  <a:lnTo>
                    <a:pt x="1301" y="5810"/>
                  </a:lnTo>
                  <a:lnTo>
                    <a:pt x="1354" y="5942"/>
                  </a:lnTo>
                  <a:lnTo>
                    <a:pt x="1433" y="6022"/>
                  </a:lnTo>
                  <a:lnTo>
                    <a:pt x="1592" y="6181"/>
                  </a:lnTo>
                  <a:lnTo>
                    <a:pt x="1645" y="6234"/>
                  </a:lnTo>
                  <a:lnTo>
                    <a:pt x="1672" y="6314"/>
                  </a:lnTo>
                  <a:lnTo>
                    <a:pt x="1672" y="6393"/>
                  </a:lnTo>
                  <a:lnTo>
                    <a:pt x="1645" y="6446"/>
                  </a:lnTo>
                  <a:lnTo>
                    <a:pt x="1619" y="6499"/>
                  </a:lnTo>
                  <a:lnTo>
                    <a:pt x="1566" y="6552"/>
                  </a:lnTo>
                  <a:lnTo>
                    <a:pt x="1486" y="6579"/>
                  </a:lnTo>
                  <a:lnTo>
                    <a:pt x="1433" y="6605"/>
                  </a:lnTo>
                  <a:lnTo>
                    <a:pt x="1168" y="6605"/>
                  </a:lnTo>
                  <a:lnTo>
                    <a:pt x="1062" y="6632"/>
                  </a:lnTo>
                  <a:lnTo>
                    <a:pt x="956" y="6685"/>
                  </a:lnTo>
                  <a:lnTo>
                    <a:pt x="850" y="6765"/>
                  </a:lnTo>
                  <a:lnTo>
                    <a:pt x="797" y="6871"/>
                  </a:lnTo>
                  <a:lnTo>
                    <a:pt x="717" y="6977"/>
                  </a:lnTo>
                  <a:lnTo>
                    <a:pt x="691" y="7083"/>
                  </a:lnTo>
                  <a:lnTo>
                    <a:pt x="691" y="7215"/>
                  </a:lnTo>
                  <a:lnTo>
                    <a:pt x="691" y="7401"/>
                  </a:lnTo>
                  <a:lnTo>
                    <a:pt x="664" y="7507"/>
                  </a:lnTo>
                  <a:lnTo>
                    <a:pt x="637" y="7587"/>
                  </a:lnTo>
                  <a:lnTo>
                    <a:pt x="584" y="7693"/>
                  </a:lnTo>
                  <a:lnTo>
                    <a:pt x="531" y="7773"/>
                  </a:lnTo>
                  <a:lnTo>
                    <a:pt x="293" y="8011"/>
                  </a:lnTo>
                  <a:lnTo>
                    <a:pt x="160" y="8170"/>
                  </a:lnTo>
                  <a:lnTo>
                    <a:pt x="80" y="8330"/>
                  </a:lnTo>
                  <a:lnTo>
                    <a:pt x="27" y="8489"/>
                  </a:lnTo>
                  <a:lnTo>
                    <a:pt x="1" y="8674"/>
                  </a:lnTo>
                  <a:lnTo>
                    <a:pt x="27" y="8860"/>
                  </a:lnTo>
                  <a:lnTo>
                    <a:pt x="80" y="9046"/>
                  </a:lnTo>
                  <a:lnTo>
                    <a:pt x="160" y="9205"/>
                  </a:lnTo>
                  <a:lnTo>
                    <a:pt x="293" y="9364"/>
                  </a:lnTo>
                  <a:lnTo>
                    <a:pt x="531" y="9603"/>
                  </a:lnTo>
                  <a:lnTo>
                    <a:pt x="611" y="9709"/>
                  </a:lnTo>
                  <a:lnTo>
                    <a:pt x="637" y="9842"/>
                  </a:lnTo>
                  <a:lnTo>
                    <a:pt x="637" y="10001"/>
                  </a:lnTo>
                  <a:lnTo>
                    <a:pt x="691" y="10160"/>
                  </a:lnTo>
                  <a:lnTo>
                    <a:pt x="770" y="10293"/>
                  </a:lnTo>
                  <a:lnTo>
                    <a:pt x="850" y="10399"/>
                  </a:lnTo>
                  <a:lnTo>
                    <a:pt x="903" y="10452"/>
                  </a:lnTo>
                  <a:lnTo>
                    <a:pt x="1088" y="10584"/>
                  </a:lnTo>
                  <a:lnTo>
                    <a:pt x="1274" y="10691"/>
                  </a:lnTo>
                  <a:lnTo>
                    <a:pt x="1486" y="10770"/>
                  </a:lnTo>
                  <a:lnTo>
                    <a:pt x="1725" y="10797"/>
                  </a:lnTo>
                  <a:lnTo>
                    <a:pt x="2149" y="10797"/>
                  </a:lnTo>
                  <a:lnTo>
                    <a:pt x="2388" y="10770"/>
                  </a:lnTo>
                  <a:lnTo>
                    <a:pt x="2600" y="10691"/>
                  </a:lnTo>
                  <a:lnTo>
                    <a:pt x="2786" y="10584"/>
                  </a:lnTo>
                  <a:lnTo>
                    <a:pt x="2972" y="10452"/>
                  </a:lnTo>
                  <a:lnTo>
                    <a:pt x="2998" y="10425"/>
                  </a:lnTo>
                  <a:lnTo>
                    <a:pt x="3104" y="10425"/>
                  </a:lnTo>
                  <a:lnTo>
                    <a:pt x="3131" y="10452"/>
                  </a:lnTo>
                  <a:lnTo>
                    <a:pt x="3317" y="10611"/>
                  </a:lnTo>
                  <a:lnTo>
                    <a:pt x="3502" y="10744"/>
                  </a:lnTo>
                  <a:lnTo>
                    <a:pt x="3715" y="10823"/>
                  </a:lnTo>
                  <a:lnTo>
                    <a:pt x="3953" y="10903"/>
                  </a:lnTo>
                  <a:lnTo>
                    <a:pt x="5200" y="10876"/>
                  </a:lnTo>
                  <a:lnTo>
                    <a:pt x="5412" y="10797"/>
                  </a:lnTo>
                  <a:lnTo>
                    <a:pt x="5598" y="10717"/>
                  </a:lnTo>
                  <a:lnTo>
                    <a:pt x="5784" y="10584"/>
                  </a:lnTo>
                  <a:lnTo>
                    <a:pt x="5943" y="10452"/>
                  </a:lnTo>
                  <a:lnTo>
                    <a:pt x="5996" y="10425"/>
                  </a:lnTo>
                  <a:lnTo>
                    <a:pt x="6076" y="10425"/>
                  </a:lnTo>
                  <a:lnTo>
                    <a:pt x="6102" y="10452"/>
                  </a:lnTo>
                  <a:lnTo>
                    <a:pt x="6288" y="10584"/>
                  </a:lnTo>
                  <a:lnTo>
                    <a:pt x="6473" y="10691"/>
                  </a:lnTo>
                  <a:lnTo>
                    <a:pt x="6686" y="10770"/>
                  </a:lnTo>
                  <a:lnTo>
                    <a:pt x="6924" y="10797"/>
                  </a:lnTo>
                  <a:lnTo>
                    <a:pt x="7349" y="10797"/>
                  </a:lnTo>
                  <a:lnTo>
                    <a:pt x="7588" y="10770"/>
                  </a:lnTo>
                  <a:lnTo>
                    <a:pt x="7800" y="10691"/>
                  </a:lnTo>
                  <a:lnTo>
                    <a:pt x="7985" y="10584"/>
                  </a:lnTo>
                  <a:lnTo>
                    <a:pt x="8171" y="10452"/>
                  </a:lnTo>
                  <a:lnTo>
                    <a:pt x="8224" y="10399"/>
                  </a:lnTo>
                  <a:lnTo>
                    <a:pt x="8304" y="10293"/>
                  </a:lnTo>
                  <a:lnTo>
                    <a:pt x="8383" y="10160"/>
                  </a:lnTo>
                  <a:lnTo>
                    <a:pt x="8436" y="10001"/>
                  </a:lnTo>
                  <a:lnTo>
                    <a:pt x="8436" y="9842"/>
                  </a:lnTo>
                  <a:lnTo>
                    <a:pt x="8463" y="9709"/>
                  </a:lnTo>
                  <a:lnTo>
                    <a:pt x="8543" y="9603"/>
                  </a:lnTo>
                  <a:lnTo>
                    <a:pt x="8808" y="9364"/>
                  </a:lnTo>
                  <a:lnTo>
                    <a:pt x="8914" y="9205"/>
                  </a:lnTo>
                  <a:lnTo>
                    <a:pt x="8993" y="9046"/>
                  </a:lnTo>
                  <a:lnTo>
                    <a:pt x="9047" y="8860"/>
                  </a:lnTo>
                  <a:lnTo>
                    <a:pt x="9073" y="8674"/>
                  </a:lnTo>
                  <a:lnTo>
                    <a:pt x="9047" y="8489"/>
                  </a:lnTo>
                  <a:lnTo>
                    <a:pt x="8993" y="8330"/>
                  </a:lnTo>
                  <a:lnTo>
                    <a:pt x="8914" y="8170"/>
                  </a:lnTo>
                  <a:lnTo>
                    <a:pt x="8808" y="8011"/>
                  </a:lnTo>
                  <a:lnTo>
                    <a:pt x="8543" y="7773"/>
                  </a:lnTo>
                  <a:lnTo>
                    <a:pt x="8489" y="7693"/>
                  </a:lnTo>
                  <a:lnTo>
                    <a:pt x="8436" y="7587"/>
                  </a:lnTo>
                  <a:lnTo>
                    <a:pt x="8410" y="7507"/>
                  </a:lnTo>
                  <a:lnTo>
                    <a:pt x="8383" y="7401"/>
                  </a:lnTo>
                  <a:lnTo>
                    <a:pt x="8383" y="7215"/>
                  </a:lnTo>
                  <a:lnTo>
                    <a:pt x="8383" y="7083"/>
                  </a:lnTo>
                  <a:lnTo>
                    <a:pt x="8357" y="6977"/>
                  </a:lnTo>
                  <a:lnTo>
                    <a:pt x="8304" y="6871"/>
                  </a:lnTo>
                  <a:lnTo>
                    <a:pt x="8224" y="6765"/>
                  </a:lnTo>
                  <a:lnTo>
                    <a:pt x="8118" y="6685"/>
                  </a:lnTo>
                  <a:lnTo>
                    <a:pt x="8012" y="6632"/>
                  </a:lnTo>
                  <a:lnTo>
                    <a:pt x="7906" y="6605"/>
                  </a:lnTo>
                  <a:lnTo>
                    <a:pt x="7667" y="6605"/>
                  </a:lnTo>
                  <a:lnTo>
                    <a:pt x="7588" y="6579"/>
                  </a:lnTo>
                  <a:lnTo>
                    <a:pt x="7508" y="6552"/>
                  </a:lnTo>
                  <a:lnTo>
                    <a:pt x="7455" y="6499"/>
                  </a:lnTo>
                  <a:lnTo>
                    <a:pt x="7428" y="6446"/>
                  </a:lnTo>
                  <a:lnTo>
                    <a:pt x="7428" y="6393"/>
                  </a:lnTo>
                  <a:lnTo>
                    <a:pt x="7428" y="6314"/>
                  </a:lnTo>
                  <a:lnTo>
                    <a:pt x="7428" y="6234"/>
                  </a:lnTo>
                  <a:lnTo>
                    <a:pt x="7481" y="6181"/>
                  </a:lnTo>
                  <a:lnTo>
                    <a:pt x="7641" y="6022"/>
                  </a:lnTo>
                  <a:lnTo>
                    <a:pt x="7720" y="5942"/>
                  </a:lnTo>
                  <a:lnTo>
                    <a:pt x="7773" y="5810"/>
                  </a:lnTo>
                  <a:lnTo>
                    <a:pt x="7800" y="5703"/>
                  </a:lnTo>
                  <a:lnTo>
                    <a:pt x="7826" y="5597"/>
                  </a:lnTo>
                  <a:lnTo>
                    <a:pt x="7800" y="5465"/>
                  </a:lnTo>
                  <a:lnTo>
                    <a:pt x="7773" y="5359"/>
                  </a:lnTo>
                  <a:lnTo>
                    <a:pt x="7720" y="5253"/>
                  </a:lnTo>
                  <a:lnTo>
                    <a:pt x="7641" y="5146"/>
                  </a:lnTo>
                  <a:lnTo>
                    <a:pt x="7588" y="5093"/>
                  </a:lnTo>
                  <a:lnTo>
                    <a:pt x="7534" y="5040"/>
                  </a:lnTo>
                  <a:lnTo>
                    <a:pt x="7508" y="4961"/>
                  </a:lnTo>
                  <a:lnTo>
                    <a:pt x="7508" y="4881"/>
                  </a:lnTo>
                  <a:lnTo>
                    <a:pt x="7508" y="4802"/>
                  </a:lnTo>
                  <a:lnTo>
                    <a:pt x="7561" y="4616"/>
                  </a:lnTo>
                  <a:lnTo>
                    <a:pt x="7588" y="4483"/>
                  </a:lnTo>
                  <a:lnTo>
                    <a:pt x="7588" y="4351"/>
                  </a:lnTo>
                  <a:lnTo>
                    <a:pt x="7588" y="4218"/>
                  </a:lnTo>
                  <a:lnTo>
                    <a:pt x="7561" y="4085"/>
                  </a:lnTo>
                  <a:lnTo>
                    <a:pt x="7508" y="3953"/>
                  </a:lnTo>
                  <a:lnTo>
                    <a:pt x="7455" y="3820"/>
                  </a:lnTo>
                  <a:lnTo>
                    <a:pt x="7375" y="3714"/>
                  </a:lnTo>
                  <a:lnTo>
                    <a:pt x="7296" y="3608"/>
                  </a:lnTo>
                  <a:lnTo>
                    <a:pt x="7243" y="3528"/>
                  </a:lnTo>
                  <a:lnTo>
                    <a:pt x="7216" y="3475"/>
                  </a:lnTo>
                  <a:lnTo>
                    <a:pt x="7216" y="3343"/>
                  </a:lnTo>
                  <a:lnTo>
                    <a:pt x="7163" y="3236"/>
                  </a:lnTo>
                  <a:lnTo>
                    <a:pt x="7110" y="3130"/>
                  </a:lnTo>
                  <a:lnTo>
                    <a:pt x="7057" y="3024"/>
                  </a:lnTo>
                  <a:lnTo>
                    <a:pt x="6951" y="2945"/>
                  </a:lnTo>
                  <a:lnTo>
                    <a:pt x="6845" y="2892"/>
                  </a:lnTo>
                  <a:lnTo>
                    <a:pt x="6739" y="2865"/>
                  </a:lnTo>
                  <a:lnTo>
                    <a:pt x="6606" y="2839"/>
                  </a:lnTo>
                  <a:lnTo>
                    <a:pt x="6526" y="2839"/>
                  </a:lnTo>
                  <a:lnTo>
                    <a:pt x="6420" y="2812"/>
                  </a:lnTo>
                  <a:lnTo>
                    <a:pt x="6314" y="2759"/>
                  </a:lnTo>
                  <a:lnTo>
                    <a:pt x="6235" y="2653"/>
                  </a:lnTo>
                  <a:lnTo>
                    <a:pt x="6235" y="2547"/>
                  </a:lnTo>
                  <a:lnTo>
                    <a:pt x="6208" y="2361"/>
                  </a:lnTo>
                  <a:lnTo>
                    <a:pt x="6155" y="2175"/>
                  </a:lnTo>
                  <a:lnTo>
                    <a:pt x="6076" y="2016"/>
                  </a:lnTo>
                  <a:lnTo>
                    <a:pt x="5943" y="1884"/>
                  </a:lnTo>
                  <a:lnTo>
                    <a:pt x="5784" y="1724"/>
                  </a:lnTo>
                  <a:lnTo>
                    <a:pt x="5704" y="1618"/>
                  </a:lnTo>
                  <a:lnTo>
                    <a:pt x="5651" y="1512"/>
                  </a:lnTo>
                  <a:lnTo>
                    <a:pt x="5598" y="1380"/>
                  </a:lnTo>
                  <a:lnTo>
                    <a:pt x="5598" y="1247"/>
                  </a:lnTo>
                  <a:lnTo>
                    <a:pt x="5571" y="1088"/>
                  </a:lnTo>
                  <a:lnTo>
                    <a:pt x="5518" y="929"/>
                  </a:lnTo>
                  <a:lnTo>
                    <a:pt x="5439" y="769"/>
                  </a:lnTo>
                  <a:lnTo>
                    <a:pt x="5333" y="637"/>
                  </a:lnTo>
                  <a:lnTo>
                    <a:pt x="4829" y="106"/>
                  </a:lnTo>
                  <a:lnTo>
                    <a:pt x="4749" y="53"/>
                  </a:lnTo>
                  <a:lnTo>
                    <a:pt x="4696" y="27"/>
                  </a:lnTo>
                  <a:lnTo>
                    <a:pt x="45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6"/>
            <p:cNvSpPr/>
            <p:nvPr/>
          </p:nvSpPr>
          <p:spPr>
            <a:xfrm>
              <a:off x="3350536" y="3493413"/>
              <a:ext cx="88284" cy="29437"/>
            </a:xfrm>
            <a:custGeom>
              <a:avLst/>
              <a:gdLst/>
              <a:ahLst/>
              <a:cxnLst/>
              <a:rect l="l" t="t" r="r" b="b"/>
              <a:pathLst>
                <a:path w="3503" h="1168" extrusionOk="0">
                  <a:moveTo>
                    <a:pt x="1036" y="1"/>
                  </a:moveTo>
                  <a:lnTo>
                    <a:pt x="982" y="27"/>
                  </a:lnTo>
                  <a:lnTo>
                    <a:pt x="956" y="54"/>
                  </a:lnTo>
                  <a:lnTo>
                    <a:pt x="770" y="186"/>
                  </a:lnTo>
                  <a:lnTo>
                    <a:pt x="585" y="292"/>
                  </a:lnTo>
                  <a:lnTo>
                    <a:pt x="372" y="345"/>
                  </a:lnTo>
                  <a:lnTo>
                    <a:pt x="134" y="372"/>
                  </a:lnTo>
                  <a:lnTo>
                    <a:pt x="1" y="372"/>
                  </a:lnTo>
                  <a:lnTo>
                    <a:pt x="81" y="531"/>
                  </a:lnTo>
                  <a:lnTo>
                    <a:pt x="187" y="664"/>
                  </a:lnTo>
                  <a:lnTo>
                    <a:pt x="240" y="717"/>
                  </a:lnTo>
                  <a:lnTo>
                    <a:pt x="425" y="849"/>
                  </a:lnTo>
                  <a:lnTo>
                    <a:pt x="611" y="956"/>
                  </a:lnTo>
                  <a:lnTo>
                    <a:pt x="823" y="1035"/>
                  </a:lnTo>
                  <a:lnTo>
                    <a:pt x="1062" y="1062"/>
                  </a:lnTo>
                  <a:lnTo>
                    <a:pt x="1486" y="1062"/>
                  </a:lnTo>
                  <a:lnTo>
                    <a:pt x="1725" y="1035"/>
                  </a:lnTo>
                  <a:lnTo>
                    <a:pt x="1937" y="956"/>
                  </a:lnTo>
                  <a:lnTo>
                    <a:pt x="2123" y="849"/>
                  </a:lnTo>
                  <a:lnTo>
                    <a:pt x="2309" y="717"/>
                  </a:lnTo>
                  <a:lnTo>
                    <a:pt x="2335" y="690"/>
                  </a:lnTo>
                  <a:lnTo>
                    <a:pt x="2441" y="690"/>
                  </a:lnTo>
                  <a:lnTo>
                    <a:pt x="2468" y="717"/>
                  </a:lnTo>
                  <a:lnTo>
                    <a:pt x="2654" y="876"/>
                  </a:lnTo>
                  <a:lnTo>
                    <a:pt x="2839" y="1009"/>
                  </a:lnTo>
                  <a:lnTo>
                    <a:pt x="3052" y="1088"/>
                  </a:lnTo>
                  <a:lnTo>
                    <a:pt x="3290" y="1168"/>
                  </a:lnTo>
                  <a:lnTo>
                    <a:pt x="3503" y="876"/>
                  </a:lnTo>
                  <a:lnTo>
                    <a:pt x="3317" y="398"/>
                  </a:lnTo>
                  <a:lnTo>
                    <a:pt x="3025" y="478"/>
                  </a:lnTo>
                  <a:lnTo>
                    <a:pt x="2733" y="505"/>
                  </a:lnTo>
                  <a:lnTo>
                    <a:pt x="2415" y="505"/>
                  </a:lnTo>
                  <a:lnTo>
                    <a:pt x="2123" y="478"/>
                  </a:lnTo>
                  <a:lnTo>
                    <a:pt x="1831" y="425"/>
                  </a:lnTo>
                  <a:lnTo>
                    <a:pt x="1540" y="319"/>
                  </a:lnTo>
                  <a:lnTo>
                    <a:pt x="1301" y="213"/>
                  </a:lnTo>
                  <a:lnTo>
                    <a:pt x="1115" y="54"/>
                  </a:lnTo>
                  <a:lnTo>
                    <a:pt x="1062" y="27"/>
                  </a:lnTo>
                  <a:lnTo>
                    <a:pt x="10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3438795" y="3248067"/>
              <a:ext cx="123719" cy="274128"/>
            </a:xfrm>
            <a:custGeom>
              <a:avLst/>
              <a:gdLst/>
              <a:ahLst/>
              <a:cxnLst/>
              <a:rect l="l" t="t" r="r" b="b"/>
              <a:pathLst>
                <a:path w="4909" h="10877" extrusionOk="0">
                  <a:moveTo>
                    <a:pt x="372" y="0"/>
                  </a:moveTo>
                  <a:lnTo>
                    <a:pt x="213" y="27"/>
                  </a:lnTo>
                  <a:lnTo>
                    <a:pt x="160" y="53"/>
                  </a:lnTo>
                  <a:lnTo>
                    <a:pt x="80" y="106"/>
                  </a:lnTo>
                  <a:lnTo>
                    <a:pt x="1" y="212"/>
                  </a:lnTo>
                  <a:lnTo>
                    <a:pt x="54" y="398"/>
                  </a:lnTo>
                  <a:lnTo>
                    <a:pt x="80" y="584"/>
                  </a:lnTo>
                  <a:lnTo>
                    <a:pt x="80" y="716"/>
                  </a:lnTo>
                  <a:lnTo>
                    <a:pt x="133" y="823"/>
                  </a:lnTo>
                  <a:lnTo>
                    <a:pt x="186" y="955"/>
                  </a:lnTo>
                  <a:lnTo>
                    <a:pt x="266" y="1035"/>
                  </a:lnTo>
                  <a:lnTo>
                    <a:pt x="425" y="1194"/>
                  </a:lnTo>
                  <a:lnTo>
                    <a:pt x="558" y="1353"/>
                  </a:lnTo>
                  <a:lnTo>
                    <a:pt x="637" y="1512"/>
                  </a:lnTo>
                  <a:lnTo>
                    <a:pt x="690" y="1671"/>
                  </a:lnTo>
                  <a:lnTo>
                    <a:pt x="690" y="1857"/>
                  </a:lnTo>
                  <a:lnTo>
                    <a:pt x="717" y="1990"/>
                  </a:lnTo>
                  <a:lnTo>
                    <a:pt x="796" y="2069"/>
                  </a:lnTo>
                  <a:lnTo>
                    <a:pt x="902" y="2149"/>
                  </a:lnTo>
                  <a:lnTo>
                    <a:pt x="1009" y="2175"/>
                  </a:lnTo>
                  <a:lnTo>
                    <a:pt x="1221" y="2175"/>
                  </a:lnTo>
                  <a:lnTo>
                    <a:pt x="1327" y="2228"/>
                  </a:lnTo>
                  <a:lnTo>
                    <a:pt x="1433" y="2281"/>
                  </a:lnTo>
                  <a:lnTo>
                    <a:pt x="1513" y="2361"/>
                  </a:lnTo>
                  <a:lnTo>
                    <a:pt x="1592" y="2441"/>
                  </a:lnTo>
                  <a:lnTo>
                    <a:pt x="1645" y="2547"/>
                  </a:lnTo>
                  <a:lnTo>
                    <a:pt x="1698" y="2653"/>
                  </a:lnTo>
                  <a:lnTo>
                    <a:pt x="1698" y="2786"/>
                  </a:lnTo>
                  <a:lnTo>
                    <a:pt x="1725" y="2865"/>
                  </a:lnTo>
                  <a:lnTo>
                    <a:pt x="1751" y="2918"/>
                  </a:lnTo>
                  <a:lnTo>
                    <a:pt x="1778" y="2918"/>
                  </a:lnTo>
                  <a:lnTo>
                    <a:pt x="1857" y="3024"/>
                  </a:lnTo>
                  <a:lnTo>
                    <a:pt x="1937" y="3157"/>
                  </a:lnTo>
                  <a:lnTo>
                    <a:pt x="1990" y="3263"/>
                  </a:lnTo>
                  <a:lnTo>
                    <a:pt x="2043" y="3396"/>
                  </a:lnTo>
                  <a:lnTo>
                    <a:pt x="2070" y="3528"/>
                  </a:lnTo>
                  <a:lnTo>
                    <a:pt x="2070" y="3661"/>
                  </a:lnTo>
                  <a:lnTo>
                    <a:pt x="2070" y="3794"/>
                  </a:lnTo>
                  <a:lnTo>
                    <a:pt x="2043" y="3953"/>
                  </a:lnTo>
                  <a:lnTo>
                    <a:pt x="1990" y="4138"/>
                  </a:lnTo>
                  <a:lnTo>
                    <a:pt x="1964" y="4218"/>
                  </a:lnTo>
                  <a:lnTo>
                    <a:pt x="1990" y="4271"/>
                  </a:lnTo>
                  <a:lnTo>
                    <a:pt x="2017" y="4351"/>
                  </a:lnTo>
                  <a:lnTo>
                    <a:pt x="2043" y="4404"/>
                  </a:lnTo>
                  <a:lnTo>
                    <a:pt x="2123" y="4483"/>
                  </a:lnTo>
                  <a:lnTo>
                    <a:pt x="2202" y="4563"/>
                  </a:lnTo>
                  <a:lnTo>
                    <a:pt x="2255" y="4669"/>
                  </a:lnTo>
                  <a:lnTo>
                    <a:pt x="2282" y="4802"/>
                  </a:lnTo>
                  <a:lnTo>
                    <a:pt x="2308" y="4908"/>
                  </a:lnTo>
                  <a:lnTo>
                    <a:pt x="2282" y="5040"/>
                  </a:lnTo>
                  <a:lnTo>
                    <a:pt x="2255" y="5146"/>
                  </a:lnTo>
                  <a:lnTo>
                    <a:pt x="2202" y="5253"/>
                  </a:lnTo>
                  <a:lnTo>
                    <a:pt x="2123" y="5359"/>
                  </a:lnTo>
                  <a:lnTo>
                    <a:pt x="1964" y="5518"/>
                  </a:lnTo>
                  <a:lnTo>
                    <a:pt x="1911" y="5571"/>
                  </a:lnTo>
                  <a:lnTo>
                    <a:pt x="1884" y="5624"/>
                  </a:lnTo>
                  <a:lnTo>
                    <a:pt x="1884" y="5703"/>
                  </a:lnTo>
                  <a:lnTo>
                    <a:pt x="1911" y="5757"/>
                  </a:lnTo>
                  <a:lnTo>
                    <a:pt x="1937" y="5836"/>
                  </a:lnTo>
                  <a:lnTo>
                    <a:pt x="1990" y="5863"/>
                  </a:lnTo>
                  <a:lnTo>
                    <a:pt x="2070" y="5916"/>
                  </a:lnTo>
                  <a:lnTo>
                    <a:pt x="2388" y="5916"/>
                  </a:lnTo>
                  <a:lnTo>
                    <a:pt x="2494" y="5969"/>
                  </a:lnTo>
                  <a:lnTo>
                    <a:pt x="2600" y="6022"/>
                  </a:lnTo>
                  <a:lnTo>
                    <a:pt x="2706" y="6101"/>
                  </a:lnTo>
                  <a:lnTo>
                    <a:pt x="2759" y="6181"/>
                  </a:lnTo>
                  <a:lnTo>
                    <a:pt x="2812" y="6287"/>
                  </a:lnTo>
                  <a:lnTo>
                    <a:pt x="2865" y="6393"/>
                  </a:lnTo>
                  <a:lnTo>
                    <a:pt x="2865" y="6526"/>
                  </a:lnTo>
                  <a:lnTo>
                    <a:pt x="2865" y="6711"/>
                  </a:lnTo>
                  <a:lnTo>
                    <a:pt x="2892" y="6818"/>
                  </a:lnTo>
                  <a:lnTo>
                    <a:pt x="2919" y="6924"/>
                  </a:lnTo>
                  <a:lnTo>
                    <a:pt x="2972" y="7003"/>
                  </a:lnTo>
                  <a:lnTo>
                    <a:pt x="3025" y="7083"/>
                  </a:lnTo>
                  <a:lnTo>
                    <a:pt x="3263" y="7348"/>
                  </a:lnTo>
                  <a:lnTo>
                    <a:pt x="3396" y="7481"/>
                  </a:lnTo>
                  <a:lnTo>
                    <a:pt x="3476" y="7640"/>
                  </a:lnTo>
                  <a:lnTo>
                    <a:pt x="3529" y="7826"/>
                  </a:lnTo>
                  <a:lnTo>
                    <a:pt x="3555" y="8011"/>
                  </a:lnTo>
                  <a:lnTo>
                    <a:pt x="3529" y="8197"/>
                  </a:lnTo>
                  <a:lnTo>
                    <a:pt x="3476" y="8356"/>
                  </a:lnTo>
                  <a:lnTo>
                    <a:pt x="3396" y="8542"/>
                  </a:lnTo>
                  <a:lnTo>
                    <a:pt x="3263" y="8674"/>
                  </a:lnTo>
                  <a:lnTo>
                    <a:pt x="3025" y="8913"/>
                  </a:lnTo>
                  <a:lnTo>
                    <a:pt x="2945" y="9046"/>
                  </a:lnTo>
                  <a:lnTo>
                    <a:pt x="2919" y="9178"/>
                  </a:lnTo>
                  <a:lnTo>
                    <a:pt x="2919" y="9311"/>
                  </a:lnTo>
                  <a:lnTo>
                    <a:pt x="2865" y="9470"/>
                  </a:lnTo>
                  <a:lnTo>
                    <a:pt x="2786" y="9603"/>
                  </a:lnTo>
                  <a:lnTo>
                    <a:pt x="2680" y="9736"/>
                  </a:lnTo>
                  <a:lnTo>
                    <a:pt x="2653" y="9789"/>
                  </a:lnTo>
                  <a:lnTo>
                    <a:pt x="2468" y="9921"/>
                  </a:lnTo>
                  <a:lnTo>
                    <a:pt x="2282" y="10027"/>
                  </a:lnTo>
                  <a:lnTo>
                    <a:pt x="2070" y="10080"/>
                  </a:lnTo>
                  <a:lnTo>
                    <a:pt x="1831" y="10107"/>
                  </a:lnTo>
                  <a:lnTo>
                    <a:pt x="1380" y="10107"/>
                  </a:lnTo>
                  <a:lnTo>
                    <a:pt x="1194" y="10080"/>
                  </a:lnTo>
                  <a:lnTo>
                    <a:pt x="1009" y="10054"/>
                  </a:lnTo>
                  <a:lnTo>
                    <a:pt x="717" y="10478"/>
                  </a:lnTo>
                  <a:lnTo>
                    <a:pt x="1035" y="10876"/>
                  </a:lnTo>
                  <a:lnTo>
                    <a:pt x="1247" y="10797"/>
                  </a:lnTo>
                  <a:lnTo>
                    <a:pt x="1433" y="10717"/>
                  </a:lnTo>
                  <a:lnTo>
                    <a:pt x="1619" y="10584"/>
                  </a:lnTo>
                  <a:lnTo>
                    <a:pt x="1778" y="10452"/>
                  </a:lnTo>
                  <a:lnTo>
                    <a:pt x="1831" y="10425"/>
                  </a:lnTo>
                  <a:lnTo>
                    <a:pt x="1911" y="10425"/>
                  </a:lnTo>
                  <a:lnTo>
                    <a:pt x="1937" y="10452"/>
                  </a:lnTo>
                  <a:lnTo>
                    <a:pt x="2123" y="10584"/>
                  </a:lnTo>
                  <a:lnTo>
                    <a:pt x="2308" y="10691"/>
                  </a:lnTo>
                  <a:lnTo>
                    <a:pt x="2521" y="10770"/>
                  </a:lnTo>
                  <a:lnTo>
                    <a:pt x="2759" y="10797"/>
                  </a:lnTo>
                  <a:lnTo>
                    <a:pt x="3184" y="10797"/>
                  </a:lnTo>
                  <a:lnTo>
                    <a:pt x="3423" y="10770"/>
                  </a:lnTo>
                  <a:lnTo>
                    <a:pt x="3635" y="10691"/>
                  </a:lnTo>
                  <a:lnTo>
                    <a:pt x="3820" y="10584"/>
                  </a:lnTo>
                  <a:lnTo>
                    <a:pt x="4006" y="10452"/>
                  </a:lnTo>
                  <a:lnTo>
                    <a:pt x="4059" y="10399"/>
                  </a:lnTo>
                  <a:lnTo>
                    <a:pt x="4139" y="10293"/>
                  </a:lnTo>
                  <a:lnTo>
                    <a:pt x="4218" y="10160"/>
                  </a:lnTo>
                  <a:lnTo>
                    <a:pt x="4271" y="10001"/>
                  </a:lnTo>
                  <a:lnTo>
                    <a:pt x="4271" y="9842"/>
                  </a:lnTo>
                  <a:lnTo>
                    <a:pt x="4298" y="9709"/>
                  </a:lnTo>
                  <a:lnTo>
                    <a:pt x="4378" y="9603"/>
                  </a:lnTo>
                  <a:lnTo>
                    <a:pt x="4643" y="9364"/>
                  </a:lnTo>
                  <a:lnTo>
                    <a:pt x="4749" y="9205"/>
                  </a:lnTo>
                  <a:lnTo>
                    <a:pt x="4828" y="9046"/>
                  </a:lnTo>
                  <a:lnTo>
                    <a:pt x="4882" y="8860"/>
                  </a:lnTo>
                  <a:lnTo>
                    <a:pt x="4908" y="8674"/>
                  </a:lnTo>
                  <a:lnTo>
                    <a:pt x="4882" y="8489"/>
                  </a:lnTo>
                  <a:lnTo>
                    <a:pt x="4828" y="8330"/>
                  </a:lnTo>
                  <a:lnTo>
                    <a:pt x="4749" y="8170"/>
                  </a:lnTo>
                  <a:lnTo>
                    <a:pt x="4643" y="8011"/>
                  </a:lnTo>
                  <a:lnTo>
                    <a:pt x="4378" y="7773"/>
                  </a:lnTo>
                  <a:lnTo>
                    <a:pt x="4324" y="7693"/>
                  </a:lnTo>
                  <a:lnTo>
                    <a:pt x="4271" y="7587"/>
                  </a:lnTo>
                  <a:lnTo>
                    <a:pt x="4245" y="7507"/>
                  </a:lnTo>
                  <a:lnTo>
                    <a:pt x="4218" y="7401"/>
                  </a:lnTo>
                  <a:lnTo>
                    <a:pt x="4218" y="7215"/>
                  </a:lnTo>
                  <a:lnTo>
                    <a:pt x="4218" y="7083"/>
                  </a:lnTo>
                  <a:lnTo>
                    <a:pt x="4192" y="6977"/>
                  </a:lnTo>
                  <a:lnTo>
                    <a:pt x="4139" y="6871"/>
                  </a:lnTo>
                  <a:lnTo>
                    <a:pt x="4059" y="6765"/>
                  </a:lnTo>
                  <a:lnTo>
                    <a:pt x="3953" y="6685"/>
                  </a:lnTo>
                  <a:lnTo>
                    <a:pt x="3847" y="6632"/>
                  </a:lnTo>
                  <a:lnTo>
                    <a:pt x="3741" y="6605"/>
                  </a:lnTo>
                  <a:lnTo>
                    <a:pt x="3502" y="6605"/>
                  </a:lnTo>
                  <a:lnTo>
                    <a:pt x="3423" y="6579"/>
                  </a:lnTo>
                  <a:lnTo>
                    <a:pt x="3343" y="6552"/>
                  </a:lnTo>
                  <a:lnTo>
                    <a:pt x="3290" y="6499"/>
                  </a:lnTo>
                  <a:lnTo>
                    <a:pt x="3263" y="6446"/>
                  </a:lnTo>
                  <a:lnTo>
                    <a:pt x="3263" y="6393"/>
                  </a:lnTo>
                  <a:lnTo>
                    <a:pt x="3263" y="6314"/>
                  </a:lnTo>
                  <a:lnTo>
                    <a:pt x="3263" y="6234"/>
                  </a:lnTo>
                  <a:lnTo>
                    <a:pt x="3316" y="6181"/>
                  </a:lnTo>
                  <a:lnTo>
                    <a:pt x="3476" y="6022"/>
                  </a:lnTo>
                  <a:lnTo>
                    <a:pt x="3555" y="5942"/>
                  </a:lnTo>
                  <a:lnTo>
                    <a:pt x="3608" y="5810"/>
                  </a:lnTo>
                  <a:lnTo>
                    <a:pt x="3635" y="5703"/>
                  </a:lnTo>
                  <a:lnTo>
                    <a:pt x="3661" y="5597"/>
                  </a:lnTo>
                  <a:lnTo>
                    <a:pt x="3635" y="5465"/>
                  </a:lnTo>
                  <a:lnTo>
                    <a:pt x="3608" y="5359"/>
                  </a:lnTo>
                  <a:lnTo>
                    <a:pt x="3555" y="5253"/>
                  </a:lnTo>
                  <a:lnTo>
                    <a:pt x="3476" y="5146"/>
                  </a:lnTo>
                  <a:lnTo>
                    <a:pt x="3423" y="5093"/>
                  </a:lnTo>
                  <a:lnTo>
                    <a:pt x="3369" y="5040"/>
                  </a:lnTo>
                  <a:lnTo>
                    <a:pt x="3343" y="4961"/>
                  </a:lnTo>
                  <a:lnTo>
                    <a:pt x="3343" y="4881"/>
                  </a:lnTo>
                  <a:lnTo>
                    <a:pt x="3343" y="4802"/>
                  </a:lnTo>
                  <a:lnTo>
                    <a:pt x="3396" y="4616"/>
                  </a:lnTo>
                  <a:lnTo>
                    <a:pt x="3423" y="4483"/>
                  </a:lnTo>
                  <a:lnTo>
                    <a:pt x="3423" y="4351"/>
                  </a:lnTo>
                  <a:lnTo>
                    <a:pt x="3423" y="4218"/>
                  </a:lnTo>
                  <a:lnTo>
                    <a:pt x="3396" y="4085"/>
                  </a:lnTo>
                  <a:lnTo>
                    <a:pt x="3343" y="3953"/>
                  </a:lnTo>
                  <a:lnTo>
                    <a:pt x="3290" y="3820"/>
                  </a:lnTo>
                  <a:lnTo>
                    <a:pt x="3210" y="3714"/>
                  </a:lnTo>
                  <a:lnTo>
                    <a:pt x="3131" y="3608"/>
                  </a:lnTo>
                  <a:lnTo>
                    <a:pt x="3078" y="3528"/>
                  </a:lnTo>
                  <a:lnTo>
                    <a:pt x="3051" y="3475"/>
                  </a:lnTo>
                  <a:lnTo>
                    <a:pt x="3051" y="3343"/>
                  </a:lnTo>
                  <a:lnTo>
                    <a:pt x="2998" y="3236"/>
                  </a:lnTo>
                  <a:lnTo>
                    <a:pt x="2945" y="3130"/>
                  </a:lnTo>
                  <a:lnTo>
                    <a:pt x="2892" y="3024"/>
                  </a:lnTo>
                  <a:lnTo>
                    <a:pt x="2786" y="2945"/>
                  </a:lnTo>
                  <a:lnTo>
                    <a:pt x="2680" y="2892"/>
                  </a:lnTo>
                  <a:lnTo>
                    <a:pt x="2574" y="2865"/>
                  </a:lnTo>
                  <a:lnTo>
                    <a:pt x="2441" y="2839"/>
                  </a:lnTo>
                  <a:lnTo>
                    <a:pt x="2361" y="2839"/>
                  </a:lnTo>
                  <a:lnTo>
                    <a:pt x="2255" y="2812"/>
                  </a:lnTo>
                  <a:lnTo>
                    <a:pt x="2149" y="2759"/>
                  </a:lnTo>
                  <a:lnTo>
                    <a:pt x="2070" y="2653"/>
                  </a:lnTo>
                  <a:lnTo>
                    <a:pt x="2070" y="2547"/>
                  </a:lnTo>
                  <a:lnTo>
                    <a:pt x="2043" y="2361"/>
                  </a:lnTo>
                  <a:lnTo>
                    <a:pt x="1990" y="2175"/>
                  </a:lnTo>
                  <a:lnTo>
                    <a:pt x="1911" y="2016"/>
                  </a:lnTo>
                  <a:lnTo>
                    <a:pt x="1778" y="1884"/>
                  </a:lnTo>
                  <a:lnTo>
                    <a:pt x="1619" y="1724"/>
                  </a:lnTo>
                  <a:lnTo>
                    <a:pt x="1539" y="1618"/>
                  </a:lnTo>
                  <a:lnTo>
                    <a:pt x="1486" y="1512"/>
                  </a:lnTo>
                  <a:lnTo>
                    <a:pt x="1433" y="1380"/>
                  </a:lnTo>
                  <a:lnTo>
                    <a:pt x="1433" y="1247"/>
                  </a:lnTo>
                  <a:lnTo>
                    <a:pt x="1406" y="1088"/>
                  </a:lnTo>
                  <a:lnTo>
                    <a:pt x="1353" y="929"/>
                  </a:lnTo>
                  <a:lnTo>
                    <a:pt x="1274" y="769"/>
                  </a:lnTo>
                  <a:lnTo>
                    <a:pt x="1168" y="637"/>
                  </a:lnTo>
                  <a:lnTo>
                    <a:pt x="664" y="106"/>
                  </a:lnTo>
                  <a:lnTo>
                    <a:pt x="584" y="53"/>
                  </a:lnTo>
                  <a:lnTo>
                    <a:pt x="531" y="27"/>
                  </a:lnTo>
                  <a:lnTo>
                    <a:pt x="3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6"/>
            <p:cNvSpPr/>
            <p:nvPr/>
          </p:nvSpPr>
          <p:spPr>
            <a:xfrm>
              <a:off x="3446809" y="3426551"/>
              <a:ext cx="74247" cy="74247"/>
            </a:xfrm>
            <a:custGeom>
              <a:avLst/>
              <a:gdLst/>
              <a:ahLst/>
              <a:cxnLst/>
              <a:rect l="l" t="t" r="r" b="b"/>
              <a:pathLst>
                <a:path w="2946" h="2946" extrusionOk="0">
                  <a:moveTo>
                    <a:pt x="2574" y="1"/>
                  </a:moveTo>
                  <a:lnTo>
                    <a:pt x="2494" y="80"/>
                  </a:lnTo>
                  <a:lnTo>
                    <a:pt x="2150" y="425"/>
                  </a:lnTo>
                  <a:lnTo>
                    <a:pt x="2150" y="266"/>
                  </a:lnTo>
                  <a:lnTo>
                    <a:pt x="2123" y="187"/>
                  </a:lnTo>
                  <a:lnTo>
                    <a:pt x="2070" y="107"/>
                  </a:lnTo>
                  <a:lnTo>
                    <a:pt x="1990" y="54"/>
                  </a:lnTo>
                  <a:lnTo>
                    <a:pt x="1884" y="27"/>
                  </a:lnTo>
                  <a:lnTo>
                    <a:pt x="1805" y="54"/>
                  </a:lnTo>
                  <a:lnTo>
                    <a:pt x="1699" y="107"/>
                  </a:lnTo>
                  <a:lnTo>
                    <a:pt x="1646" y="187"/>
                  </a:lnTo>
                  <a:lnTo>
                    <a:pt x="1646" y="266"/>
                  </a:lnTo>
                  <a:lnTo>
                    <a:pt x="1646" y="929"/>
                  </a:lnTo>
                  <a:lnTo>
                    <a:pt x="54" y="2494"/>
                  </a:lnTo>
                  <a:lnTo>
                    <a:pt x="1" y="2574"/>
                  </a:lnTo>
                  <a:lnTo>
                    <a:pt x="1" y="2680"/>
                  </a:lnTo>
                  <a:lnTo>
                    <a:pt x="1" y="2786"/>
                  </a:lnTo>
                  <a:lnTo>
                    <a:pt x="54" y="2866"/>
                  </a:lnTo>
                  <a:lnTo>
                    <a:pt x="160" y="2919"/>
                  </a:lnTo>
                  <a:lnTo>
                    <a:pt x="240" y="2945"/>
                  </a:lnTo>
                  <a:lnTo>
                    <a:pt x="346" y="2919"/>
                  </a:lnTo>
                  <a:lnTo>
                    <a:pt x="425" y="2866"/>
                  </a:lnTo>
                  <a:lnTo>
                    <a:pt x="1566" y="1725"/>
                  </a:lnTo>
                  <a:lnTo>
                    <a:pt x="2176" y="1725"/>
                  </a:lnTo>
                  <a:lnTo>
                    <a:pt x="2282" y="1699"/>
                  </a:lnTo>
                  <a:lnTo>
                    <a:pt x="2362" y="1646"/>
                  </a:lnTo>
                  <a:lnTo>
                    <a:pt x="2415" y="1566"/>
                  </a:lnTo>
                  <a:lnTo>
                    <a:pt x="2441" y="1460"/>
                  </a:lnTo>
                  <a:lnTo>
                    <a:pt x="2415" y="1380"/>
                  </a:lnTo>
                  <a:lnTo>
                    <a:pt x="2362" y="1301"/>
                  </a:lnTo>
                  <a:lnTo>
                    <a:pt x="2282" y="1248"/>
                  </a:lnTo>
                  <a:lnTo>
                    <a:pt x="2176" y="1221"/>
                  </a:lnTo>
                  <a:lnTo>
                    <a:pt x="2070" y="1221"/>
                  </a:lnTo>
                  <a:lnTo>
                    <a:pt x="2866" y="425"/>
                  </a:lnTo>
                  <a:lnTo>
                    <a:pt x="2919" y="346"/>
                  </a:lnTo>
                  <a:lnTo>
                    <a:pt x="2945" y="240"/>
                  </a:lnTo>
                  <a:lnTo>
                    <a:pt x="2919" y="160"/>
                  </a:lnTo>
                  <a:lnTo>
                    <a:pt x="2866" y="80"/>
                  </a:lnTo>
                  <a:lnTo>
                    <a:pt x="27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6"/>
            <p:cNvSpPr/>
            <p:nvPr/>
          </p:nvSpPr>
          <p:spPr>
            <a:xfrm>
              <a:off x="3375965" y="3439253"/>
              <a:ext cx="76238" cy="76238"/>
            </a:xfrm>
            <a:custGeom>
              <a:avLst/>
              <a:gdLst/>
              <a:ahLst/>
              <a:cxnLst/>
              <a:rect l="l" t="t" r="r" b="b"/>
              <a:pathLst>
                <a:path w="3025" h="3025" extrusionOk="0">
                  <a:moveTo>
                    <a:pt x="928" y="1"/>
                  </a:moveTo>
                  <a:lnTo>
                    <a:pt x="822" y="27"/>
                  </a:lnTo>
                  <a:lnTo>
                    <a:pt x="743" y="80"/>
                  </a:lnTo>
                  <a:lnTo>
                    <a:pt x="690" y="160"/>
                  </a:lnTo>
                  <a:lnTo>
                    <a:pt x="663" y="266"/>
                  </a:lnTo>
                  <a:lnTo>
                    <a:pt x="663" y="346"/>
                  </a:lnTo>
                  <a:lnTo>
                    <a:pt x="531" y="187"/>
                  </a:lnTo>
                  <a:lnTo>
                    <a:pt x="424" y="134"/>
                  </a:lnTo>
                  <a:lnTo>
                    <a:pt x="345" y="107"/>
                  </a:lnTo>
                  <a:lnTo>
                    <a:pt x="239" y="134"/>
                  </a:lnTo>
                  <a:lnTo>
                    <a:pt x="159" y="187"/>
                  </a:lnTo>
                  <a:lnTo>
                    <a:pt x="106" y="266"/>
                  </a:lnTo>
                  <a:lnTo>
                    <a:pt x="80" y="372"/>
                  </a:lnTo>
                  <a:lnTo>
                    <a:pt x="106" y="452"/>
                  </a:lnTo>
                  <a:lnTo>
                    <a:pt x="159" y="531"/>
                  </a:lnTo>
                  <a:lnTo>
                    <a:pt x="716" y="1088"/>
                  </a:lnTo>
                  <a:lnTo>
                    <a:pt x="239" y="1088"/>
                  </a:lnTo>
                  <a:lnTo>
                    <a:pt x="159" y="1115"/>
                  </a:lnTo>
                  <a:lnTo>
                    <a:pt x="80" y="1168"/>
                  </a:lnTo>
                  <a:lnTo>
                    <a:pt x="0" y="1248"/>
                  </a:lnTo>
                  <a:lnTo>
                    <a:pt x="0" y="1354"/>
                  </a:lnTo>
                  <a:lnTo>
                    <a:pt x="0" y="1460"/>
                  </a:lnTo>
                  <a:lnTo>
                    <a:pt x="80" y="1539"/>
                  </a:lnTo>
                  <a:lnTo>
                    <a:pt x="159" y="1592"/>
                  </a:lnTo>
                  <a:lnTo>
                    <a:pt x="239" y="1619"/>
                  </a:lnTo>
                  <a:lnTo>
                    <a:pt x="1220" y="1619"/>
                  </a:lnTo>
                  <a:lnTo>
                    <a:pt x="2573" y="2972"/>
                  </a:lnTo>
                  <a:lnTo>
                    <a:pt x="2653" y="3025"/>
                  </a:lnTo>
                  <a:lnTo>
                    <a:pt x="2865" y="3025"/>
                  </a:lnTo>
                  <a:lnTo>
                    <a:pt x="2945" y="2972"/>
                  </a:lnTo>
                  <a:lnTo>
                    <a:pt x="2998" y="2866"/>
                  </a:lnTo>
                  <a:lnTo>
                    <a:pt x="3024" y="2786"/>
                  </a:lnTo>
                  <a:lnTo>
                    <a:pt x="2998" y="2680"/>
                  </a:lnTo>
                  <a:lnTo>
                    <a:pt x="2945" y="2601"/>
                  </a:lnTo>
                  <a:lnTo>
                    <a:pt x="1167" y="850"/>
                  </a:lnTo>
                  <a:lnTo>
                    <a:pt x="1167" y="266"/>
                  </a:lnTo>
                  <a:lnTo>
                    <a:pt x="1167" y="160"/>
                  </a:lnTo>
                  <a:lnTo>
                    <a:pt x="1114" y="80"/>
                  </a:lnTo>
                  <a:lnTo>
                    <a:pt x="1035" y="27"/>
                  </a:lnTo>
                  <a:lnTo>
                    <a:pt x="9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6"/>
            <p:cNvSpPr/>
            <p:nvPr/>
          </p:nvSpPr>
          <p:spPr>
            <a:xfrm>
              <a:off x="3396001" y="3374407"/>
              <a:ext cx="57537" cy="57537"/>
            </a:xfrm>
            <a:custGeom>
              <a:avLst/>
              <a:gdLst/>
              <a:ahLst/>
              <a:cxnLst/>
              <a:rect l="l" t="t" r="r" b="b"/>
              <a:pathLst>
                <a:path w="2283" h="2283" extrusionOk="0">
                  <a:moveTo>
                    <a:pt x="266" y="1"/>
                  </a:moveTo>
                  <a:lnTo>
                    <a:pt x="160" y="27"/>
                  </a:lnTo>
                  <a:lnTo>
                    <a:pt x="80" y="80"/>
                  </a:lnTo>
                  <a:lnTo>
                    <a:pt x="27" y="160"/>
                  </a:lnTo>
                  <a:lnTo>
                    <a:pt x="1" y="266"/>
                  </a:lnTo>
                  <a:lnTo>
                    <a:pt x="27" y="372"/>
                  </a:lnTo>
                  <a:lnTo>
                    <a:pt x="80" y="452"/>
                  </a:lnTo>
                  <a:lnTo>
                    <a:pt x="293" y="664"/>
                  </a:lnTo>
                  <a:lnTo>
                    <a:pt x="187" y="690"/>
                  </a:lnTo>
                  <a:lnTo>
                    <a:pt x="133" y="744"/>
                  </a:lnTo>
                  <a:lnTo>
                    <a:pt x="80" y="823"/>
                  </a:lnTo>
                  <a:lnTo>
                    <a:pt x="54" y="903"/>
                  </a:lnTo>
                  <a:lnTo>
                    <a:pt x="80" y="1009"/>
                  </a:lnTo>
                  <a:lnTo>
                    <a:pt x="133" y="1088"/>
                  </a:lnTo>
                  <a:lnTo>
                    <a:pt x="213" y="1141"/>
                  </a:lnTo>
                  <a:lnTo>
                    <a:pt x="319" y="1168"/>
                  </a:lnTo>
                  <a:lnTo>
                    <a:pt x="797" y="1168"/>
                  </a:lnTo>
                  <a:lnTo>
                    <a:pt x="1831" y="2202"/>
                  </a:lnTo>
                  <a:lnTo>
                    <a:pt x="1937" y="2256"/>
                  </a:lnTo>
                  <a:lnTo>
                    <a:pt x="2017" y="2282"/>
                  </a:lnTo>
                  <a:lnTo>
                    <a:pt x="2123" y="2256"/>
                  </a:lnTo>
                  <a:lnTo>
                    <a:pt x="2203" y="2202"/>
                  </a:lnTo>
                  <a:lnTo>
                    <a:pt x="2256" y="2123"/>
                  </a:lnTo>
                  <a:lnTo>
                    <a:pt x="2282" y="2043"/>
                  </a:lnTo>
                  <a:lnTo>
                    <a:pt x="2256" y="1937"/>
                  </a:lnTo>
                  <a:lnTo>
                    <a:pt x="2203" y="1858"/>
                  </a:lnTo>
                  <a:lnTo>
                    <a:pt x="425" y="80"/>
                  </a:lnTo>
                  <a:lnTo>
                    <a:pt x="346" y="27"/>
                  </a:lnTo>
                  <a:lnTo>
                    <a:pt x="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6"/>
            <p:cNvSpPr/>
            <p:nvPr/>
          </p:nvSpPr>
          <p:spPr>
            <a:xfrm>
              <a:off x="3442147" y="3336981"/>
              <a:ext cx="57512" cy="52169"/>
            </a:xfrm>
            <a:custGeom>
              <a:avLst/>
              <a:gdLst/>
              <a:ahLst/>
              <a:cxnLst/>
              <a:rect l="l" t="t" r="r" b="b"/>
              <a:pathLst>
                <a:path w="2282" h="2070" extrusionOk="0">
                  <a:moveTo>
                    <a:pt x="1804" y="0"/>
                  </a:moveTo>
                  <a:lnTo>
                    <a:pt x="1724" y="27"/>
                  </a:lnTo>
                  <a:lnTo>
                    <a:pt x="1618" y="80"/>
                  </a:lnTo>
                  <a:lnTo>
                    <a:pt x="53" y="1645"/>
                  </a:lnTo>
                  <a:lnTo>
                    <a:pt x="0" y="1725"/>
                  </a:lnTo>
                  <a:lnTo>
                    <a:pt x="0" y="1831"/>
                  </a:lnTo>
                  <a:lnTo>
                    <a:pt x="0" y="1910"/>
                  </a:lnTo>
                  <a:lnTo>
                    <a:pt x="53" y="2016"/>
                  </a:lnTo>
                  <a:lnTo>
                    <a:pt x="159" y="2069"/>
                  </a:lnTo>
                  <a:lnTo>
                    <a:pt x="345" y="2069"/>
                  </a:lnTo>
                  <a:lnTo>
                    <a:pt x="425" y="2016"/>
                  </a:lnTo>
                  <a:lnTo>
                    <a:pt x="1167" y="1247"/>
                  </a:lnTo>
                  <a:lnTo>
                    <a:pt x="2016" y="1247"/>
                  </a:lnTo>
                  <a:lnTo>
                    <a:pt x="2122" y="1220"/>
                  </a:lnTo>
                  <a:lnTo>
                    <a:pt x="2202" y="1167"/>
                  </a:lnTo>
                  <a:lnTo>
                    <a:pt x="2255" y="1088"/>
                  </a:lnTo>
                  <a:lnTo>
                    <a:pt x="2282" y="982"/>
                  </a:lnTo>
                  <a:lnTo>
                    <a:pt x="2255" y="902"/>
                  </a:lnTo>
                  <a:lnTo>
                    <a:pt x="2202" y="823"/>
                  </a:lnTo>
                  <a:lnTo>
                    <a:pt x="2122" y="770"/>
                  </a:lnTo>
                  <a:lnTo>
                    <a:pt x="2016" y="743"/>
                  </a:lnTo>
                  <a:lnTo>
                    <a:pt x="1698" y="743"/>
                  </a:lnTo>
                  <a:lnTo>
                    <a:pt x="1990" y="451"/>
                  </a:lnTo>
                  <a:lnTo>
                    <a:pt x="2043" y="345"/>
                  </a:lnTo>
                  <a:lnTo>
                    <a:pt x="2069" y="266"/>
                  </a:lnTo>
                  <a:lnTo>
                    <a:pt x="2043" y="159"/>
                  </a:lnTo>
                  <a:lnTo>
                    <a:pt x="1990" y="80"/>
                  </a:lnTo>
                  <a:lnTo>
                    <a:pt x="1910" y="27"/>
                  </a:lnTo>
                  <a:lnTo>
                    <a:pt x="18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6"/>
            <p:cNvSpPr/>
            <p:nvPr/>
          </p:nvSpPr>
          <p:spPr>
            <a:xfrm>
              <a:off x="3405376" y="3300211"/>
              <a:ext cx="87604" cy="373073"/>
            </a:xfrm>
            <a:custGeom>
              <a:avLst/>
              <a:gdLst/>
              <a:ahLst/>
              <a:cxnLst/>
              <a:rect l="l" t="t" r="r" b="b"/>
              <a:pathLst>
                <a:path w="3476" h="14803" extrusionOk="0">
                  <a:moveTo>
                    <a:pt x="1751" y="0"/>
                  </a:moveTo>
                  <a:lnTo>
                    <a:pt x="1671" y="27"/>
                  </a:lnTo>
                  <a:lnTo>
                    <a:pt x="1592" y="53"/>
                  </a:lnTo>
                  <a:lnTo>
                    <a:pt x="1539" y="133"/>
                  </a:lnTo>
                  <a:lnTo>
                    <a:pt x="1512" y="212"/>
                  </a:lnTo>
                  <a:lnTo>
                    <a:pt x="902" y="13370"/>
                  </a:lnTo>
                  <a:lnTo>
                    <a:pt x="849" y="13609"/>
                  </a:lnTo>
                  <a:lnTo>
                    <a:pt x="796" y="13847"/>
                  </a:lnTo>
                  <a:lnTo>
                    <a:pt x="663" y="14033"/>
                  </a:lnTo>
                  <a:lnTo>
                    <a:pt x="504" y="14219"/>
                  </a:lnTo>
                  <a:lnTo>
                    <a:pt x="27" y="14723"/>
                  </a:lnTo>
                  <a:lnTo>
                    <a:pt x="0" y="14776"/>
                  </a:lnTo>
                  <a:lnTo>
                    <a:pt x="53" y="14802"/>
                  </a:lnTo>
                  <a:lnTo>
                    <a:pt x="3422" y="14802"/>
                  </a:lnTo>
                  <a:lnTo>
                    <a:pt x="3475" y="14776"/>
                  </a:lnTo>
                  <a:lnTo>
                    <a:pt x="3475" y="14723"/>
                  </a:lnTo>
                  <a:lnTo>
                    <a:pt x="2971" y="14219"/>
                  </a:lnTo>
                  <a:lnTo>
                    <a:pt x="2812" y="14033"/>
                  </a:lnTo>
                  <a:lnTo>
                    <a:pt x="2706" y="13847"/>
                  </a:lnTo>
                  <a:lnTo>
                    <a:pt x="2626" y="13609"/>
                  </a:lnTo>
                  <a:lnTo>
                    <a:pt x="2573" y="13370"/>
                  </a:lnTo>
                  <a:lnTo>
                    <a:pt x="1963" y="212"/>
                  </a:lnTo>
                  <a:lnTo>
                    <a:pt x="1937" y="133"/>
                  </a:lnTo>
                  <a:lnTo>
                    <a:pt x="1884" y="53"/>
                  </a:lnTo>
                  <a:lnTo>
                    <a:pt x="1831" y="27"/>
                  </a:lnTo>
                  <a:lnTo>
                    <a:pt x="17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6"/>
            <p:cNvSpPr/>
            <p:nvPr/>
          </p:nvSpPr>
          <p:spPr>
            <a:xfrm>
              <a:off x="3405376" y="3300211"/>
              <a:ext cx="87604" cy="373073"/>
            </a:xfrm>
            <a:custGeom>
              <a:avLst/>
              <a:gdLst/>
              <a:ahLst/>
              <a:cxnLst/>
              <a:rect l="l" t="t" r="r" b="b"/>
              <a:pathLst>
                <a:path w="3476" h="14803" extrusionOk="0">
                  <a:moveTo>
                    <a:pt x="1751" y="0"/>
                  </a:moveTo>
                  <a:lnTo>
                    <a:pt x="1671" y="27"/>
                  </a:lnTo>
                  <a:lnTo>
                    <a:pt x="1592" y="53"/>
                  </a:lnTo>
                  <a:lnTo>
                    <a:pt x="1539" y="133"/>
                  </a:lnTo>
                  <a:lnTo>
                    <a:pt x="1512" y="212"/>
                  </a:lnTo>
                  <a:lnTo>
                    <a:pt x="1327" y="4165"/>
                  </a:lnTo>
                  <a:lnTo>
                    <a:pt x="1724" y="12866"/>
                  </a:lnTo>
                  <a:lnTo>
                    <a:pt x="1778" y="13105"/>
                  </a:lnTo>
                  <a:lnTo>
                    <a:pt x="1857" y="13317"/>
                  </a:lnTo>
                  <a:lnTo>
                    <a:pt x="1963" y="13529"/>
                  </a:lnTo>
                  <a:lnTo>
                    <a:pt x="2122" y="13715"/>
                  </a:lnTo>
                  <a:lnTo>
                    <a:pt x="2175" y="13794"/>
                  </a:lnTo>
                  <a:lnTo>
                    <a:pt x="2202" y="13900"/>
                  </a:lnTo>
                  <a:lnTo>
                    <a:pt x="2202" y="13980"/>
                  </a:lnTo>
                  <a:lnTo>
                    <a:pt x="2175" y="14086"/>
                  </a:lnTo>
                  <a:lnTo>
                    <a:pt x="2149" y="14166"/>
                  </a:lnTo>
                  <a:lnTo>
                    <a:pt x="2069" y="14219"/>
                  </a:lnTo>
                  <a:lnTo>
                    <a:pt x="1990" y="14272"/>
                  </a:lnTo>
                  <a:lnTo>
                    <a:pt x="1884" y="14298"/>
                  </a:lnTo>
                  <a:lnTo>
                    <a:pt x="451" y="14298"/>
                  </a:lnTo>
                  <a:lnTo>
                    <a:pt x="27" y="14723"/>
                  </a:lnTo>
                  <a:lnTo>
                    <a:pt x="0" y="14776"/>
                  </a:lnTo>
                  <a:lnTo>
                    <a:pt x="53" y="14802"/>
                  </a:lnTo>
                  <a:lnTo>
                    <a:pt x="3422" y="14802"/>
                  </a:lnTo>
                  <a:lnTo>
                    <a:pt x="3475" y="14776"/>
                  </a:lnTo>
                  <a:lnTo>
                    <a:pt x="3475" y="14723"/>
                  </a:lnTo>
                  <a:lnTo>
                    <a:pt x="2971" y="14219"/>
                  </a:lnTo>
                  <a:lnTo>
                    <a:pt x="2812" y="14033"/>
                  </a:lnTo>
                  <a:lnTo>
                    <a:pt x="2706" y="13847"/>
                  </a:lnTo>
                  <a:lnTo>
                    <a:pt x="2626" y="13609"/>
                  </a:lnTo>
                  <a:lnTo>
                    <a:pt x="2573" y="13370"/>
                  </a:lnTo>
                  <a:lnTo>
                    <a:pt x="1963" y="212"/>
                  </a:lnTo>
                  <a:lnTo>
                    <a:pt x="1937" y="133"/>
                  </a:lnTo>
                  <a:lnTo>
                    <a:pt x="1884" y="53"/>
                  </a:lnTo>
                  <a:lnTo>
                    <a:pt x="1831" y="27"/>
                  </a:lnTo>
                  <a:lnTo>
                    <a:pt x="175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36"/>
          <p:cNvGrpSpPr/>
          <p:nvPr/>
        </p:nvGrpSpPr>
        <p:grpSpPr>
          <a:xfrm>
            <a:off x="2215987" y="2524004"/>
            <a:ext cx="284333" cy="460807"/>
            <a:chOff x="4071907" y="3248067"/>
            <a:chExt cx="262106" cy="425217"/>
          </a:xfrm>
        </p:grpSpPr>
        <p:sp>
          <p:nvSpPr>
            <p:cNvPr id="2378" name="Google Shape;2378;p36"/>
            <p:cNvSpPr/>
            <p:nvPr/>
          </p:nvSpPr>
          <p:spPr>
            <a:xfrm>
              <a:off x="4148119" y="3552916"/>
              <a:ext cx="104994" cy="120367"/>
            </a:xfrm>
            <a:custGeom>
              <a:avLst/>
              <a:gdLst/>
              <a:ahLst/>
              <a:cxnLst/>
              <a:rect l="l" t="t" r="r" b="b"/>
              <a:pathLst>
                <a:path w="4166" h="4776" extrusionOk="0">
                  <a:moveTo>
                    <a:pt x="80" y="0"/>
                  </a:moveTo>
                  <a:lnTo>
                    <a:pt x="27" y="27"/>
                  </a:lnTo>
                  <a:lnTo>
                    <a:pt x="1" y="80"/>
                  </a:lnTo>
                  <a:lnTo>
                    <a:pt x="27" y="160"/>
                  </a:lnTo>
                  <a:lnTo>
                    <a:pt x="80" y="398"/>
                  </a:lnTo>
                  <a:lnTo>
                    <a:pt x="107" y="637"/>
                  </a:lnTo>
                  <a:lnTo>
                    <a:pt x="133" y="717"/>
                  </a:lnTo>
                  <a:lnTo>
                    <a:pt x="107" y="770"/>
                  </a:lnTo>
                  <a:lnTo>
                    <a:pt x="1009" y="1645"/>
                  </a:lnTo>
                  <a:lnTo>
                    <a:pt x="1115" y="1778"/>
                  </a:lnTo>
                  <a:lnTo>
                    <a:pt x="1195" y="1937"/>
                  </a:lnTo>
                  <a:lnTo>
                    <a:pt x="1221" y="2096"/>
                  </a:lnTo>
                  <a:lnTo>
                    <a:pt x="1248" y="2255"/>
                  </a:lnTo>
                  <a:lnTo>
                    <a:pt x="1248" y="3502"/>
                  </a:lnTo>
                  <a:lnTo>
                    <a:pt x="1221" y="3688"/>
                  </a:lnTo>
                  <a:lnTo>
                    <a:pt x="1168" y="3873"/>
                  </a:lnTo>
                  <a:lnTo>
                    <a:pt x="1088" y="4059"/>
                  </a:lnTo>
                  <a:lnTo>
                    <a:pt x="956" y="4192"/>
                  </a:lnTo>
                  <a:lnTo>
                    <a:pt x="452" y="4696"/>
                  </a:lnTo>
                  <a:lnTo>
                    <a:pt x="452" y="4749"/>
                  </a:lnTo>
                  <a:lnTo>
                    <a:pt x="478" y="4775"/>
                  </a:lnTo>
                  <a:lnTo>
                    <a:pt x="3741" y="4775"/>
                  </a:lnTo>
                  <a:lnTo>
                    <a:pt x="3768" y="4749"/>
                  </a:lnTo>
                  <a:lnTo>
                    <a:pt x="3768" y="4696"/>
                  </a:lnTo>
                  <a:lnTo>
                    <a:pt x="3264" y="4192"/>
                  </a:lnTo>
                  <a:lnTo>
                    <a:pt x="3131" y="4059"/>
                  </a:lnTo>
                  <a:lnTo>
                    <a:pt x="3051" y="3873"/>
                  </a:lnTo>
                  <a:lnTo>
                    <a:pt x="2998" y="3688"/>
                  </a:lnTo>
                  <a:lnTo>
                    <a:pt x="2972" y="3502"/>
                  </a:lnTo>
                  <a:lnTo>
                    <a:pt x="2972" y="2255"/>
                  </a:lnTo>
                  <a:lnTo>
                    <a:pt x="2998" y="2096"/>
                  </a:lnTo>
                  <a:lnTo>
                    <a:pt x="3025" y="1937"/>
                  </a:lnTo>
                  <a:lnTo>
                    <a:pt x="3104" y="1778"/>
                  </a:lnTo>
                  <a:lnTo>
                    <a:pt x="3211" y="1645"/>
                  </a:lnTo>
                  <a:lnTo>
                    <a:pt x="4166" y="717"/>
                  </a:lnTo>
                  <a:lnTo>
                    <a:pt x="4006" y="558"/>
                  </a:lnTo>
                  <a:lnTo>
                    <a:pt x="3847" y="451"/>
                  </a:lnTo>
                  <a:lnTo>
                    <a:pt x="3662" y="372"/>
                  </a:lnTo>
                  <a:lnTo>
                    <a:pt x="3502" y="345"/>
                  </a:lnTo>
                  <a:lnTo>
                    <a:pt x="3317" y="372"/>
                  </a:lnTo>
                  <a:lnTo>
                    <a:pt x="2282" y="1380"/>
                  </a:lnTo>
                  <a:lnTo>
                    <a:pt x="2203" y="1433"/>
                  </a:lnTo>
                  <a:lnTo>
                    <a:pt x="2123" y="1459"/>
                  </a:lnTo>
                  <a:lnTo>
                    <a:pt x="2017" y="1433"/>
                  </a:lnTo>
                  <a:lnTo>
                    <a:pt x="1937" y="1380"/>
                  </a:lnTo>
                  <a:lnTo>
                    <a:pt x="903" y="345"/>
                  </a:lnTo>
                  <a:lnTo>
                    <a:pt x="797" y="319"/>
                  </a:lnTo>
                  <a:lnTo>
                    <a:pt x="691" y="266"/>
                  </a:lnTo>
                  <a:lnTo>
                    <a:pt x="425" y="133"/>
                  </a:lnTo>
                  <a:lnTo>
                    <a:pt x="187" y="27"/>
                  </a:lnTo>
                  <a:lnTo>
                    <a:pt x="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6"/>
            <p:cNvSpPr/>
            <p:nvPr/>
          </p:nvSpPr>
          <p:spPr>
            <a:xfrm>
              <a:off x="4159485" y="3556268"/>
              <a:ext cx="94308" cy="117015"/>
            </a:xfrm>
            <a:custGeom>
              <a:avLst/>
              <a:gdLst/>
              <a:ahLst/>
              <a:cxnLst/>
              <a:rect l="l" t="t" r="r" b="b"/>
              <a:pathLst>
                <a:path w="3742" h="4643" extrusionOk="0">
                  <a:moveTo>
                    <a:pt x="3529" y="0"/>
                  </a:moveTo>
                  <a:lnTo>
                    <a:pt x="3423" y="27"/>
                  </a:lnTo>
                  <a:lnTo>
                    <a:pt x="3317" y="53"/>
                  </a:lnTo>
                  <a:lnTo>
                    <a:pt x="3078" y="159"/>
                  </a:lnTo>
                  <a:lnTo>
                    <a:pt x="2866" y="239"/>
                  </a:lnTo>
                  <a:lnTo>
                    <a:pt x="1831" y="1247"/>
                  </a:lnTo>
                  <a:lnTo>
                    <a:pt x="1778" y="1300"/>
                  </a:lnTo>
                  <a:lnTo>
                    <a:pt x="1699" y="1326"/>
                  </a:lnTo>
                  <a:lnTo>
                    <a:pt x="1619" y="1326"/>
                  </a:lnTo>
                  <a:lnTo>
                    <a:pt x="1566" y="1300"/>
                  </a:lnTo>
                  <a:lnTo>
                    <a:pt x="1513" y="1459"/>
                  </a:lnTo>
                  <a:lnTo>
                    <a:pt x="1513" y="1618"/>
                  </a:lnTo>
                  <a:lnTo>
                    <a:pt x="1513" y="2865"/>
                  </a:lnTo>
                  <a:lnTo>
                    <a:pt x="1513" y="3051"/>
                  </a:lnTo>
                  <a:lnTo>
                    <a:pt x="1566" y="3236"/>
                  </a:lnTo>
                  <a:lnTo>
                    <a:pt x="1672" y="3422"/>
                  </a:lnTo>
                  <a:lnTo>
                    <a:pt x="1778" y="3555"/>
                  </a:lnTo>
                  <a:lnTo>
                    <a:pt x="1990" y="3767"/>
                  </a:lnTo>
                  <a:lnTo>
                    <a:pt x="2043" y="3820"/>
                  </a:lnTo>
                  <a:lnTo>
                    <a:pt x="2070" y="3873"/>
                  </a:lnTo>
                  <a:lnTo>
                    <a:pt x="2070" y="3953"/>
                  </a:lnTo>
                  <a:lnTo>
                    <a:pt x="2043" y="4006"/>
                  </a:lnTo>
                  <a:lnTo>
                    <a:pt x="2017" y="4059"/>
                  </a:lnTo>
                  <a:lnTo>
                    <a:pt x="1964" y="4085"/>
                  </a:lnTo>
                  <a:lnTo>
                    <a:pt x="1911" y="4112"/>
                  </a:lnTo>
                  <a:lnTo>
                    <a:pt x="1858" y="4138"/>
                  </a:lnTo>
                  <a:lnTo>
                    <a:pt x="452" y="4138"/>
                  </a:lnTo>
                  <a:lnTo>
                    <a:pt x="1" y="4563"/>
                  </a:lnTo>
                  <a:lnTo>
                    <a:pt x="1" y="4616"/>
                  </a:lnTo>
                  <a:lnTo>
                    <a:pt x="27" y="4642"/>
                  </a:lnTo>
                  <a:lnTo>
                    <a:pt x="3290" y="4642"/>
                  </a:lnTo>
                  <a:lnTo>
                    <a:pt x="3317" y="4616"/>
                  </a:lnTo>
                  <a:lnTo>
                    <a:pt x="3317" y="4563"/>
                  </a:lnTo>
                  <a:lnTo>
                    <a:pt x="2813" y="4059"/>
                  </a:lnTo>
                  <a:lnTo>
                    <a:pt x="2680" y="3926"/>
                  </a:lnTo>
                  <a:lnTo>
                    <a:pt x="2600" y="3740"/>
                  </a:lnTo>
                  <a:lnTo>
                    <a:pt x="2547" y="3555"/>
                  </a:lnTo>
                  <a:lnTo>
                    <a:pt x="2521" y="3369"/>
                  </a:lnTo>
                  <a:lnTo>
                    <a:pt x="2521" y="2122"/>
                  </a:lnTo>
                  <a:lnTo>
                    <a:pt x="2547" y="1963"/>
                  </a:lnTo>
                  <a:lnTo>
                    <a:pt x="2574" y="1804"/>
                  </a:lnTo>
                  <a:lnTo>
                    <a:pt x="2653" y="1645"/>
                  </a:lnTo>
                  <a:lnTo>
                    <a:pt x="2760" y="1512"/>
                  </a:lnTo>
                  <a:lnTo>
                    <a:pt x="3715" y="584"/>
                  </a:lnTo>
                  <a:lnTo>
                    <a:pt x="3715" y="531"/>
                  </a:lnTo>
                  <a:lnTo>
                    <a:pt x="3688" y="478"/>
                  </a:lnTo>
                  <a:lnTo>
                    <a:pt x="3715" y="318"/>
                  </a:lnTo>
                  <a:lnTo>
                    <a:pt x="3741" y="159"/>
                  </a:lnTo>
                  <a:lnTo>
                    <a:pt x="3741" y="106"/>
                  </a:lnTo>
                  <a:lnTo>
                    <a:pt x="3715" y="53"/>
                  </a:lnTo>
                  <a:lnTo>
                    <a:pt x="363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6"/>
            <p:cNvSpPr/>
            <p:nvPr/>
          </p:nvSpPr>
          <p:spPr>
            <a:xfrm>
              <a:off x="4071907" y="3248067"/>
              <a:ext cx="262106" cy="326927"/>
            </a:xfrm>
            <a:custGeom>
              <a:avLst/>
              <a:gdLst/>
              <a:ahLst/>
              <a:cxnLst/>
              <a:rect l="l" t="t" r="r" b="b"/>
              <a:pathLst>
                <a:path w="10400" h="12972" extrusionOk="0">
                  <a:moveTo>
                    <a:pt x="5200" y="0"/>
                  </a:moveTo>
                  <a:lnTo>
                    <a:pt x="5067" y="27"/>
                  </a:lnTo>
                  <a:lnTo>
                    <a:pt x="4961" y="53"/>
                  </a:lnTo>
                  <a:lnTo>
                    <a:pt x="4855" y="133"/>
                  </a:lnTo>
                  <a:lnTo>
                    <a:pt x="4749" y="212"/>
                  </a:lnTo>
                  <a:lnTo>
                    <a:pt x="3900" y="1247"/>
                  </a:lnTo>
                  <a:lnTo>
                    <a:pt x="3661" y="1592"/>
                  </a:lnTo>
                  <a:lnTo>
                    <a:pt x="3449" y="1910"/>
                  </a:lnTo>
                  <a:lnTo>
                    <a:pt x="3264" y="2281"/>
                  </a:lnTo>
                  <a:lnTo>
                    <a:pt x="3104" y="2653"/>
                  </a:lnTo>
                  <a:lnTo>
                    <a:pt x="2998" y="3024"/>
                  </a:lnTo>
                  <a:lnTo>
                    <a:pt x="2892" y="3422"/>
                  </a:lnTo>
                  <a:lnTo>
                    <a:pt x="2866" y="3820"/>
                  </a:lnTo>
                  <a:lnTo>
                    <a:pt x="2839" y="4218"/>
                  </a:lnTo>
                  <a:lnTo>
                    <a:pt x="2813" y="4430"/>
                  </a:lnTo>
                  <a:lnTo>
                    <a:pt x="2786" y="4642"/>
                  </a:lnTo>
                  <a:lnTo>
                    <a:pt x="2733" y="4828"/>
                  </a:lnTo>
                  <a:lnTo>
                    <a:pt x="2680" y="5014"/>
                  </a:lnTo>
                  <a:lnTo>
                    <a:pt x="2600" y="5199"/>
                  </a:lnTo>
                  <a:lnTo>
                    <a:pt x="2494" y="5359"/>
                  </a:lnTo>
                  <a:lnTo>
                    <a:pt x="2362" y="5518"/>
                  </a:lnTo>
                  <a:lnTo>
                    <a:pt x="2229" y="5677"/>
                  </a:lnTo>
                  <a:lnTo>
                    <a:pt x="2043" y="5889"/>
                  </a:lnTo>
                  <a:lnTo>
                    <a:pt x="1884" y="6101"/>
                  </a:lnTo>
                  <a:lnTo>
                    <a:pt x="1752" y="6314"/>
                  </a:lnTo>
                  <a:lnTo>
                    <a:pt x="1645" y="6552"/>
                  </a:lnTo>
                  <a:lnTo>
                    <a:pt x="1539" y="6818"/>
                  </a:lnTo>
                  <a:lnTo>
                    <a:pt x="1486" y="7083"/>
                  </a:lnTo>
                  <a:lnTo>
                    <a:pt x="1433" y="7348"/>
                  </a:lnTo>
                  <a:lnTo>
                    <a:pt x="1433" y="7613"/>
                  </a:lnTo>
                  <a:lnTo>
                    <a:pt x="1433" y="7773"/>
                  </a:lnTo>
                  <a:lnTo>
                    <a:pt x="1380" y="7958"/>
                  </a:lnTo>
                  <a:lnTo>
                    <a:pt x="1327" y="8117"/>
                  </a:lnTo>
                  <a:lnTo>
                    <a:pt x="1248" y="8250"/>
                  </a:lnTo>
                  <a:lnTo>
                    <a:pt x="1168" y="8409"/>
                  </a:lnTo>
                  <a:lnTo>
                    <a:pt x="1062" y="8515"/>
                  </a:lnTo>
                  <a:lnTo>
                    <a:pt x="929" y="8648"/>
                  </a:lnTo>
                  <a:lnTo>
                    <a:pt x="770" y="8728"/>
                  </a:lnTo>
                  <a:lnTo>
                    <a:pt x="425" y="8940"/>
                  </a:lnTo>
                  <a:lnTo>
                    <a:pt x="266" y="9072"/>
                  </a:lnTo>
                  <a:lnTo>
                    <a:pt x="133" y="9232"/>
                  </a:lnTo>
                  <a:lnTo>
                    <a:pt x="27" y="9444"/>
                  </a:lnTo>
                  <a:lnTo>
                    <a:pt x="1" y="9683"/>
                  </a:lnTo>
                  <a:lnTo>
                    <a:pt x="27" y="9895"/>
                  </a:lnTo>
                  <a:lnTo>
                    <a:pt x="54" y="10107"/>
                  </a:lnTo>
                  <a:lnTo>
                    <a:pt x="107" y="10319"/>
                  </a:lnTo>
                  <a:lnTo>
                    <a:pt x="186" y="10531"/>
                  </a:lnTo>
                  <a:lnTo>
                    <a:pt x="266" y="10717"/>
                  </a:lnTo>
                  <a:lnTo>
                    <a:pt x="399" y="10903"/>
                  </a:lnTo>
                  <a:lnTo>
                    <a:pt x="505" y="11088"/>
                  </a:lnTo>
                  <a:lnTo>
                    <a:pt x="664" y="11248"/>
                  </a:lnTo>
                  <a:lnTo>
                    <a:pt x="1433" y="12017"/>
                  </a:lnTo>
                  <a:lnTo>
                    <a:pt x="1619" y="12229"/>
                  </a:lnTo>
                  <a:lnTo>
                    <a:pt x="1805" y="12494"/>
                  </a:lnTo>
                  <a:lnTo>
                    <a:pt x="1884" y="12600"/>
                  </a:lnTo>
                  <a:lnTo>
                    <a:pt x="1964" y="12680"/>
                  </a:lnTo>
                  <a:lnTo>
                    <a:pt x="2070" y="12760"/>
                  </a:lnTo>
                  <a:lnTo>
                    <a:pt x="2176" y="12839"/>
                  </a:lnTo>
                  <a:lnTo>
                    <a:pt x="2282" y="12892"/>
                  </a:lnTo>
                  <a:lnTo>
                    <a:pt x="2388" y="12945"/>
                  </a:lnTo>
                  <a:lnTo>
                    <a:pt x="2521" y="12945"/>
                  </a:lnTo>
                  <a:lnTo>
                    <a:pt x="2653" y="12972"/>
                  </a:lnTo>
                  <a:lnTo>
                    <a:pt x="2866" y="12945"/>
                  </a:lnTo>
                  <a:lnTo>
                    <a:pt x="3051" y="12892"/>
                  </a:lnTo>
                  <a:lnTo>
                    <a:pt x="3211" y="12786"/>
                  </a:lnTo>
                  <a:lnTo>
                    <a:pt x="3370" y="12680"/>
                  </a:lnTo>
                  <a:lnTo>
                    <a:pt x="3396" y="12654"/>
                  </a:lnTo>
                  <a:lnTo>
                    <a:pt x="3555" y="12521"/>
                  </a:lnTo>
                  <a:lnTo>
                    <a:pt x="3741" y="12468"/>
                  </a:lnTo>
                  <a:lnTo>
                    <a:pt x="3953" y="12441"/>
                  </a:lnTo>
                  <a:lnTo>
                    <a:pt x="4165" y="12494"/>
                  </a:lnTo>
                  <a:lnTo>
                    <a:pt x="4404" y="12574"/>
                  </a:lnTo>
                  <a:lnTo>
                    <a:pt x="4670" y="12627"/>
                  </a:lnTo>
                  <a:lnTo>
                    <a:pt x="4935" y="12680"/>
                  </a:lnTo>
                  <a:lnTo>
                    <a:pt x="5465" y="12680"/>
                  </a:lnTo>
                  <a:lnTo>
                    <a:pt x="5731" y="12627"/>
                  </a:lnTo>
                  <a:lnTo>
                    <a:pt x="5996" y="12574"/>
                  </a:lnTo>
                  <a:lnTo>
                    <a:pt x="6261" y="12494"/>
                  </a:lnTo>
                  <a:lnTo>
                    <a:pt x="6447" y="12441"/>
                  </a:lnTo>
                  <a:lnTo>
                    <a:pt x="6659" y="12468"/>
                  </a:lnTo>
                  <a:lnTo>
                    <a:pt x="6845" y="12521"/>
                  </a:lnTo>
                  <a:lnTo>
                    <a:pt x="7030" y="12654"/>
                  </a:lnTo>
                  <a:lnTo>
                    <a:pt x="7137" y="12760"/>
                  </a:lnTo>
                  <a:lnTo>
                    <a:pt x="7269" y="12839"/>
                  </a:lnTo>
                  <a:lnTo>
                    <a:pt x="7428" y="12919"/>
                  </a:lnTo>
                  <a:lnTo>
                    <a:pt x="7587" y="12945"/>
                  </a:lnTo>
                  <a:lnTo>
                    <a:pt x="7747" y="12972"/>
                  </a:lnTo>
                  <a:lnTo>
                    <a:pt x="7906" y="12945"/>
                  </a:lnTo>
                  <a:lnTo>
                    <a:pt x="8038" y="12919"/>
                  </a:lnTo>
                  <a:lnTo>
                    <a:pt x="8171" y="12866"/>
                  </a:lnTo>
                  <a:lnTo>
                    <a:pt x="8304" y="12786"/>
                  </a:lnTo>
                  <a:lnTo>
                    <a:pt x="8410" y="12707"/>
                  </a:lnTo>
                  <a:lnTo>
                    <a:pt x="8516" y="12600"/>
                  </a:lnTo>
                  <a:lnTo>
                    <a:pt x="8622" y="12468"/>
                  </a:lnTo>
                  <a:lnTo>
                    <a:pt x="8781" y="12229"/>
                  </a:lnTo>
                  <a:lnTo>
                    <a:pt x="8967" y="12017"/>
                  </a:lnTo>
                  <a:lnTo>
                    <a:pt x="9736" y="11248"/>
                  </a:lnTo>
                  <a:lnTo>
                    <a:pt x="9895" y="11088"/>
                  </a:lnTo>
                  <a:lnTo>
                    <a:pt x="10028" y="10903"/>
                  </a:lnTo>
                  <a:lnTo>
                    <a:pt x="10134" y="10717"/>
                  </a:lnTo>
                  <a:lnTo>
                    <a:pt x="10214" y="10531"/>
                  </a:lnTo>
                  <a:lnTo>
                    <a:pt x="10293" y="10319"/>
                  </a:lnTo>
                  <a:lnTo>
                    <a:pt x="10346" y="10107"/>
                  </a:lnTo>
                  <a:lnTo>
                    <a:pt x="10373" y="9895"/>
                  </a:lnTo>
                  <a:lnTo>
                    <a:pt x="10399" y="9683"/>
                  </a:lnTo>
                  <a:lnTo>
                    <a:pt x="10373" y="9444"/>
                  </a:lnTo>
                  <a:lnTo>
                    <a:pt x="10293" y="9232"/>
                  </a:lnTo>
                  <a:lnTo>
                    <a:pt x="10161" y="9072"/>
                  </a:lnTo>
                  <a:lnTo>
                    <a:pt x="9975" y="8940"/>
                  </a:lnTo>
                  <a:lnTo>
                    <a:pt x="9630" y="8728"/>
                  </a:lnTo>
                  <a:lnTo>
                    <a:pt x="9471" y="8648"/>
                  </a:lnTo>
                  <a:lnTo>
                    <a:pt x="9365" y="8515"/>
                  </a:lnTo>
                  <a:lnTo>
                    <a:pt x="9232" y="8409"/>
                  </a:lnTo>
                  <a:lnTo>
                    <a:pt x="9153" y="8250"/>
                  </a:lnTo>
                  <a:lnTo>
                    <a:pt x="9073" y="8117"/>
                  </a:lnTo>
                  <a:lnTo>
                    <a:pt x="9020" y="7958"/>
                  </a:lnTo>
                  <a:lnTo>
                    <a:pt x="8993" y="7773"/>
                  </a:lnTo>
                  <a:lnTo>
                    <a:pt x="8967" y="7613"/>
                  </a:lnTo>
                  <a:lnTo>
                    <a:pt x="8967" y="7348"/>
                  </a:lnTo>
                  <a:lnTo>
                    <a:pt x="8914" y="7083"/>
                  </a:lnTo>
                  <a:lnTo>
                    <a:pt x="8861" y="6818"/>
                  </a:lnTo>
                  <a:lnTo>
                    <a:pt x="8781" y="6552"/>
                  </a:lnTo>
                  <a:lnTo>
                    <a:pt x="8649" y="6314"/>
                  </a:lnTo>
                  <a:lnTo>
                    <a:pt x="8516" y="6101"/>
                  </a:lnTo>
                  <a:lnTo>
                    <a:pt x="8357" y="5889"/>
                  </a:lnTo>
                  <a:lnTo>
                    <a:pt x="8171" y="5677"/>
                  </a:lnTo>
                  <a:lnTo>
                    <a:pt x="8038" y="5518"/>
                  </a:lnTo>
                  <a:lnTo>
                    <a:pt x="7932" y="5359"/>
                  </a:lnTo>
                  <a:lnTo>
                    <a:pt x="7826" y="5199"/>
                  </a:lnTo>
                  <a:lnTo>
                    <a:pt x="7720" y="5014"/>
                  </a:lnTo>
                  <a:lnTo>
                    <a:pt x="7667" y="4828"/>
                  </a:lnTo>
                  <a:lnTo>
                    <a:pt x="7614" y="4642"/>
                  </a:lnTo>
                  <a:lnTo>
                    <a:pt x="7587" y="4430"/>
                  </a:lnTo>
                  <a:lnTo>
                    <a:pt x="7561" y="4218"/>
                  </a:lnTo>
                  <a:lnTo>
                    <a:pt x="7561" y="3820"/>
                  </a:lnTo>
                  <a:lnTo>
                    <a:pt x="7508" y="3422"/>
                  </a:lnTo>
                  <a:lnTo>
                    <a:pt x="7428" y="3024"/>
                  </a:lnTo>
                  <a:lnTo>
                    <a:pt x="7296" y="2653"/>
                  </a:lnTo>
                  <a:lnTo>
                    <a:pt x="7137" y="2281"/>
                  </a:lnTo>
                  <a:lnTo>
                    <a:pt x="6977" y="1910"/>
                  </a:lnTo>
                  <a:lnTo>
                    <a:pt x="6765" y="1592"/>
                  </a:lnTo>
                  <a:lnTo>
                    <a:pt x="6500" y="1247"/>
                  </a:lnTo>
                  <a:lnTo>
                    <a:pt x="5651" y="212"/>
                  </a:lnTo>
                  <a:lnTo>
                    <a:pt x="5545" y="133"/>
                  </a:lnTo>
                  <a:lnTo>
                    <a:pt x="5439" y="53"/>
                  </a:lnTo>
                  <a:lnTo>
                    <a:pt x="5333" y="27"/>
                  </a:lnTo>
                  <a:lnTo>
                    <a:pt x="5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6"/>
            <p:cNvSpPr/>
            <p:nvPr/>
          </p:nvSpPr>
          <p:spPr>
            <a:xfrm>
              <a:off x="4112684" y="3248067"/>
              <a:ext cx="221328" cy="326927"/>
            </a:xfrm>
            <a:custGeom>
              <a:avLst/>
              <a:gdLst/>
              <a:ahLst/>
              <a:cxnLst/>
              <a:rect l="l" t="t" r="r" b="b"/>
              <a:pathLst>
                <a:path w="8782" h="12972" extrusionOk="0">
                  <a:moveTo>
                    <a:pt x="3502" y="0"/>
                  </a:moveTo>
                  <a:lnTo>
                    <a:pt x="3396" y="27"/>
                  </a:lnTo>
                  <a:lnTo>
                    <a:pt x="3290" y="80"/>
                  </a:lnTo>
                  <a:lnTo>
                    <a:pt x="3184" y="159"/>
                  </a:lnTo>
                  <a:lnTo>
                    <a:pt x="3529" y="584"/>
                  </a:lnTo>
                  <a:lnTo>
                    <a:pt x="3768" y="902"/>
                  </a:lnTo>
                  <a:lnTo>
                    <a:pt x="3980" y="1247"/>
                  </a:lnTo>
                  <a:lnTo>
                    <a:pt x="4166" y="1592"/>
                  </a:lnTo>
                  <a:lnTo>
                    <a:pt x="4325" y="1963"/>
                  </a:lnTo>
                  <a:lnTo>
                    <a:pt x="4431" y="2361"/>
                  </a:lnTo>
                  <a:lnTo>
                    <a:pt x="4537" y="2759"/>
                  </a:lnTo>
                  <a:lnTo>
                    <a:pt x="4590" y="3157"/>
                  </a:lnTo>
                  <a:lnTo>
                    <a:pt x="4590" y="3555"/>
                  </a:lnTo>
                  <a:lnTo>
                    <a:pt x="4617" y="3767"/>
                  </a:lnTo>
                  <a:lnTo>
                    <a:pt x="4643" y="3953"/>
                  </a:lnTo>
                  <a:lnTo>
                    <a:pt x="4696" y="4138"/>
                  </a:lnTo>
                  <a:lnTo>
                    <a:pt x="4749" y="4324"/>
                  </a:lnTo>
                  <a:lnTo>
                    <a:pt x="4855" y="4510"/>
                  </a:lnTo>
                  <a:lnTo>
                    <a:pt x="4935" y="4695"/>
                  </a:lnTo>
                  <a:lnTo>
                    <a:pt x="5068" y="4855"/>
                  </a:lnTo>
                  <a:lnTo>
                    <a:pt x="5200" y="4987"/>
                  </a:lnTo>
                  <a:lnTo>
                    <a:pt x="5386" y="5199"/>
                  </a:lnTo>
                  <a:lnTo>
                    <a:pt x="5545" y="5412"/>
                  </a:lnTo>
                  <a:lnTo>
                    <a:pt x="5678" y="5650"/>
                  </a:lnTo>
                  <a:lnTo>
                    <a:pt x="5784" y="5889"/>
                  </a:lnTo>
                  <a:lnTo>
                    <a:pt x="5890" y="6128"/>
                  </a:lnTo>
                  <a:lnTo>
                    <a:pt x="5943" y="6393"/>
                  </a:lnTo>
                  <a:lnTo>
                    <a:pt x="5996" y="6658"/>
                  </a:lnTo>
                  <a:lnTo>
                    <a:pt x="5996" y="6924"/>
                  </a:lnTo>
                  <a:lnTo>
                    <a:pt x="5996" y="7109"/>
                  </a:lnTo>
                  <a:lnTo>
                    <a:pt x="6049" y="7269"/>
                  </a:lnTo>
                  <a:lnTo>
                    <a:pt x="6102" y="7428"/>
                  </a:lnTo>
                  <a:lnTo>
                    <a:pt x="6182" y="7587"/>
                  </a:lnTo>
                  <a:lnTo>
                    <a:pt x="6261" y="7720"/>
                  </a:lnTo>
                  <a:lnTo>
                    <a:pt x="6367" y="7852"/>
                  </a:lnTo>
                  <a:lnTo>
                    <a:pt x="6500" y="7958"/>
                  </a:lnTo>
                  <a:lnTo>
                    <a:pt x="6659" y="8038"/>
                  </a:lnTo>
                  <a:lnTo>
                    <a:pt x="7004" y="8250"/>
                  </a:lnTo>
                  <a:lnTo>
                    <a:pt x="7163" y="8383"/>
                  </a:lnTo>
                  <a:lnTo>
                    <a:pt x="7296" y="8542"/>
                  </a:lnTo>
                  <a:lnTo>
                    <a:pt x="7402" y="8754"/>
                  </a:lnTo>
                  <a:lnTo>
                    <a:pt x="7428" y="8966"/>
                  </a:lnTo>
                  <a:lnTo>
                    <a:pt x="7402" y="9178"/>
                  </a:lnTo>
                  <a:lnTo>
                    <a:pt x="7375" y="9417"/>
                  </a:lnTo>
                  <a:lnTo>
                    <a:pt x="7322" y="9629"/>
                  </a:lnTo>
                  <a:lnTo>
                    <a:pt x="7243" y="9815"/>
                  </a:lnTo>
                  <a:lnTo>
                    <a:pt x="7163" y="10027"/>
                  </a:lnTo>
                  <a:lnTo>
                    <a:pt x="7057" y="10213"/>
                  </a:lnTo>
                  <a:lnTo>
                    <a:pt x="6924" y="10399"/>
                  </a:lnTo>
                  <a:lnTo>
                    <a:pt x="6765" y="10558"/>
                  </a:lnTo>
                  <a:lnTo>
                    <a:pt x="5996" y="11327"/>
                  </a:lnTo>
                  <a:lnTo>
                    <a:pt x="5810" y="11566"/>
                  </a:lnTo>
                  <a:lnTo>
                    <a:pt x="5625" y="11805"/>
                  </a:lnTo>
                  <a:lnTo>
                    <a:pt x="5545" y="11937"/>
                  </a:lnTo>
                  <a:lnTo>
                    <a:pt x="5439" y="12043"/>
                  </a:lnTo>
                  <a:lnTo>
                    <a:pt x="5306" y="12123"/>
                  </a:lnTo>
                  <a:lnTo>
                    <a:pt x="5174" y="12203"/>
                  </a:lnTo>
                  <a:lnTo>
                    <a:pt x="5041" y="12256"/>
                  </a:lnTo>
                  <a:lnTo>
                    <a:pt x="4882" y="12282"/>
                  </a:lnTo>
                  <a:lnTo>
                    <a:pt x="4723" y="12282"/>
                  </a:lnTo>
                  <a:lnTo>
                    <a:pt x="4564" y="12256"/>
                  </a:lnTo>
                  <a:lnTo>
                    <a:pt x="4404" y="12229"/>
                  </a:lnTo>
                  <a:lnTo>
                    <a:pt x="4272" y="12150"/>
                  </a:lnTo>
                  <a:lnTo>
                    <a:pt x="4166" y="12070"/>
                  </a:lnTo>
                  <a:lnTo>
                    <a:pt x="4033" y="11990"/>
                  </a:lnTo>
                  <a:lnTo>
                    <a:pt x="4033" y="11964"/>
                  </a:lnTo>
                  <a:lnTo>
                    <a:pt x="3874" y="11858"/>
                  </a:lnTo>
                  <a:lnTo>
                    <a:pt x="3688" y="11778"/>
                  </a:lnTo>
                  <a:lnTo>
                    <a:pt x="3476" y="11778"/>
                  </a:lnTo>
                  <a:lnTo>
                    <a:pt x="3290" y="11805"/>
                  </a:lnTo>
                  <a:lnTo>
                    <a:pt x="3025" y="11884"/>
                  </a:lnTo>
                  <a:lnTo>
                    <a:pt x="2760" y="11964"/>
                  </a:lnTo>
                  <a:lnTo>
                    <a:pt x="2494" y="11990"/>
                  </a:lnTo>
                  <a:lnTo>
                    <a:pt x="1964" y="11990"/>
                  </a:lnTo>
                  <a:lnTo>
                    <a:pt x="1699" y="11964"/>
                  </a:lnTo>
                  <a:lnTo>
                    <a:pt x="1433" y="11884"/>
                  </a:lnTo>
                  <a:lnTo>
                    <a:pt x="1168" y="11805"/>
                  </a:lnTo>
                  <a:lnTo>
                    <a:pt x="982" y="11778"/>
                  </a:lnTo>
                  <a:lnTo>
                    <a:pt x="770" y="11778"/>
                  </a:lnTo>
                  <a:lnTo>
                    <a:pt x="584" y="11858"/>
                  </a:lnTo>
                  <a:lnTo>
                    <a:pt x="425" y="11964"/>
                  </a:lnTo>
                  <a:lnTo>
                    <a:pt x="399" y="11990"/>
                  </a:lnTo>
                  <a:lnTo>
                    <a:pt x="213" y="12150"/>
                  </a:lnTo>
                  <a:lnTo>
                    <a:pt x="1" y="12229"/>
                  </a:lnTo>
                  <a:lnTo>
                    <a:pt x="187" y="12494"/>
                  </a:lnTo>
                  <a:lnTo>
                    <a:pt x="266" y="12600"/>
                  </a:lnTo>
                  <a:lnTo>
                    <a:pt x="346" y="12680"/>
                  </a:lnTo>
                  <a:lnTo>
                    <a:pt x="452" y="12760"/>
                  </a:lnTo>
                  <a:lnTo>
                    <a:pt x="558" y="12839"/>
                  </a:lnTo>
                  <a:lnTo>
                    <a:pt x="664" y="12892"/>
                  </a:lnTo>
                  <a:lnTo>
                    <a:pt x="770" y="12945"/>
                  </a:lnTo>
                  <a:lnTo>
                    <a:pt x="903" y="12945"/>
                  </a:lnTo>
                  <a:lnTo>
                    <a:pt x="1035" y="12972"/>
                  </a:lnTo>
                  <a:lnTo>
                    <a:pt x="1248" y="12945"/>
                  </a:lnTo>
                  <a:lnTo>
                    <a:pt x="1433" y="12892"/>
                  </a:lnTo>
                  <a:lnTo>
                    <a:pt x="1593" y="12786"/>
                  </a:lnTo>
                  <a:lnTo>
                    <a:pt x="1752" y="12680"/>
                  </a:lnTo>
                  <a:lnTo>
                    <a:pt x="1778" y="12654"/>
                  </a:lnTo>
                  <a:lnTo>
                    <a:pt x="1937" y="12521"/>
                  </a:lnTo>
                  <a:lnTo>
                    <a:pt x="2123" y="12468"/>
                  </a:lnTo>
                  <a:lnTo>
                    <a:pt x="2335" y="12441"/>
                  </a:lnTo>
                  <a:lnTo>
                    <a:pt x="2547" y="12494"/>
                  </a:lnTo>
                  <a:lnTo>
                    <a:pt x="2786" y="12574"/>
                  </a:lnTo>
                  <a:lnTo>
                    <a:pt x="3052" y="12627"/>
                  </a:lnTo>
                  <a:lnTo>
                    <a:pt x="3317" y="12680"/>
                  </a:lnTo>
                  <a:lnTo>
                    <a:pt x="3847" y="12680"/>
                  </a:lnTo>
                  <a:lnTo>
                    <a:pt x="4113" y="12627"/>
                  </a:lnTo>
                  <a:lnTo>
                    <a:pt x="4378" y="12574"/>
                  </a:lnTo>
                  <a:lnTo>
                    <a:pt x="4643" y="12494"/>
                  </a:lnTo>
                  <a:lnTo>
                    <a:pt x="4829" y="12441"/>
                  </a:lnTo>
                  <a:lnTo>
                    <a:pt x="5041" y="12468"/>
                  </a:lnTo>
                  <a:lnTo>
                    <a:pt x="5227" y="12521"/>
                  </a:lnTo>
                  <a:lnTo>
                    <a:pt x="5412" y="12654"/>
                  </a:lnTo>
                  <a:lnTo>
                    <a:pt x="5519" y="12760"/>
                  </a:lnTo>
                  <a:lnTo>
                    <a:pt x="5651" y="12839"/>
                  </a:lnTo>
                  <a:lnTo>
                    <a:pt x="5810" y="12919"/>
                  </a:lnTo>
                  <a:lnTo>
                    <a:pt x="5969" y="12945"/>
                  </a:lnTo>
                  <a:lnTo>
                    <a:pt x="6129" y="12972"/>
                  </a:lnTo>
                  <a:lnTo>
                    <a:pt x="6288" y="12945"/>
                  </a:lnTo>
                  <a:lnTo>
                    <a:pt x="6420" y="12919"/>
                  </a:lnTo>
                  <a:lnTo>
                    <a:pt x="6553" y="12866"/>
                  </a:lnTo>
                  <a:lnTo>
                    <a:pt x="6686" y="12786"/>
                  </a:lnTo>
                  <a:lnTo>
                    <a:pt x="6792" y="12707"/>
                  </a:lnTo>
                  <a:lnTo>
                    <a:pt x="6898" y="12600"/>
                  </a:lnTo>
                  <a:lnTo>
                    <a:pt x="7004" y="12468"/>
                  </a:lnTo>
                  <a:lnTo>
                    <a:pt x="7163" y="12229"/>
                  </a:lnTo>
                  <a:lnTo>
                    <a:pt x="7349" y="12017"/>
                  </a:lnTo>
                  <a:lnTo>
                    <a:pt x="8118" y="11248"/>
                  </a:lnTo>
                  <a:lnTo>
                    <a:pt x="8277" y="11088"/>
                  </a:lnTo>
                  <a:lnTo>
                    <a:pt x="8410" y="10903"/>
                  </a:lnTo>
                  <a:lnTo>
                    <a:pt x="8516" y="10717"/>
                  </a:lnTo>
                  <a:lnTo>
                    <a:pt x="8596" y="10531"/>
                  </a:lnTo>
                  <a:lnTo>
                    <a:pt x="8675" y="10319"/>
                  </a:lnTo>
                  <a:lnTo>
                    <a:pt x="8728" y="10107"/>
                  </a:lnTo>
                  <a:lnTo>
                    <a:pt x="8755" y="9895"/>
                  </a:lnTo>
                  <a:lnTo>
                    <a:pt x="8781" y="9683"/>
                  </a:lnTo>
                  <a:lnTo>
                    <a:pt x="8755" y="9444"/>
                  </a:lnTo>
                  <a:lnTo>
                    <a:pt x="8675" y="9232"/>
                  </a:lnTo>
                  <a:lnTo>
                    <a:pt x="8543" y="9072"/>
                  </a:lnTo>
                  <a:lnTo>
                    <a:pt x="8357" y="8940"/>
                  </a:lnTo>
                  <a:lnTo>
                    <a:pt x="8012" y="8728"/>
                  </a:lnTo>
                  <a:lnTo>
                    <a:pt x="7853" y="8648"/>
                  </a:lnTo>
                  <a:lnTo>
                    <a:pt x="7747" y="8515"/>
                  </a:lnTo>
                  <a:lnTo>
                    <a:pt x="7614" y="8409"/>
                  </a:lnTo>
                  <a:lnTo>
                    <a:pt x="7535" y="8250"/>
                  </a:lnTo>
                  <a:lnTo>
                    <a:pt x="7455" y="8117"/>
                  </a:lnTo>
                  <a:lnTo>
                    <a:pt x="7402" y="7958"/>
                  </a:lnTo>
                  <a:lnTo>
                    <a:pt x="7375" y="7773"/>
                  </a:lnTo>
                  <a:lnTo>
                    <a:pt x="7349" y="7613"/>
                  </a:lnTo>
                  <a:lnTo>
                    <a:pt x="7349" y="7348"/>
                  </a:lnTo>
                  <a:lnTo>
                    <a:pt x="7296" y="7083"/>
                  </a:lnTo>
                  <a:lnTo>
                    <a:pt x="7243" y="6818"/>
                  </a:lnTo>
                  <a:lnTo>
                    <a:pt x="7163" y="6552"/>
                  </a:lnTo>
                  <a:lnTo>
                    <a:pt x="7031" y="6314"/>
                  </a:lnTo>
                  <a:lnTo>
                    <a:pt x="6898" y="6101"/>
                  </a:lnTo>
                  <a:lnTo>
                    <a:pt x="6739" y="5889"/>
                  </a:lnTo>
                  <a:lnTo>
                    <a:pt x="6553" y="5677"/>
                  </a:lnTo>
                  <a:lnTo>
                    <a:pt x="6420" y="5518"/>
                  </a:lnTo>
                  <a:lnTo>
                    <a:pt x="6314" y="5359"/>
                  </a:lnTo>
                  <a:lnTo>
                    <a:pt x="6208" y="5199"/>
                  </a:lnTo>
                  <a:lnTo>
                    <a:pt x="6102" y="5014"/>
                  </a:lnTo>
                  <a:lnTo>
                    <a:pt x="6049" y="4828"/>
                  </a:lnTo>
                  <a:lnTo>
                    <a:pt x="5996" y="4642"/>
                  </a:lnTo>
                  <a:lnTo>
                    <a:pt x="5969" y="4430"/>
                  </a:lnTo>
                  <a:lnTo>
                    <a:pt x="5943" y="4218"/>
                  </a:lnTo>
                  <a:lnTo>
                    <a:pt x="5943" y="3820"/>
                  </a:lnTo>
                  <a:lnTo>
                    <a:pt x="5890" y="3422"/>
                  </a:lnTo>
                  <a:lnTo>
                    <a:pt x="5810" y="3024"/>
                  </a:lnTo>
                  <a:lnTo>
                    <a:pt x="5678" y="2653"/>
                  </a:lnTo>
                  <a:lnTo>
                    <a:pt x="5519" y="2281"/>
                  </a:lnTo>
                  <a:lnTo>
                    <a:pt x="5359" y="1910"/>
                  </a:lnTo>
                  <a:lnTo>
                    <a:pt x="5147" y="1592"/>
                  </a:lnTo>
                  <a:lnTo>
                    <a:pt x="4882" y="1247"/>
                  </a:lnTo>
                  <a:lnTo>
                    <a:pt x="4033" y="212"/>
                  </a:lnTo>
                  <a:lnTo>
                    <a:pt x="3953" y="133"/>
                  </a:lnTo>
                  <a:lnTo>
                    <a:pt x="3847" y="53"/>
                  </a:lnTo>
                  <a:lnTo>
                    <a:pt x="3741" y="27"/>
                  </a:lnTo>
                  <a:lnTo>
                    <a:pt x="3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6"/>
            <p:cNvSpPr/>
            <p:nvPr/>
          </p:nvSpPr>
          <p:spPr>
            <a:xfrm>
              <a:off x="4148800" y="3413849"/>
              <a:ext cx="108320" cy="66232"/>
            </a:xfrm>
            <a:custGeom>
              <a:avLst/>
              <a:gdLst/>
              <a:ahLst/>
              <a:cxnLst/>
              <a:rect l="l" t="t" r="r" b="b"/>
              <a:pathLst>
                <a:path w="4298" h="2628" extrusionOk="0">
                  <a:moveTo>
                    <a:pt x="2149" y="1"/>
                  </a:moveTo>
                  <a:lnTo>
                    <a:pt x="1990" y="27"/>
                  </a:lnTo>
                  <a:lnTo>
                    <a:pt x="1857" y="54"/>
                  </a:lnTo>
                  <a:lnTo>
                    <a:pt x="1725" y="107"/>
                  </a:lnTo>
                  <a:lnTo>
                    <a:pt x="1592" y="213"/>
                  </a:lnTo>
                  <a:lnTo>
                    <a:pt x="1459" y="293"/>
                  </a:lnTo>
                  <a:lnTo>
                    <a:pt x="1353" y="425"/>
                  </a:lnTo>
                  <a:lnTo>
                    <a:pt x="1274" y="558"/>
                  </a:lnTo>
                  <a:lnTo>
                    <a:pt x="1194" y="717"/>
                  </a:lnTo>
                  <a:lnTo>
                    <a:pt x="1114" y="876"/>
                  </a:lnTo>
                  <a:lnTo>
                    <a:pt x="1035" y="982"/>
                  </a:lnTo>
                  <a:lnTo>
                    <a:pt x="929" y="1088"/>
                  </a:lnTo>
                  <a:lnTo>
                    <a:pt x="796" y="1195"/>
                  </a:lnTo>
                  <a:lnTo>
                    <a:pt x="664" y="1301"/>
                  </a:lnTo>
                  <a:lnTo>
                    <a:pt x="531" y="1407"/>
                  </a:lnTo>
                  <a:lnTo>
                    <a:pt x="425" y="1539"/>
                  </a:lnTo>
                  <a:lnTo>
                    <a:pt x="345" y="1699"/>
                  </a:lnTo>
                  <a:lnTo>
                    <a:pt x="27" y="2256"/>
                  </a:lnTo>
                  <a:lnTo>
                    <a:pt x="0" y="2362"/>
                  </a:lnTo>
                  <a:lnTo>
                    <a:pt x="0" y="2441"/>
                  </a:lnTo>
                  <a:lnTo>
                    <a:pt x="53" y="2547"/>
                  </a:lnTo>
                  <a:lnTo>
                    <a:pt x="133" y="2600"/>
                  </a:lnTo>
                  <a:lnTo>
                    <a:pt x="213" y="2627"/>
                  </a:lnTo>
                  <a:lnTo>
                    <a:pt x="319" y="2627"/>
                  </a:lnTo>
                  <a:lnTo>
                    <a:pt x="398" y="2574"/>
                  </a:lnTo>
                  <a:lnTo>
                    <a:pt x="478" y="2494"/>
                  </a:lnTo>
                  <a:lnTo>
                    <a:pt x="796" y="1937"/>
                  </a:lnTo>
                  <a:lnTo>
                    <a:pt x="902" y="1752"/>
                  </a:lnTo>
                  <a:lnTo>
                    <a:pt x="1088" y="1619"/>
                  </a:lnTo>
                  <a:lnTo>
                    <a:pt x="1274" y="1486"/>
                  </a:lnTo>
                  <a:lnTo>
                    <a:pt x="1433" y="1327"/>
                  </a:lnTo>
                  <a:lnTo>
                    <a:pt x="1565" y="1115"/>
                  </a:lnTo>
                  <a:lnTo>
                    <a:pt x="1672" y="929"/>
                  </a:lnTo>
                  <a:lnTo>
                    <a:pt x="1751" y="744"/>
                  </a:lnTo>
                  <a:lnTo>
                    <a:pt x="1857" y="637"/>
                  </a:lnTo>
                  <a:lnTo>
                    <a:pt x="2016" y="558"/>
                  </a:lnTo>
                  <a:lnTo>
                    <a:pt x="2149" y="505"/>
                  </a:lnTo>
                  <a:lnTo>
                    <a:pt x="2308" y="558"/>
                  </a:lnTo>
                  <a:lnTo>
                    <a:pt x="2441" y="637"/>
                  </a:lnTo>
                  <a:lnTo>
                    <a:pt x="2547" y="744"/>
                  </a:lnTo>
                  <a:lnTo>
                    <a:pt x="2653" y="929"/>
                  </a:lnTo>
                  <a:lnTo>
                    <a:pt x="2733" y="1115"/>
                  </a:lnTo>
                  <a:lnTo>
                    <a:pt x="2865" y="1327"/>
                  </a:lnTo>
                  <a:lnTo>
                    <a:pt x="3024" y="1486"/>
                  </a:lnTo>
                  <a:lnTo>
                    <a:pt x="3210" y="1619"/>
                  </a:lnTo>
                  <a:lnTo>
                    <a:pt x="3396" y="1752"/>
                  </a:lnTo>
                  <a:lnTo>
                    <a:pt x="3528" y="1937"/>
                  </a:lnTo>
                  <a:lnTo>
                    <a:pt x="3847" y="2494"/>
                  </a:lnTo>
                  <a:lnTo>
                    <a:pt x="3873" y="2547"/>
                  </a:lnTo>
                  <a:lnTo>
                    <a:pt x="3926" y="2600"/>
                  </a:lnTo>
                  <a:lnTo>
                    <a:pt x="3979" y="2627"/>
                  </a:lnTo>
                  <a:lnTo>
                    <a:pt x="4112" y="2627"/>
                  </a:lnTo>
                  <a:lnTo>
                    <a:pt x="4192" y="2600"/>
                  </a:lnTo>
                  <a:lnTo>
                    <a:pt x="4245" y="2547"/>
                  </a:lnTo>
                  <a:lnTo>
                    <a:pt x="4298" y="2441"/>
                  </a:lnTo>
                  <a:lnTo>
                    <a:pt x="4298" y="2362"/>
                  </a:lnTo>
                  <a:lnTo>
                    <a:pt x="4271" y="2256"/>
                  </a:lnTo>
                  <a:lnTo>
                    <a:pt x="3953" y="1699"/>
                  </a:lnTo>
                  <a:lnTo>
                    <a:pt x="3873" y="1539"/>
                  </a:lnTo>
                  <a:lnTo>
                    <a:pt x="3767" y="1407"/>
                  </a:lnTo>
                  <a:lnTo>
                    <a:pt x="3635" y="1301"/>
                  </a:lnTo>
                  <a:lnTo>
                    <a:pt x="3502" y="1195"/>
                  </a:lnTo>
                  <a:lnTo>
                    <a:pt x="3369" y="1088"/>
                  </a:lnTo>
                  <a:lnTo>
                    <a:pt x="3263" y="982"/>
                  </a:lnTo>
                  <a:lnTo>
                    <a:pt x="3184" y="876"/>
                  </a:lnTo>
                  <a:lnTo>
                    <a:pt x="3104" y="717"/>
                  </a:lnTo>
                  <a:lnTo>
                    <a:pt x="3051" y="558"/>
                  </a:lnTo>
                  <a:lnTo>
                    <a:pt x="2945" y="425"/>
                  </a:lnTo>
                  <a:lnTo>
                    <a:pt x="2839" y="293"/>
                  </a:lnTo>
                  <a:lnTo>
                    <a:pt x="2733" y="213"/>
                  </a:lnTo>
                  <a:lnTo>
                    <a:pt x="2600" y="107"/>
                  </a:lnTo>
                  <a:lnTo>
                    <a:pt x="2441" y="54"/>
                  </a:lnTo>
                  <a:lnTo>
                    <a:pt x="2308" y="27"/>
                  </a:lnTo>
                  <a:lnTo>
                    <a:pt x="21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36"/>
          <p:cNvGrpSpPr/>
          <p:nvPr/>
        </p:nvGrpSpPr>
        <p:grpSpPr>
          <a:xfrm>
            <a:off x="2239923" y="3628904"/>
            <a:ext cx="236461" cy="460807"/>
            <a:chOff x="4848774" y="3248067"/>
            <a:chExt cx="217976" cy="425217"/>
          </a:xfrm>
        </p:grpSpPr>
        <p:sp>
          <p:nvSpPr>
            <p:cNvPr id="2384" name="Google Shape;2384;p36"/>
            <p:cNvSpPr/>
            <p:nvPr/>
          </p:nvSpPr>
          <p:spPr>
            <a:xfrm>
              <a:off x="4848774" y="3248067"/>
              <a:ext cx="217976" cy="371056"/>
            </a:xfrm>
            <a:custGeom>
              <a:avLst/>
              <a:gdLst/>
              <a:ahLst/>
              <a:cxnLst/>
              <a:rect l="l" t="t" r="r" b="b"/>
              <a:pathLst>
                <a:path w="8649" h="14723" extrusionOk="0">
                  <a:moveTo>
                    <a:pt x="4324" y="0"/>
                  </a:moveTo>
                  <a:lnTo>
                    <a:pt x="4218" y="27"/>
                  </a:lnTo>
                  <a:lnTo>
                    <a:pt x="4165" y="106"/>
                  </a:lnTo>
                  <a:lnTo>
                    <a:pt x="1963" y="3926"/>
                  </a:lnTo>
                  <a:lnTo>
                    <a:pt x="1857" y="4085"/>
                  </a:lnTo>
                  <a:lnTo>
                    <a:pt x="1804" y="4244"/>
                  </a:lnTo>
                  <a:lnTo>
                    <a:pt x="1778" y="4430"/>
                  </a:lnTo>
                  <a:lnTo>
                    <a:pt x="1751" y="4616"/>
                  </a:lnTo>
                  <a:lnTo>
                    <a:pt x="1751" y="4855"/>
                  </a:lnTo>
                  <a:lnTo>
                    <a:pt x="1751" y="4934"/>
                  </a:lnTo>
                  <a:lnTo>
                    <a:pt x="1698" y="4987"/>
                  </a:lnTo>
                  <a:lnTo>
                    <a:pt x="1565" y="5146"/>
                  </a:lnTo>
                  <a:lnTo>
                    <a:pt x="1380" y="5359"/>
                  </a:lnTo>
                  <a:lnTo>
                    <a:pt x="1274" y="5571"/>
                  </a:lnTo>
                  <a:lnTo>
                    <a:pt x="1194" y="5836"/>
                  </a:lnTo>
                  <a:lnTo>
                    <a:pt x="1167" y="6101"/>
                  </a:lnTo>
                  <a:lnTo>
                    <a:pt x="1167" y="6181"/>
                  </a:lnTo>
                  <a:lnTo>
                    <a:pt x="1141" y="6261"/>
                  </a:lnTo>
                  <a:lnTo>
                    <a:pt x="1114" y="6314"/>
                  </a:lnTo>
                  <a:lnTo>
                    <a:pt x="1061" y="6367"/>
                  </a:lnTo>
                  <a:lnTo>
                    <a:pt x="982" y="6473"/>
                  </a:lnTo>
                  <a:lnTo>
                    <a:pt x="902" y="6605"/>
                  </a:lnTo>
                  <a:lnTo>
                    <a:pt x="849" y="6765"/>
                  </a:lnTo>
                  <a:lnTo>
                    <a:pt x="849" y="6924"/>
                  </a:lnTo>
                  <a:lnTo>
                    <a:pt x="849" y="7056"/>
                  </a:lnTo>
                  <a:lnTo>
                    <a:pt x="902" y="7215"/>
                  </a:lnTo>
                  <a:lnTo>
                    <a:pt x="982" y="7348"/>
                  </a:lnTo>
                  <a:lnTo>
                    <a:pt x="1061" y="7481"/>
                  </a:lnTo>
                  <a:lnTo>
                    <a:pt x="1194" y="7587"/>
                  </a:lnTo>
                  <a:lnTo>
                    <a:pt x="1247" y="7666"/>
                  </a:lnTo>
                  <a:lnTo>
                    <a:pt x="1247" y="7720"/>
                  </a:lnTo>
                  <a:lnTo>
                    <a:pt x="1247" y="7799"/>
                  </a:lnTo>
                  <a:lnTo>
                    <a:pt x="1194" y="7852"/>
                  </a:lnTo>
                  <a:lnTo>
                    <a:pt x="955" y="8091"/>
                  </a:lnTo>
                  <a:lnTo>
                    <a:pt x="849" y="8224"/>
                  </a:lnTo>
                  <a:lnTo>
                    <a:pt x="743" y="8356"/>
                  </a:lnTo>
                  <a:lnTo>
                    <a:pt x="663" y="8515"/>
                  </a:lnTo>
                  <a:lnTo>
                    <a:pt x="584" y="8674"/>
                  </a:lnTo>
                  <a:lnTo>
                    <a:pt x="531" y="8834"/>
                  </a:lnTo>
                  <a:lnTo>
                    <a:pt x="478" y="8993"/>
                  </a:lnTo>
                  <a:lnTo>
                    <a:pt x="451" y="9152"/>
                  </a:lnTo>
                  <a:lnTo>
                    <a:pt x="451" y="9338"/>
                  </a:lnTo>
                  <a:lnTo>
                    <a:pt x="451" y="9497"/>
                  </a:lnTo>
                  <a:lnTo>
                    <a:pt x="425" y="9550"/>
                  </a:lnTo>
                  <a:lnTo>
                    <a:pt x="398" y="9629"/>
                  </a:lnTo>
                  <a:lnTo>
                    <a:pt x="345" y="9656"/>
                  </a:lnTo>
                  <a:lnTo>
                    <a:pt x="186" y="9842"/>
                  </a:lnTo>
                  <a:lnTo>
                    <a:pt x="106" y="10027"/>
                  </a:lnTo>
                  <a:lnTo>
                    <a:pt x="27" y="10240"/>
                  </a:lnTo>
                  <a:lnTo>
                    <a:pt x="0" y="10478"/>
                  </a:lnTo>
                  <a:lnTo>
                    <a:pt x="27" y="10691"/>
                  </a:lnTo>
                  <a:lnTo>
                    <a:pt x="106" y="10903"/>
                  </a:lnTo>
                  <a:lnTo>
                    <a:pt x="186" y="11088"/>
                  </a:lnTo>
                  <a:lnTo>
                    <a:pt x="345" y="11274"/>
                  </a:lnTo>
                  <a:lnTo>
                    <a:pt x="557" y="11486"/>
                  </a:lnTo>
                  <a:lnTo>
                    <a:pt x="584" y="11539"/>
                  </a:lnTo>
                  <a:lnTo>
                    <a:pt x="610" y="11619"/>
                  </a:lnTo>
                  <a:lnTo>
                    <a:pt x="610" y="11752"/>
                  </a:lnTo>
                  <a:lnTo>
                    <a:pt x="610" y="11964"/>
                  </a:lnTo>
                  <a:lnTo>
                    <a:pt x="637" y="12150"/>
                  </a:lnTo>
                  <a:lnTo>
                    <a:pt x="690" y="12335"/>
                  </a:lnTo>
                  <a:lnTo>
                    <a:pt x="743" y="12494"/>
                  </a:lnTo>
                  <a:lnTo>
                    <a:pt x="823" y="12680"/>
                  </a:lnTo>
                  <a:lnTo>
                    <a:pt x="929" y="12839"/>
                  </a:lnTo>
                  <a:lnTo>
                    <a:pt x="1035" y="12972"/>
                  </a:lnTo>
                  <a:lnTo>
                    <a:pt x="1167" y="13131"/>
                  </a:lnTo>
                  <a:lnTo>
                    <a:pt x="1300" y="13264"/>
                  </a:lnTo>
                  <a:lnTo>
                    <a:pt x="1353" y="13317"/>
                  </a:lnTo>
                  <a:lnTo>
                    <a:pt x="1380" y="13396"/>
                  </a:lnTo>
                  <a:lnTo>
                    <a:pt x="1380" y="13555"/>
                  </a:lnTo>
                  <a:lnTo>
                    <a:pt x="1433" y="13688"/>
                  </a:lnTo>
                  <a:lnTo>
                    <a:pt x="1486" y="13821"/>
                  </a:lnTo>
                  <a:lnTo>
                    <a:pt x="1592" y="13927"/>
                  </a:lnTo>
                  <a:lnTo>
                    <a:pt x="1698" y="14033"/>
                  </a:lnTo>
                  <a:lnTo>
                    <a:pt x="1831" y="14086"/>
                  </a:lnTo>
                  <a:lnTo>
                    <a:pt x="1963" y="14139"/>
                  </a:lnTo>
                  <a:lnTo>
                    <a:pt x="2122" y="14166"/>
                  </a:lnTo>
                  <a:lnTo>
                    <a:pt x="2467" y="14166"/>
                  </a:lnTo>
                  <a:lnTo>
                    <a:pt x="2520" y="14219"/>
                  </a:lnTo>
                  <a:lnTo>
                    <a:pt x="2600" y="14272"/>
                  </a:lnTo>
                  <a:lnTo>
                    <a:pt x="2786" y="14431"/>
                  </a:lnTo>
                  <a:lnTo>
                    <a:pt x="2971" y="14563"/>
                  </a:lnTo>
                  <a:lnTo>
                    <a:pt x="3210" y="14670"/>
                  </a:lnTo>
                  <a:lnTo>
                    <a:pt x="3449" y="14723"/>
                  </a:lnTo>
                  <a:lnTo>
                    <a:pt x="5226" y="14723"/>
                  </a:lnTo>
                  <a:lnTo>
                    <a:pt x="5465" y="14670"/>
                  </a:lnTo>
                  <a:lnTo>
                    <a:pt x="5677" y="14563"/>
                  </a:lnTo>
                  <a:lnTo>
                    <a:pt x="5889" y="14431"/>
                  </a:lnTo>
                  <a:lnTo>
                    <a:pt x="6075" y="14272"/>
                  </a:lnTo>
                  <a:lnTo>
                    <a:pt x="6128" y="14219"/>
                  </a:lnTo>
                  <a:lnTo>
                    <a:pt x="6181" y="14166"/>
                  </a:lnTo>
                  <a:lnTo>
                    <a:pt x="6526" y="14166"/>
                  </a:lnTo>
                  <a:lnTo>
                    <a:pt x="6685" y="14139"/>
                  </a:lnTo>
                  <a:lnTo>
                    <a:pt x="6818" y="14086"/>
                  </a:lnTo>
                  <a:lnTo>
                    <a:pt x="6950" y="14033"/>
                  </a:lnTo>
                  <a:lnTo>
                    <a:pt x="7056" y="13927"/>
                  </a:lnTo>
                  <a:lnTo>
                    <a:pt x="7163" y="13821"/>
                  </a:lnTo>
                  <a:lnTo>
                    <a:pt x="7242" y="13688"/>
                  </a:lnTo>
                  <a:lnTo>
                    <a:pt x="7269" y="13555"/>
                  </a:lnTo>
                  <a:lnTo>
                    <a:pt x="7295" y="13396"/>
                  </a:lnTo>
                  <a:lnTo>
                    <a:pt x="7295" y="13317"/>
                  </a:lnTo>
                  <a:lnTo>
                    <a:pt x="7348" y="13264"/>
                  </a:lnTo>
                  <a:lnTo>
                    <a:pt x="7481" y="13131"/>
                  </a:lnTo>
                  <a:lnTo>
                    <a:pt x="7614" y="12972"/>
                  </a:lnTo>
                  <a:lnTo>
                    <a:pt x="7720" y="12839"/>
                  </a:lnTo>
                  <a:lnTo>
                    <a:pt x="7826" y="12680"/>
                  </a:lnTo>
                  <a:lnTo>
                    <a:pt x="7905" y="12494"/>
                  </a:lnTo>
                  <a:lnTo>
                    <a:pt x="7958" y="12335"/>
                  </a:lnTo>
                  <a:lnTo>
                    <a:pt x="8011" y="12150"/>
                  </a:lnTo>
                  <a:lnTo>
                    <a:pt x="8038" y="11964"/>
                  </a:lnTo>
                  <a:lnTo>
                    <a:pt x="8038" y="11752"/>
                  </a:lnTo>
                  <a:lnTo>
                    <a:pt x="8038" y="11619"/>
                  </a:lnTo>
                  <a:lnTo>
                    <a:pt x="8064" y="11539"/>
                  </a:lnTo>
                  <a:lnTo>
                    <a:pt x="8118" y="11486"/>
                  </a:lnTo>
                  <a:lnTo>
                    <a:pt x="8330" y="11274"/>
                  </a:lnTo>
                  <a:lnTo>
                    <a:pt x="8462" y="11088"/>
                  </a:lnTo>
                  <a:lnTo>
                    <a:pt x="8568" y="10903"/>
                  </a:lnTo>
                  <a:lnTo>
                    <a:pt x="8622" y="10691"/>
                  </a:lnTo>
                  <a:lnTo>
                    <a:pt x="8648" y="10478"/>
                  </a:lnTo>
                  <a:lnTo>
                    <a:pt x="8622" y="10240"/>
                  </a:lnTo>
                  <a:lnTo>
                    <a:pt x="8568" y="10027"/>
                  </a:lnTo>
                  <a:lnTo>
                    <a:pt x="8462" y="9842"/>
                  </a:lnTo>
                  <a:lnTo>
                    <a:pt x="8330" y="9656"/>
                  </a:lnTo>
                  <a:lnTo>
                    <a:pt x="8277" y="9629"/>
                  </a:lnTo>
                  <a:lnTo>
                    <a:pt x="8224" y="9550"/>
                  </a:lnTo>
                  <a:lnTo>
                    <a:pt x="8224" y="9497"/>
                  </a:lnTo>
                  <a:lnTo>
                    <a:pt x="8224" y="9338"/>
                  </a:lnTo>
                  <a:lnTo>
                    <a:pt x="8197" y="9152"/>
                  </a:lnTo>
                  <a:lnTo>
                    <a:pt x="8171" y="8993"/>
                  </a:lnTo>
                  <a:lnTo>
                    <a:pt x="8144" y="8834"/>
                  </a:lnTo>
                  <a:lnTo>
                    <a:pt x="8091" y="8674"/>
                  </a:lnTo>
                  <a:lnTo>
                    <a:pt x="8011" y="8515"/>
                  </a:lnTo>
                  <a:lnTo>
                    <a:pt x="7905" y="8356"/>
                  </a:lnTo>
                  <a:lnTo>
                    <a:pt x="7826" y="8224"/>
                  </a:lnTo>
                  <a:lnTo>
                    <a:pt x="7693" y="8091"/>
                  </a:lnTo>
                  <a:lnTo>
                    <a:pt x="7454" y="7852"/>
                  </a:lnTo>
                  <a:lnTo>
                    <a:pt x="7428" y="7799"/>
                  </a:lnTo>
                  <a:lnTo>
                    <a:pt x="7401" y="7720"/>
                  </a:lnTo>
                  <a:lnTo>
                    <a:pt x="7428" y="7666"/>
                  </a:lnTo>
                  <a:lnTo>
                    <a:pt x="7454" y="7587"/>
                  </a:lnTo>
                  <a:lnTo>
                    <a:pt x="7587" y="7481"/>
                  </a:lnTo>
                  <a:lnTo>
                    <a:pt x="7693" y="7348"/>
                  </a:lnTo>
                  <a:lnTo>
                    <a:pt x="7746" y="7215"/>
                  </a:lnTo>
                  <a:lnTo>
                    <a:pt x="7799" y="7056"/>
                  </a:lnTo>
                  <a:lnTo>
                    <a:pt x="7826" y="6924"/>
                  </a:lnTo>
                  <a:lnTo>
                    <a:pt x="7799" y="6765"/>
                  </a:lnTo>
                  <a:lnTo>
                    <a:pt x="7746" y="6605"/>
                  </a:lnTo>
                  <a:lnTo>
                    <a:pt x="7693" y="6473"/>
                  </a:lnTo>
                  <a:lnTo>
                    <a:pt x="7587" y="6367"/>
                  </a:lnTo>
                  <a:lnTo>
                    <a:pt x="7560" y="6314"/>
                  </a:lnTo>
                  <a:lnTo>
                    <a:pt x="7507" y="6261"/>
                  </a:lnTo>
                  <a:lnTo>
                    <a:pt x="7507" y="6181"/>
                  </a:lnTo>
                  <a:lnTo>
                    <a:pt x="7507" y="6101"/>
                  </a:lnTo>
                  <a:lnTo>
                    <a:pt x="7481" y="5836"/>
                  </a:lnTo>
                  <a:lnTo>
                    <a:pt x="7401" y="5571"/>
                  </a:lnTo>
                  <a:lnTo>
                    <a:pt x="7269" y="5359"/>
                  </a:lnTo>
                  <a:lnTo>
                    <a:pt x="7109" y="5146"/>
                  </a:lnTo>
                  <a:lnTo>
                    <a:pt x="6950" y="4987"/>
                  </a:lnTo>
                  <a:lnTo>
                    <a:pt x="6897" y="4934"/>
                  </a:lnTo>
                  <a:lnTo>
                    <a:pt x="6897" y="4855"/>
                  </a:lnTo>
                  <a:lnTo>
                    <a:pt x="6897" y="4616"/>
                  </a:lnTo>
                  <a:lnTo>
                    <a:pt x="6871" y="4430"/>
                  </a:lnTo>
                  <a:lnTo>
                    <a:pt x="6844" y="4244"/>
                  </a:lnTo>
                  <a:lnTo>
                    <a:pt x="6791" y="4085"/>
                  </a:lnTo>
                  <a:lnTo>
                    <a:pt x="6712" y="3926"/>
                  </a:lnTo>
                  <a:lnTo>
                    <a:pt x="4510" y="106"/>
                  </a:lnTo>
                  <a:lnTo>
                    <a:pt x="4430" y="27"/>
                  </a:lnTo>
                  <a:lnTo>
                    <a:pt x="43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6"/>
            <p:cNvSpPr/>
            <p:nvPr/>
          </p:nvSpPr>
          <p:spPr>
            <a:xfrm>
              <a:off x="4885544" y="3594374"/>
              <a:ext cx="55496" cy="24749"/>
            </a:xfrm>
            <a:custGeom>
              <a:avLst/>
              <a:gdLst/>
              <a:ahLst/>
              <a:cxnLst/>
              <a:rect l="l" t="t" r="r" b="b"/>
              <a:pathLst>
                <a:path w="2202" h="982" extrusionOk="0">
                  <a:moveTo>
                    <a:pt x="0" y="0"/>
                  </a:moveTo>
                  <a:lnTo>
                    <a:pt x="106" y="186"/>
                  </a:lnTo>
                  <a:lnTo>
                    <a:pt x="265" y="292"/>
                  </a:lnTo>
                  <a:lnTo>
                    <a:pt x="451" y="398"/>
                  </a:lnTo>
                  <a:lnTo>
                    <a:pt x="663" y="425"/>
                  </a:lnTo>
                  <a:lnTo>
                    <a:pt x="1008" y="425"/>
                  </a:lnTo>
                  <a:lnTo>
                    <a:pt x="1061" y="478"/>
                  </a:lnTo>
                  <a:lnTo>
                    <a:pt x="1141" y="531"/>
                  </a:lnTo>
                  <a:lnTo>
                    <a:pt x="1327" y="690"/>
                  </a:lnTo>
                  <a:lnTo>
                    <a:pt x="1512" y="822"/>
                  </a:lnTo>
                  <a:lnTo>
                    <a:pt x="1751" y="929"/>
                  </a:lnTo>
                  <a:lnTo>
                    <a:pt x="1990" y="982"/>
                  </a:lnTo>
                  <a:lnTo>
                    <a:pt x="2202" y="610"/>
                  </a:lnTo>
                  <a:lnTo>
                    <a:pt x="1990" y="292"/>
                  </a:lnTo>
                  <a:lnTo>
                    <a:pt x="1433" y="292"/>
                  </a:lnTo>
                  <a:lnTo>
                    <a:pt x="902" y="265"/>
                  </a:lnTo>
                  <a:lnTo>
                    <a:pt x="637" y="212"/>
                  </a:lnTo>
                  <a:lnTo>
                    <a:pt x="398" y="159"/>
                  </a:lnTo>
                  <a:lnTo>
                    <a:pt x="186" y="10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6"/>
            <p:cNvSpPr/>
            <p:nvPr/>
          </p:nvSpPr>
          <p:spPr>
            <a:xfrm>
              <a:off x="4945703" y="3248067"/>
              <a:ext cx="121048" cy="371056"/>
            </a:xfrm>
            <a:custGeom>
              <a:avLst/>
              <a:gdLst/>
              <a:ahLst/>
              <a:cxnLst/>
              <a:rect l="l" t="t" r="r" b="b"/>
              <a:pathLst>
                <a:path w="4803" h="14723" extrusionOk="0">
                  <a:moveTo>
                    <a:pt x="478" y="0"/>
                  </a:moveTo>
                  <a:lnTo>
                    <a:pt x="372" y="27"/>
                  </a:lnTo>
                  <a:lnTo>
                    <a:pt x="319" y="106"/>
                  </a:lnTo>
                  <a:lnTo>
                    <a:pt x="1" y="637"/>
                  </a:lnTo>
                  <a:lnTo>
                    <a:pt x="1513" y="3236"/>
                  </a:lnTo>
                  <a:lnTo>
                    <a:pt x="1592" y="3396"/>
                  </a:lnTo>
                  <a:lnTo>
                    <a:pt x="1645" y="3581"/>
                  </a:lnTo>
                  <a:lnTo>
                    <a:pt x="1672" y="3767"/>
                  </a:lnTo>
                  <a:lnTo>
                    <a:pt x="1698" y="3926"/>
                  </a:lnTo>
                  <a:lnTo>
                    <a:pt x="1698" y="4165"/>
                  </a:lnTo>
                  <a:lnTo>
                    <a:pt x="1698" y="4244"/>
                  </a:lnTo>
                  <a:lnTo>
                    <a:pt x="1751" y="4324"/>
                  </a:lnTo>
                  <a:lnTo>
                    <a:pt x="1911" y="4457"/>
                  </a:lnTo>
                  <a:lnTo>
                    <a:pt x="2070" y="4669"/>
                  </a:lnTo>
                  <a:lnTo>
                    <a:pt x="2202" y="4908"/>
                  </a:lnTo>
                  <a:lnTo>
                    <a:pt x="2282" y="5173"/>
                  </a:lnTo>
                  <a:lnTo>
                    <a:pt x="2309" y="5438"/>
                  </a:lnTo>
                  <a:lnTo>
                    <a:pt x="2309" y="5518"/>
                  </a:lnTo>
                  <a:lnTo>
                    <a:pt x="2309" y="5597"/>
                  </a:lnTo>
                  <a:lnTo>
                    <a:pt x="2362" y="5650"/>
                  </a:lnTo>
                  <a:lnTo>
                    <a:pt x="2388" y="5677"/>
                  </a:lnTo>
                  <a:lnTo>
                    <a:pt x="2494" y="5810"/>
                  </a:lnTo>
                  <a:lnTo>
                    <a:pt x="2547" y="5942"/>
                  </a:lnTo>
                  <a:lnTo>
                    <a:pt x="2600" y="6075"/>
                  </a:lnTo>
                  <a:lnTo>
                    <a:pt x="2627" y="6234"/>
                  </a:lnTo>
                  <a:lnTo>
                    <a:pt x="2600" y="6393"/>
                  </a:lnTo>
                  <a:lnTo>
                    <a:pt x="2547" y="6526"/>
                  </a:lnTo>
                  <a:lnTo>
                    <a:pt x="2494" y="6658"/>
                  </a:lnTo>
                  <a:lnTo>
                    <a:pt x="2388" y="6791"/>
                  </a:lnTo>
                  <a:lnTo>
                    <a:pt x="2255" y="6924"/>
                  </a:lnTo>
                  <a:lnTo>
                    <a:pt x="2229" y="6977"/>
                  </a:lnTo>
                  <a:lnTo>
                    <a:pt x="2202" y="7056"/>
                  </a:lnTo>
                  <a:lnTo>
                    <a:pt x="2229" y="7109"/>
                  </a:lnTo>
                  <a:lnTo>
                    <a:pt x="2255" y="7189"/>
                  </a:lnTo>
                  <a:lnTo>
                    <a:pt x="2494" y="7401"/>
                  </a:lnTo>
                  <a:lnTo>
                    <a:pt x="2600" y="7534"/>
                  </a:lnTo>
                  <a:lnTo>
                    <a:pt x="2706" y="7693"/>
                  </a:lnTo>
                  <a:lnTo>
                    <a:pt x="2813" y="7826"/>
                  </a:lnTo>
                  <a:lnTo>
                    <a:pt x="2866" y="7985"/>
                  </a:lnTo>
                  <a:lnTo>
                    <a:pt x="2945" y="8144"/>
                  </a:lnTo>
                  <a:lnTo>
                    <a:pt x="2972" y="8303"/>
                  </a:lnTo>
                  <a:lnTo>
                    <a:pt x="2998" y="8489"/>
                  </a:lnTo>
                  <a:lnTo>
                    <a:pt x="2998" y="8648"/>
                  </a:lnTo>
                  <a:lnTo>
                    <a:pt x="2998" y="8807"/>
                  </a:lnTo>
                  <a:lnTo>
                    <a:pt x="3025" y="8887"/>
                  </a:lnTo>
                  <a:lnTo>
                    <a:pt x="3078" y="8940"/>
                  </a:lnTo>
                  <a:lnTo>
                    <a:pt x="3104" y="8993"/>
                  </a:lnTo>
                  <a:lnTo>
                    <a:pt x="3263" y="9152"/>
                  </a:lnTo>
                  <a:lnTo>
                    <a:pt x="3370" y="9364"/>
                  </a:lnTo>
                  <a:lnTo>
                    <a:pt x="3423" y="9576"/>
                  </a:lnTo>
                  <a:lnTo>
                    <a:pt x="3449" y="9789"/>
                  </a:lnTo>
                  <a:lnTo>
                    <a:pt x="3423" y="10027"/>
                  </a:lnTo>
                  <a:lnTo>
                    <a:pt x="3370" y="10213"/>
                  </a:lnTo>
                  <a:lnTo>
                    <a:pt x="3263" y="10425"/>
                  </a:lnTo>
                  <a:lnTo>
                    <a:pt x="3104" y="10584"/>
                  </a:lnTo>
                  <a:lnTo>
                    <a:pt x="2892" y="10797"/>
                  </a:lnTo>
                  <a:lnTo>
                    <a:pt x="2866" y="10876"/>
                  </a:lnTo>
                  <a:lnTo>
                    <a:pt x="2839" y="10929"/>
                  </a:lnTo>
                  <a:lnTo>
                    <a:pt x="2839" y="11088"/>
                  </a:lnTo>
                  <a:lnTo>
                    <a:pt x="2839" y="11274"/>
                  </a:lnTo>
                  <a:lnTo>
                    <a:pt x="2813" y="11460"/>
                  </a:lnTo>
                  <a:lnTo>
                    <a:pt x="2759" y="11645"/>
                  </a:lnTo>
                  <a:lnTo>
                    <a:pt x="2706" y="11831"/>
                  </a:lnTo>
                  <a:lnTo>
                    <a:pt x="2627" y="11990"/>
                  </a:lnTo>
                  <a:lnTo>
                    <a:pt x="2521" y="12150"/>
                  </a:lnTo>
                  <a:lnTo>
                    <a:pt x="2415" y="12309"/>
                  </a:lnTo>
                  <a:lnTo>
                    <a:pt x="2282" y="12441"/>
                  </a:lnTo>
                  <a:lnTo>
                    <a:pt x="2149" y="12574"/>
                  </a:lnTo>
                  <a:lnTo>
                    <a:pt x="2096" y="12654"/>
                  </a:lnTo>
                  <a:lnTo>
                    <a:pt x="2096" y="12733"/>
                  </a:lnTo>
                  <a:lnTo>
                    <a:pt x="2070" y="12866"/>
                  </a:lnTo>
                  <a:lnTo>
                    <a:pt x="2043" y="12998"/>
                  </a:lnTo>
                  <a:lnTo>
                    <a:pt x="1964" y="13131"/>
                  </a:lnTo>
                  <a:lnTo>
                    <a:pt x="1884" y="13237"/>
                  </a:lnTo>
                  <a:lnTo>
                    <a:pt x="1778" y="13343"/>
                  </a:lnTo>
                  <a:lnTo>
                    <a:pt x="1645" y="13396"/>
                  </a:lnTo>
                  <a:lnTo>
                    <a:pt x="1513" y="13449"/>
                  </a:lnTo>
                  <a:lnTo>
                    <a:pt x="1380" y="13476"/>
                  </a:lnTo>
                  <a:lnTo>
                    <a:pt x="850" y="14351"/>
                  </a:lnTo>
                  <a:lnTo>
                    <a:pt x="1380" y="14723"/>
                  </a:lnTo>
                  <a:lnTo>
                    <a:pt x="1619" y="14670"/>
                  </a:lnTo>
                  <a:lnTo>
                    <a:pt x="1831" y="14563"/>
                  </a:lnTo>
                  <a:lnTo>
                    <a:pt x="2043" y="14431"/>
                  </a:lnTo>
                  <a:lnTo>
                    <a:pt x="2229" y="14272"/>
                  </a:lnTo>
                  <a:lnTo>
                    <a:pt x="2282" y="14219"/>
                  </a:lnTo>
                  <a:lnTo>
                    <a:pt x="2335" y="14166"/>
                  </a:lnTo>
                  <a:lnTo>
                    <a:pt x="2680" y="14166"/>
                  </a:lnTo>
                  <a:lnTo>
                    <a:pt x="2839" y="14139"/>
                  </a:lnTo>
                  <a:lnTo>
                    <a:pt x="2972" y="14086"/>
                  </a:lnTo>
                  <a:lnTo>
                    <a:pt x="3104" y="14033"/>
                  </a:lnTo>
                  <a:lnTo>
                    <a:pt x="3210" y="13927"/>
                  </a:lnTo>
                  <a:lnTo>
                    <a:pt x="3317" y="13821"/>
                  </a:lnTo>
                  <a:lnTo>
                    <a:pt x="3396" y="13688"/>
                  </a:lnTo>
                  <a:lnTo>
                    <a:pt x="3423" y="13555"/>
                  </a:lnTo>
                  <a:lnTo>
                    <a:pt x="3449" y="13396"/>
                  </a:lnTo>
                  <a:lnTo>
                    <a:pt x="3449" y="13317"/>
                  </a:lnTo>
                  <a:lnTo>
                    <a:pt x="3502" y="13264"/>
                  </a:lnTo>
                  <a:lnTo>
                    <a:pt x="3635" y="13131"/>
                  </a:lnTo>
                  <a:lnTo>
                    <a:pt x="3768" y="12972"/>
                  </a:lnTo>
                  <a:lnTo>
                    <a:pt x="3874" y="12839"/>
                  </a:lnTo>
                  <a:lnTo>
                    <a:pt x="3980" y="12680"/>
                  </a:lnTo>
                  <a:lnTo>
                    <a:pt x="4059" y="12494"/>
                  </a:lnTo>
                  <a:lnTo>
                    <a:pt x="4112" y="12335"/>
                  </a:lnTo>
                  <a:lnTo>
                    <a:pt x="4165" y="12150"/>
                  </a:lnTo>
                  <a:lnTo>
                    <a:pt x="4192" y="11964"/>
                  </a:lnTo>
                  <a:lnTo>
                    <a:pt x="4192" y="11752"/>
                  </a:lnTo>
                  <a:lnTo>
                    <a:pt x="4192" y="11619"/>
                  </a:lnTo>
                  <a:lnTo>
                    <a:pt x="4218" y="11539"/>
                  </a:lnTo>
                  <a:lnTo>
                    <a:pt x="4272" y="11486"/>
                  </a:lnTo>
                  <a:lnTo>
                    <a:pt x="4484" y="11274"/>
                  </a:lnTo>
                  <a:lnTo>
                    <a:pt x="4616" y="11088"/>
                  </a:lnTo>
                  <a:lnTo>
                    <a:pt x="4722" y="10903"/>
                  </a:lnTo>
                  <a:lnTo>
                    <a:pt x="4776" y="10691"/>
                  </a:lnTo>
                  <a:lnTo>
                    <a:pt x="4802" y="10478"/>
                  </a:lnTo>
                  <a:lnTo>
                    <a:pt x="4776" y="10240"/>
                  </a:lnTo>
                  <a:lnTo>
                    <a:pt x="4722" y="10027"/>
                  </a:lnTo>
                  <a:lnTo>
                    <a:pt x="4616" y="9842"/>
                  </a:lnTo>
                  <a:lnTo>
                    <a:pt x="4484" y="9656"/>
                  </a:lnTo>
                  <a:lnTo>
                    <a:pt x="4431" y="9629"/>
                  </a:lnTo>
                  <a:lnTo>
                    <a:pt x="4378" y="9550"/>
                  </a:lnTo>
                  <a:lnTo>
                    <a:pt x="4378" y="9497"/>
                  </a:lnTo>
                  <a:lnTo>
                    <a:pt x="4378" y="9338"/>
                  </a:lnTo>
                  <a:lnTo>
                    <a:pt x="4351" y="9152"/>
                  </a:lnTo>
                  <a:lnTo>
                    <a:pt x="4325" y="8993"/>
                  </a:lnTo>
                  <a:lnTo>
                    <a:pt x="4298" y="8834"/>
                  </a:lnTo>
                  <a:lnTo>
                    <a:pt x="4245" y="8674"/>
                  </a:lnTo>
                  <a:lnTo>
                    <a:pt x="4165" y="8515"/>
                  </a:lnTo>
                  <a:lnTo>
                    <a:pt x="4059" y="8356"/>
                  </a:lnTo>
                  <a:lnTo>
                    <a:pt x="3980" y="8224"/>
                  </a:lnTo>
                  <a:lnTo>
                    <a:pt x="3847" y="8091"/>
                  </a:lnTo>
                  <a:lnTo>
                    <a:pt x="3608" y="7852"/>
                  </a:lnTo>
                  <a:lnTo>
                    <a:pt x="3582" y="7799"/>
                  </a:lnTo>
                  <a:lnTo>
                    <a:pt x="3555" y="7720"/>
                  </a:lnTo>
                  <a:lnTo>
                    <a:pt x="3582" y="7666"/>
                  </a:lnTo>
                  <a:lnTo>
                    <a:pt x="3608" y="7587"/>
                  </a:lnTo>
                  <a:lnTo>
                    <a:pt x="3741" y="7481"/>
                  </a:lnTo>
                  <a:lnTo>
                    <a:pt x="3847" y="7348"/>
                  </a:lnTo>
                  <a:lnTo>
                    <a:pt x="3900" y="7215"/>
                  </a:lnTo>
                  <a:lnTo>
                    <a:pt x="3953" y="7056"/>
                  </a:lnTo>
                  <a:lnTo>
                    <a:pt x="3980" y="6924"/>
                  </a:lnTo>
                  <a:lnTo>
                    <a:pt x="3953" y="6765"/>
                  </a:lnTo>
                  <a:lnTo>
                    <a:pt x="3900" y="6605"/>
                  </a:lnTo>
                  <a:lnTo>
                    <a:pt x="3847" y="6473"/>
                  </a:lnTo>
                  <a:lnTo>
                    <a:pt x="3741" y="6367"/>
                  </a:lnTo>
                  <a:lnTo>
                    <a:pt x="3714" y="6314"/>
                  </a:lnTo>
                  <a:lnTo>
                    <a:pt x="3661" y="6261"/>
                  </a:lnTo>
                  <a:lnTo>
                    <a:pt x="3661" y="6181"/>
                  </a:lnTo>
                  <a:lnTo>
                    <a:pt x="3661" y="6101"/>
                  </a:lnTo>
                  <a:lnTo>
                    <a:pt x="3635" y="5836"/>
                  </a:lnTo>
                  <a:lnTo>
                    <a:pt x="3555" y="5571"/>
                  </a:lnTo>
                  <a:lnTo>
                    <a:pt x="3423" y="5359"/>
                  </a:lnTo>
                  <a:lnTo>
                    <a:pt x="3263" y="5146"/>
                  </a:lnTo>
                  <a:lnTo>
                    <a:pt x="3104" y="4987"/>
                  </a:lnTo>
                  <a:lnTo>
                    <a:pt x="3051" y="4934"/>
                  </a:lnTo>
                  <a:lnTo>
                    <a:pt x="3051" y="4855"/>
                  </a:lnTo>
                  <a:lnTo>
                    <a:pt x="3051" y="4616"/>
                  </a:lnTo>
                  <a:lnTo>
                    <a:pt x="3025" y="4430"/>
                  </a:lnTo>
                  <a:lnTo>
                    <a:pt x="2998" y="4244"/>
                  </a:lnTo>
                  <a:lnTo>
                    <a:pt x="2945" y="4085"/>
                  </a:lnTo>
                  <a:lnTo>
                    <a:pt x="2866" y="3926"/>
                  </a:lnTo>
                  <a:lnTo>
                    <a:pt x="664" y="106"/>
                  </a:lnTo>
                  <a:lnTo>
                    <a:pt x="584" y="27"/>
                  </a:lnTo>
                  <a:lnTo>
                    <a:pt x="4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a:off x="4910948" y="3570961"/>
              <a:ext cx="93627" cy="102322"/>
            </a:xfrm>
            <a:custGeom>
              <a:avLst/>
              <a:gdLst/>
              <a:ahLst/>
              <a:cxnLst/>
              <a:rect l="l" t="t" r="r" b="b"/>
              <a:pathLst>
                <a:path w="3715" h="4060" extrusionOk="0">
                  <a:moveTo>
                    <a:pt x="1857" y="1"/>
                  </a:moveTo>
                  <a:lnTo>
                    <a:pt x="1751" y="27"/>
                  </a:lnTo>
                  <a:lnTo>
                    <a:pt x="1671" y="54"/>
                  </a:lnTo>
                  <a:lnTo>
                    <a:pt x="1433" y="160"/>
                  </a:lnTo>
                  <a:lnTo>
                    <a:pt x="1327" y="186"/>
                  </a:lnTo>
                  <a:lnTo>
                    <a:pt x="1114" y="186"/>
                  </a:lnTo>
                  <a:lnTo>
                    <a:pt x="1035" y="160"/>
                  </a:lnTo>
                  <a:lnTo>
                    <a:pt x="982" y="133"/>
                  </a:lnTo>
                  <a:lnTo>
                    <a:pt x="982" y="2388"/>
                  </a:lnTo>
                  <a:lnTo>
                    <a:pt x="955" y="2680"/>
                  </a:lnTo>
                  <a:lnTo>
                    <a:pt x="849" y="2972"/>
                  </a:lnTo>
                  <a:lnTo>
                    <a:pt x="716" y="3237"/>
                  </a:lnTo>
                  <a:lnTo>
                    <a:pt x="531" y="3476"/>
                  </a:lnTo>
                  <a:lnTo>
                    <a:pt x="0" y="3980"/>
                  </a:lnTo>
                  <a:lnTo>
                    <a:pt x="0" y="4033"/>
                  </a:lnTo>
                  <a:lnTo>
                    <a:pt x="27" y="4059"/>
                  </a:lnTo>
                  <a:lnTo>
                    <a:pt x="3688" y="4059"/>
                  </a:lnTo>
                  <a:lnTo>
                    <a:pt x="3714" y="4033"/>
                  </a:lnTo>
                  <a:lnTo>
                    <a:pt x="3714" y="3980"/>
                  </a:lnTo>
                  <a:lnTo>
                    <a:pt x="3210" y="3476"/>
                  </a:lnTo>
                  <a:lnTo>
                    <a:pt x="2998" y="3237"/>
                  </a:lnTo>
                  <a:lnTo>
                    <a:pt x="2865" y="2972"/>
                  </a:lnTo>
                  <a:lnTo>
                    <a:pt x="2786" y="2680"/>
                  </a:lnTo>
                  <a:lnTo>
                    <a:pt x="2759" y="2388"/>
                  </a:lnTo>
                  <a:lnTo>
                    <a:pt x="2759" y="133"/>
                  </a:lnTo>
                  <a:lnTo>
                    <a:pt x="2706" y="160"/>
                  </a:lnTo>
                  <a:lnTo>
                    <a:pt x="2600" y="186"/>
                  </a:lnTo>
                  <a:lnTo>
                    <a:pt x="2388" y="186"/>
                  </a:lnTo>
                  <a:lnTo>
                    <a:pt x="2308" y="160"/>
                  </a:lnTo>
                  <a:lnTo>
                    <a:pt x="2069" y="54"/>
                  </a:lnTo>
                  <a:lnTo>
                    <a:pt x="1963" y="27"/>
                  </a:lnTo>
                  <a:lnTo>
                    <a:pt x="18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6"/>
            <p:cNvSpPr/>
            <p:nvPr/>
          </p:nvSpPr>
          <p:spPr>
            <a:xfrm>
              <a:off x="4910948" y="3570961"/>
              <a:ext cx="93627" cy="102322"/>
            </a:xfrm>
            <a:custGeom>
              <a:avLst/>
              <a:gdLst/>
              <a:ahLst/>
              <a:cxnLst/>
              <a:rect l="l" t="t" r="r" b="b"/>
              <a:pathLst>
                <a:path w="3715" h="4060" extrusionOk="0">
                  <a:moveTo>
                    <a:pt x="1910" y="1"/>
                  </a:moveTo>
                  <a:lnTo>
                    <a:pt x="1725" y="27"/>
                  </a:lnTo>
                  <a:lnTo>
                    <a:pt x="1725" y="1884"/>
                  </a:lnTo>
                  <a:lnTo>
                    <a:pt x="1751" y="2176"/>
                  </a:lnTo>
                  <a:lnTo>
                    <a:pt x="1857" y="2468"/>
                  </a:lnTo>
                  <a:lnTo>
                    <a:pt x="1990" y="2733"/>
                  </a:lnTo>
                  <a:lnTo>
                    <a:pt x="2175" y="2972"/>
                  </a:lnTo>
                  <a:lnTo>
                    <a:pt x="2335" y="3104"/>
                  </a:lnTo>
                  <a:lnTo>
                    <a:pt x="2388" y="3184"/>
                  </a:lnTo>
                  <a:lnTo>
                    <a:pt x="2414" y="3237"/>
                  </a:lnTo>
                  <a:lnTo>
                    <a:pt x="2414" y="3317"/>
                  </a:lnTo>
                  <a:lnTo>
                    <a:pt x="2388" y="3396"/>
                  </a:lnTo>
                  <a:lnTo>
                    <a:pt x="2361" y="3449"/>
                  </a:lnTo>
                  <a:lnTo>
                    <a:pt x="2308" y="3502"/>
                  </a:lnTo>
                  <a:lnTo>
                    <a:pt x="2229" y="3529"/>
                  </a:lnTo>
                  <a:lnTo>
                    <a:pt x="2149" y="3555"/>
                  </a:lnTo>
                  <a:lnTo>
                    <a:pt x="451" y="3555"/>
                  </a:lnTo>
                  <a:lnTo>
                    <a:pt x="0" y="3980"/>
                  </a:lnTo>
                  <a:lnTo>
                    <a:pt x="0" y="4033"/>
                  </a:lnTo>
                  <a:lnTo>
                    <a:pt x="27" y="4059"/>
                  </a:lnTo>
                  <a:lnTo>
                    <a:pt x="3688" y="4059"/>
                  </a:lnTo>
                  <a:lnTo>
                    <a:pt x="3714" y="4033"/>
                  </a:lnTo>
                  <a:lnTo>
                    <a:pt x="3714" y="3980"/>
                  </a:lnTo>
                  <a:lnTo>
                    <a:pt x="3210" y="3476"/>
                  </a:lnTo>
                  <a:lnTo>
                    <a:pt x="2998" y="3237"/>
                  </a:lnTo>
                  <a:lnTo>
                    <a:pt x="2865" y="2972"/>
                  </a:lnTo>
                  <a:lnTo>
                    <a:pt x="2786" y="2680"/>
                  </a:lnTo>
                  <a:lnTo>
                    <a:pt x="2759" y="2388"/>
                  </a:lnTo>
                  <a:lnTo>
                    <a:pt x="2759" y="133"/>
                  </a:lnTo>
                  <a:lnTo>
                    <a:pt x="2706" y="160"/>
                  </a:lnTo>
                  <a:lnTo>
                    <a:pt x="2600" y="186"/>
                  </a:lnTo>
                  <a:lnTo>
                    <a:pt x="2388" y="186"/>
                  </a:lnTo>
                  <a:lnTo>
                    <a:pt x="2308" y="160"/>
                  </a:lnTo>
                  <a:lnTo>
                    <a:pt x="2069" y="54"/>
                  </a:lnTo>
                  <a:lnTo>
                    <a:pt x="191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4898902" y="3448628"/>
              <a:ext cx="76918" cy="18070"/>
            </a:xfrm>
            <a:custGeom>
              <a:avLst/>
              <a:gdLst/>
              <a:ahLst/>
              <a:cxnLst/>
              <a:rect l="l" t="t" r="r" b="b"/>
              <a:pathLst>
                <a:path w="3052" h="717" extrusionOk="0">
                  <a:moveTo>
                    <a:pt x="240" y="0"/>
                  </a:moveTo>
                  <a:lnTo>
                    <a:pt x="133" y="27"/>
                  </a:lnTo>
                  <a:lnTo>
                    <a:pt x="54" y="80"/>
                  </a:lnTo>
                  <a:lnTo>
                    <a:pt x="1" y="159"/>
                  </a:lnTo>
                  <a:lnTo>
                    <a:pt x="1" y="266"/>
                  </a:lnTo>
                  <a:lnTo>
                    <a:pt x="1" y="345"/>
                  </a:lnTo>
                  <a:lnTo>
                    <a:pt x="54" y="425"/>
                  </a:lnTo>
                  <a:lnTo>
                    <a:pt x="133" y="478"/>
                  </a:lnTo>
                  <a:lnTo>
                    <a:pt x="584" y="663"/>
                  </a:lnTo>
                  <a:lnTo>
                    <a:pt x="717" y="716"/>
                  </a:lnTo>
                  <a:lnTo>
                    <a:pt x="1035" y="716"/>
                  </a:lnTo>
                  <a:lnTo>
                    <a:pt x="1168" y="663"/>
                  </a:lnTo>
                  <a:lnTo>
                    <a:pt x="1407" y="584"/>
                  </a:lnTo>
                  <a:lnTo>
                    <a:pt x="1513" y="557"/>
                  </a:lnTo>
                  <a:lnTo>
                    <a:pt x="1619" y="584"/>
                  </a:lnTo>
                  <a:lnTo>
                    <a:pt x="1858" y="663"/>
                  </a:lnTo>
                  <a:lnTo>
                    <a:pt x="2017" y="716"/>
                  </a:lnTo>
                  <a:lnTo>
                    <a:pt x="2309" y="716"/>
                  </a:lnTo>
                  <a:lnTo>
                    <a:pt x="2441" y="663"/>
                  </a:lnTo>
                  <a:lnTo>
                    <a:pt x="2892" y="478"/>
                  </a:lnTo>
                  <a:lnTo>
                    <a:pt x="2972" y="425"/>
                  </a:lnTo>
                  <a:lnTo>
                    <a:pt x="3025" y="345"/>
                  </a:lnTo>
                  <a:lnTo>
                    <a:pt x="3051" y="266"/>
                  </a:lnTo>
                  <a:lnTo>
                    <a:pt x="3025" y="159"/>
                  </a:lnTo>
                  <a:lnTo>
                    <a:pt x="2972" y="80"/>
                  </a:lnTo>
                  <a:lnTo>
                    <a:pt x="2892" y="27"/>
                  </a:lnTo>
                  <a:lnTo>
                    <a:pt x="2786" y="0"/>
                  </a:lnTo>
                  <a:lnTo>
                    <a:pt x="2707" y="27"/>
                  </a:lnTo>
                  <a:lnTo>
                    <a:pt x="2256" y="186"/>
                  </a:lnTo>
                  <a:lnTo>
                    <a:pt x="2149" y="212"/>
                  </a:lnTo>
                  <a:lnTo>
                    <a:pt x="2043" y="186"/>
                  </a:lnTo>
                  <a:lnTo>
                    <a:pt x="1805" y="106"/>
                  </a:lnTo>
                  <a:lnTo>
                    <a:pt x="1672" y="53"/>
                  </a:lnTo>
                  <a:lnTo>
                    <a:pt x="1354" y="53"/>
                  </a:lnTo>
                  <a:lnTo>
                    <a:pt x="1221" y="106"/>
                  </a:lnTo>
                  <a:lnTo>
                    <a:pt x="982" y="186"/>
                  </a:lnTo>
                  <a:lnTo>
                    <a:pt x="876" y="212"/>
                  </a:lnTo>
                  <a:lnTo>
                    <a:pt x="770" y="186"/>
                  </a:lnTo>
                  <a:lnTo>
                    <a:pt x="346" y="27"/>
                  </a:ln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4928313" y="3370400"/>
              <a:ext cx="70895" cy="18070"/>
            </a:xfrm>
            <a:custGeom>
              <a:avLst/>
              <a:gdLst/>
              <a:ahLst/>
              <a:cxnLst/>
              <a:rect l="l" t="t" r="r" b="b"/>
              <a:pathLst>
                <a:path w="2813" h="717" extrusionOk="0">
                  <a:moveTo>
                    <a:pt x="240" y="1"/>
                  </a:moveTo>
                  <a:lnTo>
                    <a:pt x="160" y="27"/>
                  </a:lnTo>
                  <a:lnTo>
                    <a:pt x="81" y="80"/>
                  </a:lnTo>
                  <a:lnTo>
                    <a:pt x="27" y="160"/>
                  </a:lnTo>
                  <a:lnTo>
                    <a:pt x="1" y="266"/>
                  </a:lnTo>
                  <a:lnTo>
                    <a:pt x="27" y="345"/>
                  </a:lnTo>
                  <a:lnTo>
                    <a:pt x="81" y="425"/>
                  </a:lnTo>
                  <a:lnTo>
                    <a:pt x="160" y="505"/>
                  </a:lnTo>
                  <a:lnTo>
                    <a:pt x="558" y="664"/>
                  </a:lnTo>
                  <a:lnTo>
                    <a:pt x="691" y="690"/>
                  </a:lnTo>
                  <a:lnTo>
                    <a:pt x="823" y="717"/>
                  </a:lnTo>
                  <a:lnTo>
                    <a:pt x="956" y="690"/>
                  </a:lnTo>
                  <a:lnTo>
                    <a:pt x="1115" y="664"/>
                  </a:lnTo>
                  <a:lnTo>
                    <a:pt x="1327" y="558"/>
                  </a:lnTo>
                  <a:lnTo>
                    <a:pt x="1486" y="558"/>
                  </a:lnTo>
                  <a:lnTo>
                    <a:pt x="1699" y="664"/>
                  </a:lnTo>
                  <a:lnTo>
                    <a:pt x="1831" y="690"/>
                  </a:lnTo>
                  <a:lnTo>
                    <a:pt x="1990" y="717"/>
                  </a:lnTo>
                  <a:lnTo>
                    <a:pt x="2123" y="690"/>
                  </a:lnTo>
                  <a:lnTo>
                    <a:pt x="2256" y="664"/>
                  </a:lnTo>
                  <a:lnTo>
                    <a:pt x="2654" y="505"/>
                  </a:lnTo>
                  <a:lnTo>
                    <a:pt x="2733" y="425"/>
                  </a:lnTo>
                  <a:lnTo>
                    <a:pt x="2786" y="345"/>
                  </a:lnTo>
                  <a:lnTo>
                    <a:pt x="2813" y="266"/>
                  </a:lnTo>
                  <a:lnTo>
                    <a:pt x="2786" y="160"/>
                  </a:lnTo>
                  <a:lnTo>
                    <a:pt x="2733" y="80"/>
                  </a:lnTo>
                  <a:lnTo>
                    <a:pt x="2654" y="27"/>
                  </a:lnTo>
                  <a:lnTo>
                    <a:pt x="2548" y="1"/>
                  </a:lnTo>
                  <a:lnTo>
                    <a:pt x="2468" y="27"/>
                  </a:lnTo>
                  <a:lnTo>
                    <a:pt x="2070" y="186"/>
                  </a:lnTo>
                  <a:lnTo>
                    <a:pt x="1990" y="213"/>
                  </a:lnTo>
                  <a:lnTo>
                    <a:pt x="1884" y="186"/>
                  </a:lnTo>
                  <a:lnTo>
                    <a:pt x="1672" y="107"/>
                  </a:lnTo>
                  <a:lnTo>
                    <a:pt x="1540" y="54"/>
                  </a:lnTo>
                  <a:lnTo>
                    <a:pt x="1274" y="54"/>
                  </a:lnTo>
                  <a:lnTo>
                    <a:pt x="1115" y="107"/>
                  </a:lnTo>
                  <a:lnTo>
                    <a:pt x="903" y="186"/>
                  </a:lnTo>
                  <a:lnTo>
                    <a:pt x="823" y="213"/>
                  </a:lnTo>
                  <a:lnTo>
                    <a:pt x="744" y="186"/>
                  </a:lnTo>
                  <a:lnTo>
                    <a:pt x="346" y="27"/>
                  </a:lnTo>
                  <a:lnTo>
                    <a:pt x="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6"/>
            <p:cNvSpPr/>
            <p:nvPr/>
          </p:nvSpPr>
          <p:spPr>
            <a:xfrm>
              <a:off x="4919643" y="3563602"/>
              <a:ext cx="76893" cy="18751"/>
            </a:xfrm>
            <a:custGeom>
              <a:avLst/>
              <a:gdLst/>
              <a:ahLst/>
              <a:cxnLst/>
              <a:rect l="l" t="t" r="r" b="b"/>
              <a:pathLst>
                <a:path w="3051" h="744" extrusionOk="0">
                  <a:moveTo>
                    <a:pt x="239" y="1"/>
                  </a:moveTo>
                  <a:lnTo>
                    <a:pt x="133" y="27"/>
                  </a:lnTo>
                  <a:lnTo>
                    <a:pt x="53" y="80"/>
                  </a:lnTo>
                  <a:lnTo>
                    <a:pt x="0" y="160"/>
                  </a:lnTo>
                  <a:lnTo>
                    <a:pt x="0" y="266"/>
                  </a:lnTo>
                  <a:lnTo>
                    <a:pt x="0" y="346"/>
                  </a:lnTo>
                  <a:lnTo>
                    <a:pt x="53" y="452"/>
                  </a:lnTo>
                  <a:lnTo>
                    <a:pt x="133" y="505"/>
                  </a:lnTo>
                  <a:lnTo>
                    <a:pt x="584" y="664"/>
                  </a:lnTo>
                  <a:lnTo>
                    <a:pt x="716" y="717"/>
                  </a:lnTo>
                  <a:lnTo>
                    <a:pt x="875" y="744"/>
                  </a:lnTo>
                  <a:lnTo>
                    <a:pt x="1035" y="717"/>
                  </a:lnTo>
                  <a:lnTo>
                    <a:pt x="1167" y="664"/>
                  </a:lnTo>
                  <a:lnTo>
                    <a:pt x="1406" y="584"/>
                  </a:lnTo>
                  <a:lnTo>
                    <a:pt x="1512" y="558"/>
                  </a:lnTo>
                  <a:lnTo>
                    <a:pt x="1618" y="584"/>
                  </a:lnTo>
                  <a:lnTo>
                    <a:pt x="1857" y="664"/>
                  </a:lnTo>
                  <a:lnTo>
                    <a:pt x="2016" y="717"/>
                  </a:lnTo>
                  <a:lnTo>
                    <a:pt x="2149" y="744"/>
                  </a:lnTo>
                  <a:lnTo>
                    <a:pt x="2308" y="717"/>
                  </a:lnTo>
                  <a:lnTo>
                    <a:pt x="2441" y="664"/>
                  </a:lnTo>
                  <a:lnTo>
                    <a:pt x="2892" y="505"/>
                  </a:lnTo>
                  <a:lnTo>
                    <a:pt x="2971" y="452"/>
                  </a:lnTo>
                  <a:lnTo>
                    <a:pt x="3024" y="346"/>
                  </a:lnTo>
                  <a:lnTo>
                    <a:pt x="3051" y="266"/>
                  </a:lnTo>
                  <a:lnTo>
                    <a:pt x="3024" y="160"/>
                  </a:lnTo>
                  <a:lnTo>
                    <a:pt x="2971" y="80"/>
                  </a:lnTo>
                  <a:lnTo>
                    <a:pt x="2892" y="27"/>
                  </a:lnTo>
                  <a:lnTo>
                    <a:pt x="2785" y="1"/>
                  </a:lnTo>
                  <a:lnTo>
                    <a:pt x="2706" y="27"/>
                  </a:lnTo>
                  <a:lnTo>
                    <a:pt x="2255" y="213"/>
                  </a:lnTo>
                  <a:lnTo>
                    <a:pt x="2043" y="213"/>
                  </a:lnTo>
                  <a:lnTo>
                    <a:pt x="1804" y="107"/>
                  </a:lnTo>
                  <a:lnTo>
                    <a:pt x="1671" y="54"/>
                  </a:lnTo>
                  <a:lnTo>
                    <a:pt x="1353" y="54"/>
                  </a:lnTo>
                  <a:lnTo>
                    <a:pt x="1220" y="107"/>
                  </a:lnTo>
                  <a:lnTo>
                    <a:pt x="982" y="213"/>
                  </a:lnTo>
                  <a:lnTo>
                    <a:pt x="769" y="213"/>
                  </a:lnTo>
                  <a:lnTo>
                    <a:pt x="345" y="27"/>
                  </a:lnTo>
                  <a:lnTo>
                    <a:pt x="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6"/>
            <p:cNvSpPr/>
            <p:nvPr/>
          </p:nvSpPr>
          <p:spPr>
            <a:xfrm>
              <a:off x="4930329" y="3638479"/>
              <a:ext cx="31453" cy="34805"/>
            </a:xfrm>
            <a:custGeom>
              <a:avLst/>
              <a:gdLst/>
              <a:ahLst/>
              <a:cxnLst/>
              <a:rect l="l" t="t" r="r" b="b"/>
              <a:pathLst>
                <a:path w="1248" h="1381" extrusionOk="0">
                  <a:moveTo>
                    <a:pt x="956" y="1"/>
                  </a:moveTo>
                  <a:lnTo>
                    <a:pt x="849" y="27"/>
                  </a:lnTo>
                  <a:lnTo>
                    <a:pt x="796" y="107"/>
                  </a:lnTo>
                  <a:lnTo>
                    <a:pt x="743" y="187"/>
                  </a:lnTo>
                  <a:lnTo>
                    <a:pt x="637" y="531"/>
                  </a:lnTo>
                  <a:lnTo>
                    <a:pt x="478" y="850"/>
                  </a:lnTo>
                  <a:lnTo>
                    <a:pt x="266" y="1115"/>
                  </a:lnTo>
                  <a:lnTo>
                    <a:pt x="1" y="1380"/>
                  </a:lnTo>
                  <a:lnTo>
                    <a:pt x="717" y="1380"/>
                  </a:lnTo>
                  <a:lnTo>
                    <a:pt x="902" y="1142"/>
                  </a:lnTo>
                  <a:lnTo>
                    <a:pt x="1035" y="876"/>
                  </a:lnTo>
                  <a:lnTo>
                    <a:pt x="1141" y="584"/>
                  </a:lnTo>
                  <a:lnTo>
                    <a:pt x="1247" y="319"/>
                  </a:lnTo>
                  <a:lnTo>
                    <a:pt x="1247" y="213"/>
                  </a:lnTo>
                  <a:lnTo>
                    <a:pt x="1194" y="107"/>
                  </a:lnTo>
                  <a:lnTo>
                    <a:pt x="1141" y="54"/>
                  </a:lnTo>
                  <a:lnTo>
                    <a:pt x="10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6"/>
            <p:cNvSpPr/>
            <p:nvPr/>
          </p:nvSpPr>
          <p:spPr>
            <a:xfrm>
              <a:off x="4952381" y="3587015"/>
              <a:ext cx="12727" cy="39467"/>
            </a:xfrm>
            <a:custGeom>
              <a:avLst/>
              <a:gdLst/>
              <a:ahLst/>
              <a:cxnLst/>
              <a:rect l="l" t="t" r="r" b="b"/>
              <a:pathLst>
                <a:path w="505" h="1566" extrusionOk="0">
                  <a:moveTo>
                    <a:pt x="266" y="0"/>
                  </a:moveTo>
                  <a:lnTo>
                    <a:pt x="160" y="27"/>
                  </a:lnTo>
                  <a:lnTo>
                    <a:pt x="81" y="80"/>
                  </a:lnTo>
                  <a:lnTo>
                    <a:pt x="27" y="159"/>
                  </a:lnTo>
                  <a:lnTo>
                    <a:pt x="1" y="266"/>
                  </a:lnTo>
                  <a:lnTo>
                    <a:pt x="1" y="1327"/>
                  </a:lnTo>
                  <a:lnTo>
                    <a:pt x="27" y="1433"/>
                  </a:lnTo>
                  <a:lnTo>
                    <a:pt x="81" y="1512"/>
                  </a:lnTo>
                  <a:lnTo>
                    <a:pt x="160" y="1565"/>
                  </a:lnTo>
                  <a:lnTo>
                    <a:pt x="346" y="1565"/>
                  </a:lnTo>
                  <a:lnTo>
                    <a:pt x="452" y="1512"/>
                  </a:lnTo>
                  <a:lnTo>
                    <a:pt x="505" y="1433"/>
                  </a:lnTo>
                  <a:lnTo>
                    <a:pt x="505" y="1327"/>
                  </a:lnTo>
                  <a:lnTo>
                    <a:pt x="505" y="266"/>
                  </a:lnTo>
                  <a:lnTo>
                    <a:pt x="505" y="159"/>
                  </a:lnTo>
                  <a:lnTo>
                    <a:pt x="452" y="80"/>
                  </a:lnTo>
                  <a:lnTo>
                    <a:pt x="346" y="27"/>
                  </a:lnTo>
                  <a:lnTo>
                    <a:pt x="2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6"/>
            <p:cNvSpPr/>
            <p:nvPr/>
          </p:nvSpPr>
          <p:spPr>
            <a:xfrm>
              <a:off x="4954398" y="3587015"/>
              <a:ext cx="10711" cy="39467"/>
            </a:xfrm>
            <a:custGeom>
              <a:avLst/>
              <a:gdLst/>
              <a:ahLst/>
              <a:cxnLst/>
              <a:rect l="l" t="t" r="r" b="b"/>
              <a:pathLst>
                <a:path w="425" h="1566" extrusionOk="0">
                  <a:moveTo>
                    <a:pt x="186" y="0"/>
                  </a:moveTo>
                  <a:lnTo>
                    <a:pt x="80" y="27"/>
                  </a:lnTo>
                  <a:lnTo>
                    <a:pt x="1" y="80"/>
                  </a:lnTo>
                  <a:lnTo>
                    <a:pt x="1" y="1247"/>
                  </a:lnTo>
                  <a:lnTo>
                    <a:pt x="27" y="1539"/>
                  </a:lnTo>
                  <a:lnTo>
                    <a:pt x="107" y="1565"/>
                  </a:lnTo>
                  <a:lnTo>
                    <a:pt x="266" y="1565"/>
                  </a:lnTo>
                  <a:lnTo>
                    <a:pt x="372" y="1512"/>
                  </a:lnTo>
                  <a:lnTo>
                    <a:pt x="425" y="1433"/>
                  </a:lnTo>
                  <a:lnTo>
                    <a:pt x="425" y="1327"/>
                  </a:lnTo>
                  <a:lnTo>
                    <a:pt x="425" y="266"/>
                  </a:lnTo>
                  <a:lnTo>
                    <a:pt x="425" y="159"/>
                  </a:lnTo>
                  <a:lnTo>
                    <a:pt x="372" y="80"/>
                  </a:lnTo>
                  <a:lnTo>
                    <a:pt x="266" y="27"/>
                  </a:lnTo>
                  <a:lnTo>
                    <a:pt x="1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6"/>
            <p:cNvSpPr/>
            <p:nvPr/>
          </p:nvSpPr>
          <p:spPr>
            <a:xfrm>
              <a:off x="4930329" y="3660556"/>
              <a:ext cx="26110" cy="12727"/>
            </a:xfrm>
            <a:custGeom>
              <a:avLst/>
              <a:gdLst/>
              <a:ahLst/>
              <a:cxnLst/>
              <a:rect l="l" t="t" r="r" b="b"/>
              <a:pathLst>
                <a:path w="1036" h="505" extrusionOk="0">
                  <a:moveTo>
                    <a:pt x="451" y="0"/>
                  </a:moveTo>
                  <a:lnTo>
                    <a:pt x="239" y="266"/>
                  </a:lnTo>
                  <a:lnTo>
                    <a:pt x="1" y="504"/>
                  </a:lnTo>
                  <a:lnTo>
                    <a:pt x="717" y="504"/>
                  </a:lnTo>
                  <a:lnTo>
                    <a:pt x="902" y="239"/>
                  </a:lnTo>
                  <a:lnTo>
                    <a:pt x="10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40"/>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it-IT" dirty="0"/>
              <a:t>Algoritmo A*</a:t>
            </a:r>
            <a:endParaRPr dirty="0"/>
          </a:p>
        </p:txBody>
      </p:sp>
      <p:sp>
        <p:nvSpPr>
          <p:cNvPr id="2591" name="Google Shape;2591;p40"/>
          <p:cNvSpPr txBox="1">
            <a:spLocks noGrp="1"/>
          </p:cNvSpPr>
          <p:nvPr>
            <p:ph type="subTitle" idx="1"/>
          </p:nvPr>
        </p:nvSpPr>
        <p:spPr>
          <a:xfrm>
            <a:off x="782560" y="2831906"/>
            <a:ext cx="2501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Configurazione Iniziale</a:t>
            </a:r>
            <a:endParaRPr dirty="0"/>
          </a:p>
        </p:txBody>
      </p:sp>
      <p:sp>
        <p:nvSpPr>
          <p:cNvPr id="2592" name="Google Shape;2592;p40"/>
          <p:cNvSpPr txBox="1">
            <a:spLocks noGrp="1"/>
          </p:cNvSpPr>
          <p:nvPr>
            <p:ph type="subTitle" idx="2"/>
          </p:nvPr>
        </p:nvSpPr>
        <p:spPr>
          <a:xfrm>
            <a:off x="704475" y="3592741"/>
            <a:ext cx="2501700" cy="731400"/>
          </a:xfrm>
          <a:prstGeom prst="rect">
            <a:avLst/>
          </a:prstGeom>
        </p:spPr>
        <p:txBody>
          <a:bodyPr spcFirstLastPara="1" wrap="square" lIns="91425" tIns="91425" rIns="91425" bIns="91425" anchor="ctr" anchorCtr="0">
            <a:noAutofit/>
          </a:bodyPr>
          <a:lstStyle/>
          <a:p>
            <a:pPr marL="0" indent="0"/>
            <a:r>
              <a:rPr lang="it-IT" sz="1100" dirty="0"/>
              <a:t>Inizia dalla configurazione iniziale (nessun albero assegnato) e genera successivamente le</a:t>
            </a:r>
            <a:br>
              <a:rPr lang="it-IT" sz="1100" dirty="0"/>
            </a:br>
            <a:r>
              <a:rPr lang="it-IT" sz="1100" dirty="0"/>
              <a:t>assegnazioni considerando tutte le possibili combinazioni tra contadini e albero.</a:t>
            </a:r>
          </a:p>
          <a:p>
            <a:pPr marL="0" lvl="0" indent="0" algn="ctr" rtl="0">
              <a:spcBef>
                <a:spcPts val="0"/>
              </a:spcBef>
              <a:spcAft>
                <a:spcPts val="0"/>
              </a:spcAft>
              <a:buNone/>
            </a:pPr>
            <a:endParaRPr sz="1100" dirty="0"/>
          </a:p>
        </p:txBody>
      </p:sp>
      <p:sp>
        <p:nvSpPr>
          <p:cNvPr id="2593" name="Google Shape;2593;p40"/>
          <p:cNvSpPr txBox="1">
            <a:spLocks noGrp="1"/>
          </p:cNvSpPr>
          <p:nvPr>
            <p:ph type="subTitle" idx="3"/>
          </p:nvPr>
        </p:nvSpPr>
        <p:spPr>
          <a:xfrm>
            <a:off x="3320887" y="2988269"/>
            <a:ext cx="2501700" cy="365700"/>
          </a:xfrm>
          <a:prstGeom prst="rect">
            <a:avLst/>
          </a:prstGeom>
        </p:spPr>
        <p:txBody>
          <a:bodyPr spcFirstLastPara="1" wrap="square" lIns="91425" tIns="91425" rIns="91425" bIns="91425" anchor="ctr" anchorCtr="0">
            <a:noAutofit/>
          </a:bodyPr>
          <a:lstStyle/>
          <a:p>
            <a:pPr marL="0" indent="0"/>
            <a:r>
              <a:rPr lang="it-IT" dirty="0"/>
              <a:t>Funzione euristica</a:t>
            </a:r>
          </a:p>
          <a:p>
            <a:pPr marL="0" lvl="0" indent="0" algn="ctr" rtl="0">
              <a:spcBef>
                <a:spcPts val="0"/>
              </a:spcBef>
              <a:spcAft>
                <a:spcPts val="0"/>
              </a:spcAft>
              <a:buNone/>
            </a:pPr>
            <a:endParaRPr dirty="0"/>
          </a:p>
        </p:txBody>
      </p:sp>
      <p:sp>
        <p:nvSpPr>
          <p:cNvPr id="2594" name="Google Shape;2594;p40"/>
          <p:cNvSpPr txBox="1">
            <a:spLocks noGrp="1"/>
          </p:cNvSpPr>
          <p:nvPr>
            <p:ph type="subTitle" idx="4"/>
          </p:nvPr>
        </p:nvSpPr>
        <p:spPr>
          <a:xfrm>
            <a:off x="3378207" y="3401731"/>
            <a:ext cx="2501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100" dirty="0"/>
              <a:t>Stima del costo rimanente per raggiungere il nodo di destinazione, ovvero la configurazione finale in cui tutti gli alberi sono assegnati ai contadini in modo ottimale.</a:t>
            </a:r>
          </a:p>
        </p:txBody>
      </p:sp>
      <p:sp>
        <p:nvSpPr>
          <p:cNvPr id="2595" name="Google Shape;2595;p40"/>
          <p:cNvSpPr txBox="1">
            <a:spLocks noGrp="1"/>
          </p:cNvSpPr>
          <p:nvPr>
            <p:ph type="subTitle" idx="5"/>
          </p:nvPr>
        </p:nvSpPr>
        <p:spPr>
          <a:xfrm>
            <a:off x="5983795" y="2767350"/>
            <a:ext cx="2501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Terminazione</a:t>
            </a:r>
            <a:endParaRPr dirty="0"/>
          </a:p>
        </p:txBody>
      </p:sp>
      <p:sp>
        <p:nvSpPr>
          <p:cNvPr id="2596" name="Google Shape;2596;p40"/>
          <p:cNvSpPr txBox="1">
            <a:spLocks noGrp="1"/>
          </p:cNvSpPr>
          <p:nvPr>
            <p:ph type="subTitle" idx="6"/>
          </p:nvPr>
        </p:nvSpPr>
        <p:spPr>
          <a:xfrm>
            <a:off x="6051939" y="3229337"/>
            <a:ext cx="2501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100" dirty="0"/>
              <a:t>Quando trova una soluzione in cui tutti gli alberi sono stati assegnati ai contadini o quando esplora tutti i possibili nodi senza trovare una soluzione</a:t>
            </a:r>
            <a:endParaRPr sz="1100" dirty="0"/>
          </a:p>
        </p:txBody>
      </p:sp>
      <p:grpSp>
        <p:nvGrpSpPr>
          <p:cNvPr id="2597" name="Google Shape;2597;p40"/>
          <p:cNvGrpSpPr/>
          <p:nvPr/>
        </p:nvGrpSpPr>
        <p:grpSpPr>
          <a:xfrm>
            <a:off x="1507517" y="1721252"/>
            <a:ext cx="909817" cy="914162"/>
            <a:chOff x="3632410" y="1639189"/>
            <a:chExt cx="909817" cy="914162"/>
          </a:xfrm>
        </p:grpSpPr>
        <p:sp>
          <p:nvSpPr>
            <p:cNvPr id="2598" name="Google Shape;2598;p40"/>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0"/>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00" name="Google Shape;2600;p40"/>
          <p:cNvGrpSpPr/>
          <p:nvPr/>
        </p:nvGrpSpPr>
        <p:grpSpPr>
          <a:xfrm>
            <a:off x="4116842" y="1657588"/>
            <a:ext cx="909817" cy="914162"/>
            <a:chOff x="3632410" y="1639189"/>
            <a:chExt cx="909817" cy="914162"/>
          </a:xfrm>
        </p:grpSpPr>
        <p:sp>
          <p:nvSpPr>
            <p:cNvPr id="2601" name="Google Shape;2601;p40"/>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0"/>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40"/>
          <p:cNvGrpSpPr/>
          <p:nvPr/>
        </p:nvGrpSpPr>
        <p:grpSpPr>
          <a:xfrm>
            <a:off x="6726167" y="1721252"/>
            <a:ext cx="909817" cy="914162"/>
            <a:chOff x="3632410" y="1639189"/>
            <a:chExt cx="909817" cy="914162"/>
          </a:xfrm>
        </p:grpSpPr>
        <p:sp>
          <p:nvSpPr>
            <p:cNvPr id="2604" name="Google Shape;2604;p40"/>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0"/>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6" name="Google Shape;2606;p40"/>
          <p:cNvSpPr/>
          <p:nvPr/>
        </p:nvSpPr>
        <p:spPr>
          <a:xfrm>
            <a:off x="1175616" y="1805575"/>
            <a:ext cx="568539" cy="152888"/>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40"/>
          <p:cNvSpPr/>
          <p:nvPr/>
        </p:nvSpPr>
        <p:spPr>
          <a:xfrm>
            <a:off x="7478141" y="2101888"/>
            <a:ext cx="568539" cy="152888"/>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8" name="Google Shape;2608;p40"/>
          <p:cNvGrpSpPr/>
          <p:nvPr/>
        </p:nvGrpSpPr>
        <p:grpSpPr>
          <a:xfrm>
            <a:off x="1855214" y="1949738"/>
            <a:ext cx="214401" cy="457193"/>
            <a:chOff x="1076816" y="1120094"/>
            <a:chExt cx="201922" cy="425217"/>
          </a:xfrm>
        </p:grpSpPr>
        <p:sp>
          <p:nvSpPr>
            <p:cNvPr id="2609" name="Google Shape;2609;p40"/>
            <p:cNvSpPr/>
            <p:nvPr/>
          </p:nvSpPr>
          <p:spPr>
            <a:xfrm>
              <a:off x="1139646" y="1162862"/>
              <a:ext cx="40803" cy="42819"/>
            </a:xfrm>
            <a:custGeom>
              <a:avLst/>
              <a:gdLst/>
              <a:ahLst/>
              <a:cxnLst/>
              <a:rect l="l" t="t" r="r" b="b"/>
              <a:pathLst>
                <a:path w="1619" h="1699" extrusionOk="0">
                  <a:moveTo>
                    <a:pt x="293" y="1"/>
                  </a:moveTo>
                  <a:lnTo>
                    <a:pt x="1" y="266"/>
                  </a:lnTo>
                  <a:lnTo>
                    <a:pt x="744" y="1539"/>
                  </a:lnTo>
                  <a:lnTo>
                    <a:pt x="823" y="1513"/>
                  </a:lnTo>
                  <a:lnTo>
                    <a:pt x="903" y="1539"/>
                  </a:lnTo>
                  <a:lnTo>
                    <a:pt x="1088" y="1592"/>
                  </a:lnTo>
                  <a:lnTo>
                    <a:pt x="1248" y="1672"/>
                  </a:lnTo>
                  <a:lnTo>
                    <a:pt x="1354" y="1672"/>
                  </a:lnTo>
                  <a:lnTo>
                    <a:pt x="1433" y="1698"/>
                  </a:lnTo>
                  <a:lnTo>
                    <a:pt x="1486" y="1645"/>
                  </a:lnTo>
                  <a:lnTo>
                    <a:pt x="1539" y="1539"/>
                  </a:lnTo>
                  <a:lnTo>
                    <a:pt x="1592" y="1407"/>
                  </a:lnTo>
                  <a:lnTo>
                    <a:pt x="1619" y="1380"/>
                  </a:lnTo>
                  <a:lnTo>
                    <a:pt x="1009" y="266"/>
                  </a:lnTo>
                  <a:lnTo>
                    <a:pt x="2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0"/>
            <p:cNvSpPr/>
            <p:nvPr/>
          </p:nvSpPr>
          <p:spPr>
            <a:xfrm>
              <a:off x="1190455" y="1162207"/>
              <a:ext cx="42164" cy="52169"/>
            </a:xfrm>
            <a:custGeom>
              <a:avLst/>
              <a:gdLst/>
              <a:ahLst/>
              <a:cxnLst/>
              <a:rect l="l" t="t" r="r" b="b"/>
              <a:pathLst>
                <a:path w="1673" h="2070" extrusionOk="0">
                  <a:moveTo>
                    <a:pt x="1195" y="0"/>
                  </a:moveTo>
                  <a:lnTo>
                    <a:pt x="691" y="292"/>
                  </a:lnTo>
                  <a:lnTo>
                    <a:pt x="1" y="1486"/>
                  </a:lnTo>
                  <a:lnTo>
                    <a:pt x="80" y="1512"/>
                  </a:lnTo>
                  <a:lnTo>
                    <a:pt x="160" y="1592"/>
                  </a:lnTo>
                  <a:lnTo>
                    <a:pt x="266" y="1778"/>
                  </a:lnTo>
                  <a:lnTo>
                    <a:pt x="399" y="1963"/>
                  </a:lnTo>
                  <a:lnTo>
                    <a:pt x="452" y="2043"/>
                  </a:lnTo>
                  <a:lnTo>
                    <a:pt x="531" y="2069"/>
                  </a:lnTo>
                  <a:lnTo>
                    <a:pt x="558" y="2043"/>
                  </a:lnTo>
                  <a:lnTo>
                    <a:pt x="611" y="1990"/>
                  </a:lnTo>
                  <a:lnTo>
                    <a:pt x="717" y="1857"/>
                  </a:lnTo>
                  <a:lnTo>
                    <a:pt x="823" y="1698"/>
                  </a:lnTo>
                  <a:lnTo>
                    <a:pt x="876" y="1645"/>
                  </a:lnTo>
                  <a:lnTo>
                    <a:pt x="903" y="1618"/>
                  </a:lnTo>
                  <a:lnTo>
                    <a:pt x="1672" y="292"/>
                  </a:lnTo>
                  <a:lnTo>
                    <a:pt x="1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0"/>
            <p:cNvSpPr/>
            <p:nvPr/>
          </p:nvSpPr>
          <p:spPr>
            <a:xfrm>
              <a:off x="1118930" y="1120094"/>
              <a:ext cx="125710" cy="49473"/>
            </a:xfrm>
            <a:custGeom>
              <a:avLst/>
              <a:gdLst/>
              <a:ahLst/>
              <a:cxnLst/>
              <a:rect l="l" t="t" r="r" b="b"/>
              <a:pathLst>
                <a:path w="4988" h="1963" extrusionOk="0">
                  <a:moveTo>
                    <a:pt x="2494" y="0"/>
                  </a:moveTo>
                  <a:lnTo>
                    <a:pt x="2361" y="27"/>
                  </a:lnTo>
                  <a:lnTo>
                    <a:pt x="2229" y="53"/>
                  </a:lnTo>
                  <a:lnTo>
                    <a:pt x="1990" y="133"/>
                  </a:lnTo>
                  <a:lnTo>
                    <a:pt x="1778" y="265"/>
                  </a:lnTo>
                  <a:lnTo>
                    <a:pt x="1592" y="451"/>
                  </a:lnTo>
                  <a:lnTo>
                    <a:pt x="1486" y="584"/>
                  </a:lnTo>
                  <a:lnTo>
                    <a:pt x="1353" y="663"/>
                  </a:lnTo>
                  <a:lnTo>
                    <a:pt x="1194" y="716"/>
                  </a:lnTo>
                  <a:lnTo>
                    <a:pt x="1035" y="743"/>
                  </a:lnTo>
                  <a:lnTo>
                    <a:pt x="823" y="769"/>
                  </a:lnTo>
                  <a:lnTo>
                    <a:pt x="637" y="822"/>
                  </a:lnTo>
                  <a:lnTo>
                    <a:pt x="451" y="928"/>
                  </a:lnTo>
                  <a:lnTo>
                    <a:pt x="319" y="1035"/>
                  </a:lnTo>
                  <a:lnTo>
                    <a:pt x="186" y="1194"/>
                  </a:lnTo>
                  <a:lnTo>
                    <a:pt x="80" y="1353"/>
                  </a:lnTo>
                  <a:lnTo>
                    <a:pt x="27" y="1565"/>
                  </a:lnTo>
                  <a:lnTo>
                    <a:pt x="0" y="1751"/>
                  </a:lnTo>
                  <a:lnTo>
                    <a:pt x="27" y="1857"/>
                  </a:lnTo>
                  <a:lnTo>
                    <a:pt x="80" y="1910"/>
                  </a:lnTo>
                  <a:lnTo>
                    <a:pt x="133" y="1963"/>
                  </a:lnTo>
                  <a:lnTo>
                    <a:pt x="4855" y="1963"/>
                  </a:lnTo>
                  <a:lnTo>
                    <a:pt x="4908" y="1910"/>
                  </a:lnTo>
                  <a:lnTo>
                    <a:pt x="4961" y="1857"/>
                  </a:lnTo>
                  <a:lnTo>
                    <a:pt x="4988" y="1751"/>
                  </a:lnTo>
                  <a:lnTo>
                    <a:pt x="4961" y="1565"/>
                  </a:lnTo>
                  <a:lnTo>
                    <a:pt x="4908" y="1353"/>
                  </a:lnTo>
                  <a:lnTo>
                    <a:pt x="4802" y="1194"/>
                  </a:lnTo>
                  <a:lnTo>
                    <a:pt x="4696" y="1035"/>
                  </a:lnTo>
                  <a:lnTo>
                    <a:pt x="4537" y="928"/>
                  </a:lnTo>
                  <a:lnTo>
                    <a:pt x="4377" y="822"/>
                  </a:lnTo>
                  <a:lnTo>
                    <a:pt x="4165" y="769"/>
                  </a:lnTo>
                  <a:lnTo>
                    <a:pt x="3980" y="743"/>
                  </a:lnTo>
                  <a:lnTo>
                    <a:pt x="3953" y="743"/>
                  </a:lnTo>
                  <a:lnTo>
                    <a:pt x="3794" y="716"/>
                  </a:lnTo>
                  <a:lnTo>
                    <a:pt x="3635" y="663"/>
                  </a:lnTo>
                  <a:lnTo>
                    <a:pt x="3502" y="584"/>
                  </a:lnTo>
                  <a:lnTo>
                    <a:pt x="3396" y="451"/>
                  </a:lnTo>
                  <a:lnTo>
                    <a:pt x="3210" y="265"/>
                  </a:lnTo>
                  <a:lnTo>
                    <a:pt x="2998" y="133"/>
                  </a:lnTo>
                  <a:lnTo>
                    <a:pt x="2759" y="53"/>
                  </a:lnTo>
                  <a:lnTo>
                    <a:pt x="2627" y="27"/>
                  </a:lnTo>
                  <a:lnTo>
                    <a:pt x="2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0"/>
            <p:cNvSpPr/>
            <p:nvPr/>
          </p:nvSpPr>
          <p:spPr>
            <a:xfrm>
              <a:off x="1118930" y="1134132"/>
              <a:ext cx="125710" cy="35435"/>
            </a:xfrm>
            <a:custGeom>
              <a:avLst/>
              <a:gdLst/>
              <a:ahLst/>
              <a:cxnLst/>
              <a:rect l="l" t="t" r="r" b="b"/>
              <a:pathLst>
                <a:path w="4988" h="1406" extrusionOk="0">
                  <a:moveTo>
                    <a:pt x="3476" y="0"/>
                  </a:moveTo>
                  <a:lnTo>
                    <a:pt x="3555" y="133"/>
                  </a:lnTo>
                  <a:lnTo>
                    <a:pt x="3582" y="239"/>
                  </a:lnTo>
                  <a:lnTo>
                    <a:pt x="3608" y="371"/>
                  </a:lnTo>
                  <a:lnTo>
                    <a:pt x="3635" y="531"/>
                  </a:lnTo>
                  <a:lnTo>
                    <a:pt x="3608" y="610"/>
                  </a:lnTo>
                  <a:lnTo>
                    <a:pt x="3555" y="690"/>
                  </a:lnTo>
                  <a:lnTo>
                    <a:pt x="3502" y="716"/>
                  </a:lnTo>
                  <a:lnTo>
                    <a:pt x="3422" y="743"/>
                  </a:lnTo>
                  <a:lnTo>
                    <a:pt x="133" y="743"/>
                  </a:lnTo>
                  <a:lnTo>
                    <a:pt x="27" y="955"/>
                  </a:lnTo>
                  <a:lnTo>
                    <a:pt x="0" y="1194"/>
                  </a:lnTo>
                  <a:lnTo>
                    <a:pt x="27" y="1300"/>
                  </a:lnTo>
                  <a:lnTo>
                    <a:pt x="80" y="1353"/>
                  </a:lnTo>
                  <a:lnTo>
                    <a:pt x="133" y="1406"/>
                  </a:lnTo>
                  <a:lnTo>
                    <a:pt x="4855" y="1406"/>
                  </a:lnTo>
                  <a:lnTo>
                    <a:pt x="4908" y="1353"/>
                  </a:lnTo>
                  <a:lnTo>
                    <a:pt x="4961" y="1300"/>
                  </a:lnTo>
                  <a:lnTo>
                    <a:pt x="4988" y="1194"/>
                  </a:lnTo>
                  <a:lnTo>
                    <a:pt x="4961" y="1008"/>
                  </a:lnTo>
                  <a:lnTo>
                    <a:pt x="4908" y="796"/>
                  </a:lnTo>
                  <a:lnTo>
                    <a:pt x="4802" y="637"/>
                  </a:lnTo>
                  <a:lnTo>
                    <a:pt x="4696" y="478"/>
                  </a:lnTo>
                  <a:lnTo>
                    <a:pt x="4537" y="371"/>
                  </a:lnTo>
                  <a:lnTo>
                    <a:pt x="4377" y="265"/>
                  </a:lnTo>
                  <a:lnTo>
                    <a:pt x="4165" y="212"/>
                  </a:lnTo>
                  <a:lnTo>
                    <a:pt x="3980" y="186"/>
                  </a:lnTo>
                  <a:lnTo>
                    <a:pt x="3820" y="186"/>
                  </a:lnTo>
                  <a:lnTo>
                    <a:pt x="3688" y="133"/>
                  </a:lnTo>
                  <a:lnTo>
                    <a:pt x="3582" y="80"/>
                  </a:lnTo>
                  <a:lnTo>
                    <a:pt x="3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0"/>
            <p:cNvSpPr/>
            <p:nvPr/>
          </p:nvSpPr>
          <p:spPr>
            <a:xfrm>
              <a:off x="1106228" y="1233732"/>
              <a:ext cx="143755" cy="125710"/>
            </a:xfrm>
            <a:custGeom>
              <a:avLst/>
              <a:gdLst/>
              <a:ahLst/>
              <a:cxnLst/>
              <a:rect l="l" t="t" r="r" b="b"/>
              <a:pathLst>
                <a:path w="5704" h="4988" extrusionOk="0">
                  <a:moveTo>
                    <a:pt x="2892" y="1"/>
                  </a:moveTo>
                  <a:lnTo>
                    <a:pt x="2865" y="27"/>
                  </a:lnTo>
                  <a:lnTo>
                    <a:pt x="2839" y="54"/>
                  </a:lnTo>
                  <a:lnTo>
                    <a:pt x="2786" y="186"/>
                  </a:lnTo>
                  <a:lnTo>
                    <a:pt x="2653" y="558"/>
                  </a:lnTo>
                  <a:lnTo>
                    <a:pt x="2521" y="902"/>
                  </a:lnTo>
                  <a:lnTo>
                    <a:pt x="2467" y="1035"/>
                  </a:lnTo>
                  <a:lnTo>
                    <a:pt x="2441" y="1062"/>
                  </a:lnTo>
                  <a:lnTo>
                    <a:pt x="2414" y="1062"/>
                  </a:lnTo>
                  <a:lnTo>
                    <a:pt x="2414" y="2892"/>
                  </a:lnTo>
                  <a:lnTo>
                    <a:pt x="2388" y="2972"/>
                  </a:lnTo>
                  <a:lnTo>
                    <a:pt x="2308" y="3025"/>
                  </a:lnTo>
                  <a:lnTo>
                    <a:pt x="2229" y="2998"/>
                  </a:lnTo>
                  <a:lnTo>
                    <a:pt x="2176" y="2972"/>
                  </a:lnTo>
                  <a:lnTo>
                    <a:pt x="1035" y="956"/>
                  </a:lnTo>
                  <a:lnTo>
                    <a:pt x="929" y="956"/>
                  </a:lnTo>
                  <a:lnTo>
                    <a:pt x="849" y="876"/>
                  </a:lnTo>
                  <a:lnTo>
                    <a:pt x="770" y="770"/>
                  </a:lnTo>
                  <a:lnTo>
                    <a:pt x="690" y="664"/>
                  </a:lnTo>
                  <a:lnTo>
                    <a:pt x="558" y="425"/>
                  </a:lnTo>
                  <a:lnTo>
                    <a:pt x="478" y="345"/>
                  </a:lnTo>
                  <a:lnTo>
                    <a:pt x="398" y="292"/>
                  </a:lnTo>
                  <a:lnTo>
                    <a:pt x="345" y="319"/>
                  </a:lnTo>
                  <a:lnTo>
                    <a:pt x="292" y="398"/>
                  </a:lnTo>
                  <a:lnTo>
                    <a:pt x="186" y="611"/>
                  </a:lnTo>
                  <a:lnTo>
                    <a:pt x="80" y="823"/>
                  </a:lnTo>
                  <a:lnTo>
                    <a:pt x="27" y="876"/>
                  </a:lnTo>
                  <a:lnTo>
                    <a:pt x="0" y="902"/>
                  </a:lnTo>
                  <a:lnTo>
                    <a:pt x="1433" y="3369"/>
                  </a:lnTo>
                  <a:lnTo>
                    <a:pt x="1486" y="3502"/>
                  </a:lnTo>
                  <a:lnTo>
                    <a:pt x="1539" y="3608"/>
                  </a:lnTo>
                  <a:lnTo>
                    <a:pt x="1566" y="3741"/>
                  </a:lnTo>
                  <a:lnTo>
                    <a:pt x="1566" y="3874"/>
                  </a:lnTo>
                  <a:lnTo>
                    <a:pt x="1566" y="4961"/>
                  </a:lnTo>
                  <a:lnTo>
                    <a:pt x="1751" y="4988"/>
                  </a:lnTo>
                  <a:lnTo>
                    <a:pt x="1910" y="4988"/>
                  </a:lnTo>
                  <a:lnTo>
                    <a:pt x="2149" y="4935"/>
                  </a:lnTo>
                  <a:lnTo>
                    <a:pt x="2361" y="4882"/>
                  </a:lnTo>
                  <a:lnTo>
                    <a:pt x="2600" y="4802"/>
                  </a:lnTo>
                  <a:lnTo>
                    <a:pt x="2839" y="4775"/>
                  </a:lnTo>
                  <a:lnTo>
                    <a:pt x="3078" y="4802"/>
                  </a:lnTo>
                  <a:lnTo>
                    <a:pt x="3316" y="4882"/>
                  </a:lnTo>
                  <a:lnTo>
                    <a:pt x="3555" y="4935"/>
                  </a:lnTo>
                  <a:lnTo>
                    <a:pt x="3767" y="4988"/>
                  </a:lnTo>
                  <a:lnTo>
                    <a:pt x="3926" y="4988"/>
                  </a:lnTo>
                  <a:lnTo>
                    <a:pt x="4112" y="4961"/>
                  </a:lnTo>
                  <a:lnTo>
                    <a:pt x="4112" y="3874"/>
                  </a:lnTo>
                  <a:lnTo>
                    <a:pt x="4112" y="3767"/>
                  </a:lnTo>
                  <a:lnTo>
                    <a:pt x="4139" y="3635"/>
                  </a:lnTo>
                  <a:lnTo>
                    <a:pt x="4192" y="3502"/>
                  </a:lnTo>
                  <a:lnTo>
                    <a:pt x="4245" y="3396"/>
                  </a:lnTo>
                  <a:lnTo>
                    <a:pt x="5704" y="902"/>
                  </a:lnTo>
                  <a:lnTo>
                    <a:pt x="5651" y="876"/>
                  </a:lnTo>
                  <a:lnTo>
                    <a:pt x="5624" y="823"/>
                  </a:lnTo>
                  <a:lnTo>
                    <a:pt x="5598" y="637"/>
                  </a:lnTo>
                  <a:lnTo>
                    <a:pt x="5518" y="452"/>
                  </a:lnTo>
                  <a:lnTo>
                    <a:pt x="5492" y="398"/>
                  </a:lnTo>
                  <a:lnTo>
                    <a:pt x="5439" y="372"/>
                  </a:lnTo>
                  <a:lnTo>
                    <a:pt x="5359" y="425"/>
                  </a:lnTo>
                  <a:lnTo>
                    <a:pt x="5279" y="478"/>
                  </a:lnTo>
                  <a:lnTo>
                    <a:pt x="5067" y="690"/>
                  </a:lnTo>
                  <a:lnTo>
                    <a:pt x="4961" y="796"/>
                  </a:lnTo>
                  <a:lnTo>
                    <a:pt x="4855" y="902"/>
                  </a:lnTo>
                  <a:lnTo>
                    <a:pt x="4749" y="956"/>
                  </a:lnTo>
                  <a:lnTo>
                    <a:pt x="4669" y="956"/>
                  </a:lnTo>
                  <a:lnTo>
                    <a:pt x="3502" y="2972"/>
                  </a:lnTo>
                  <a:lnTo>
                    <a:pt x="3449" y="2998"/>
                  </a:lnTo>
                  <a:lnTo>
                    <a:pt x="3396" y="3025"/>
                  </a:lnTo>
                  <a:lnTo>
                    <a:pt x="3343" y="2998"/>
                  </a:lnTo>
                  <a:lnTo>
                    <a:pt x="3316" y="2972"/>
                  </a:lnTo>
                  <a:lnTo>
                    <a:pt x="3290" y="2945"/>
                  </a:lnTo>
                  <a:lnTo>
                    <a:pt x="3263" y="2892"/>
                  </a:lnTo>
                  <a:lnTo>
                    <a:pt x="3263" y="1062"/>
                  </a:lnTo>
                  <a:lnTo>
                    <a:pt x="3237" y="1062"/>
                  </a:lnTo>
                  <a:lnTo>
                    <a:pt x="3210" y="1035"/>
                  </a:lnTo>
                  <a:lnTo>
                    <a:pt x="3184" y="902"/>
                  </a:lnTo>
                  <a:lnTo>
                    <a:pt x="3078" y="558"/>
                  </a:lnTo>
                  <a:lnTo>
                    <a:pt x="2998" y="186"/>
                  </a:lnTo>
                  <a:lnTo>
                    <a:pt x="2945" y="54"/>
                  </a:lnTo>
                  <a:lnTo>
                    <a:pt x="2918" y="27"/>
                  </a:lnTo>
                  <a:lnTo>
                    <a:pt x="28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0"/>
            <p:cNvSpPr/>
            <p:nvPr/>
          </p:nvSpPr>
          <p:spPr>
            <a:xfrm>
              <a:off x="1128960" y="1462369"/>
              <a:ext cx="97634" cy="82941"/>
            </a:xfrm>
            <a:custGeom>
              <a:avLst/>
              <a:gdLst/>
              <a:ahLst/>
              <a:cxnLst/>
              <a:rect l="l" t="t" r="r" b="b"/>
              <a:pathLst>
                <a:path w="3874" h="3291" extrusionOk="0">
                  <a:moveTo>
                    <a:pt x="849" y="1"/>
                  </a:moveTo>
                  <a:lnTo>
                    <a:pt x="664" y="27"/>
                  </a:lnTo>
                  <a:lnTo>
                    <a:pt x="664" y="1911"/>
                  </a:lnTo>
                  <a:lnTo>
                    <a:pt x="637" y="2229"/>
                  </a:lnTo>
                  <a:lnTo>
                    <a:pt x="531" y="2547"/>
                  </a:lnTo>
                  <a:lnTo>
                    <a:pt x="398" y="2813"/>
                  </a:lnTo>
                  <a:lnTo>
                    <a:pt x="186" y="3051"/>
                  </a:lnTo>
                  <a:lnTo>
                    <a:pt x="0" y="3237"/>
                  </a:lnTo>
                  <a:lnTo>
                    <a:pt x="0" y="3264"/>
                  </a:lnTo>
                  <a:lnTo>
                    <a:pt x="27" y="3290"/>
                  </a:lnTo>
                  <a:lnTo>
                    <a:pt x="3847" y="3290"/>
                  </a:lnTo>
                  <a:lnTo>
                    <a:pt x="3873" y="3264"/>
                  </a:lnTo>
                  <a:lnTo>
                    <a:pt x="3873" y="3237"/>
                  </a:lnTo>
                  <a:lnTo>
                    <a:pt x="3688" y="3051"/>
                  </a:lnTo>
                  <a:lnTo>
                    <a:pt x="3475" y="2813"/>
                  </a:lnTo>
                  <a:lnTo>
                    <a:pt x="3343" y="2547"/>
                  </a:lnTo>
                  <a:lnTo>
                    <a:pt x="3237" y="2229"/>
                  </a:lnTo>
                  <a:lnTo>
                    <a:pt x="3210" y="1911"/>
                  </a:lnTo>
                  <a:lnTo>
                    <a:pt x="3210" y="27"/>
                  </a:lnTo>
                  <a:lnTo>
                    <a:pt x="3024" y="1"/>
                  </a:lnTo>
                  <a:lnTo>
                    <a:pt x="2865" y="1"/>
                  </a:lnTo>
                  <a:lnTo>
                    <a:pt x="2653" y="27"/>
                  </a:lnTo>
                  <a:lnTo>
                    <a:pt x="2414" y="107"/>
                  </a:lnTo>
                  <a:lnTo>
                    <a:pt x="2176" y="160"/>
                  </a:lnTo>
                  <a:lnTo>
                    <a:pt x="1937" y="186"/>
                  </a:lnTo>
                  <a:lnTo>
                    <a:pt x="1698" y="160"/>
                  </a:lnTo>
                  <a:lnTo>
                    <a:pt x="1459" y="107"/>
                  </a:lnTo>
                  <a:lnTo>
                    <a:pt x="1247" y="27"/>
                  </a:lnTo>
                  <a:lnTo>
                    <a:pt x="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0"/>
            <p:cNvSpPr/>
            <p:nvPr/>
          </p:nvSpPr>
          <p:spPr>
            <a:xfrm>
              <a:off x="1145670" y="1381494"/>
              <a:ext cx="64216" cy="58167"/>
            </a:xfrm>
            <a:custGeom>
              <a:avLst/>
              <a:gdLst/>
              <a:ahLst/>
              <a:cxnLst/>
              <a:rect l="l" t="t" r="r" b="b"/>
              <a:pathLst>
                <a:path w="2548" h="2308" extrusionOk="0">
                  <a:moveTo>
                    <a:pt x="345" y="0"/>
                  </a:moveTo>
                  <a:lnTo>
                    <a:pt x="186" y="27"/>
                  </a:lnTo>
                  <a:lnTo>
                    <a:pt x="1" y="53"/>
                  </a:lnTo>
                  <a:lnTo>
                    <a:pt x="1" y="2255"/>
                  </a:lnTo>
                  <a:lnTo>
                    <a:pt x="186" y="2308"/>
                  </a:lnTo>
                  <a:lnTo>
                    <a:pt x="345" y="2308"/>
                  </a:lnTo>
                  <a:lnTo>
                    <a:pt x="452" y="2281"/>
                  </a:lnTo>
                  <a:lnTo>
                    <a:pt x="584" y="2228"/>
                  </a:lnTo>
                  <a:lnTo>
                    <a:pt x="796" y="2122"/>
                  </a:lnTo>
                  <a:lnTo>
                    <a:pt x="1035" y="2016"/>
                  </a:lnTo>
                  <a:lnTo>
                    <a:pt x="1168" y="1990"/>
                  </a:lnTo>
                  <a:lnTo>
                    <a:pt x="1274" y="1963"/>
                  </a:lnTo>
                  <a:lnTo>
                    <a:pt x="1407" y="1990"/>
                  </a:lnTo>
                  <a:lnTo>
                    <a:pt x="1513" y="2016"/>
                  </a:lnTo>
                  <a:lnTo>
                    <a:pt x="1751" y="2122"/>
                  </a:lnTo>
                  <a:lnTo>
                    <a:pt x="1990" y="2228"/>
                  </a:lnTo>
                  <a:lnTo>
                    <a:pt x="2096" y="2281"/>
                  </a:lnTo>
                  <a:lnTo>
                    <a:pt x="2202" y="2308"/>
                  </a:lnTo>
                  <a:lnTo>
                    <a:pt x="2361" y="2308"/>
                  </a:lnTo>
                  <a:lnTo>
                    <a:pt x="2547" y="2255"/>
                  </a:lnTo>
                  <a:lnTo>
                    <a:pt x="2547" y="53"/>
                  </a:lnTo>
                  <a:lnTo>
                    <a:pt x="2361" y="0"/>
                  </a:lnTo>
                  <a:lnTo>
                    <a:pt x="2202" y="0"/>
                  </a:lnTo>
                  <a:lnTo>
                    <a:pt x="2096" y="27"/>
                  </a:lnTo>
                  <a:lnTo>
                    <a:pt x="1990" y="80"/>
                  </a:lnTo>
                  <a:lnTo>
                    <a:pt x="1751" y="186"/>
                  </a:lnTo>
                  <a:lnTo>
                    <a:pt x="1513" y="292"/>
                  </a:lnTo>
                  <a:lnTo>
                    <a:pt x="1407" y="318"/>
                  </a:lnTo>
                  <a:lnTo>
                    <a:pt x="1274" y="345"/>
                  </a:lnTo>
                  <a:lnTo>
                    <a:pt x="1168" y="318"/>
                  </a:lnTo>
                  <a:lnTo>
                    <a:pt x="1035" y="292"/>
                  </a:lnTo>
                  <a:lnTo>
                    <a:pt x="796" y="186"/>
                  </a:lnTo>
                  <a:lnTo>
                    <a:pt x="584" y="80"/>
                  </a:lnTo>
                  <a:lnTo>
                    <a:pt x="452" y="27"/>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0"/>
            <p:cNvSpPr/>
            <p:nvPr/>
          </p:nvSpPr>
          <p:spPr>
            <a:xfrm>
              <a:off x="1175762" y="1256464"/>
              <a:ext cx="74221" cy="102977"/>
            </a:xfrm>
            <a:custGeom>
              <a:avLst/>
              <a:gdLst/>
              <a:ahLst/>
              <a:cxnLst/>
              <a:rect l="l" t="t" r="r" b="b"/>
              <a:pathLst>
                <a:path w="2945" h="4086" extrusionOk="0">
                  <a:moveTo>
                    <a:pt x="2945" y="0"/>
                  </a:moveTo>
                  <a:lnTo>
                    <a:pt x="2786" y="54"/>
                  </a:lnTo>
                  <a:lnTo>
                    <a:pt x="2626" y="107"/>
                  </a:lnTo>
                  <a:lnTo>
                    <a:pt x="2467" y="133"/>
                  </a:lnTo>
                  <a:lnTo>
                    <a:pt x="2282" y="107"/>
                  </a:lnTo>
                  <a:lnTo>
                    <a:pt x="1910" y="54"/>
                  </a:lnTo>
                  <a:lnTo>
                    <a:pt x="743" y="2070"/>
                  </a:lnTo>
                  <a:lnTo>
                    <a:pt x="690" y="2096"/>
                  </a:lnTo>
                  <a:lnTo>
                    <a:pt x="637" y="2123"/>
                  </a:lnTo>
                  <a:lnTo>
                    <a:pt x="584" y="2096"/>
                  </a:lnTo>
                  <a:lnTo>
                    <a:pt x="557" y="2070"/>
                  </a:lnTo>
                  <a:lnTo>
                    <a:pt x="531" y="2043"/>
                  </a:lnTo>
                  <a:lnTo>
                    <a:pt x="504" y="1990"/>
                  </a:lnTo>
                  <a:lnTo>
                    <a:pt x="504" y="1141"/>
                  </a:lnTo>
                  <a:lnTo>
                    <a:pt x="133" y="1804"/>
                  </a:lnTo>
                  <a:lnTo>
                    <a:pt x="80" y="1937"/>
                  </a:lnTo>
                  <a:lnTo>
                    <a:pt x="27" y="2043"/>
                  </a:lnTo>
                  <a:lnTo>
                    <a:pt x="0" y="2176"/>
                  </a:lnTo>
                  <a:lnTo>
                    <a:pt x="0" y="2308"/>
                  </a:lnTo>
                  <a:lnTo>
                    <a:pt x="0" y="3873"/>
                  </a:lnTo>
                  <a:lnTo>
                    <a:pt x="80" y="3873"/>
                  </a:lnTo>
                  <a:lnTo>
                    <a:pt x="319" y="3900"/>
                  </a:lnTo>
                  <a:lnTo>
                    <a:pt x="557" y="3980"/>
                  </a:lnTo>
                  <a:lnTo>
                    <a:pt x="796" y="4033"/>
                  </a:lnTo>
                  <a:lnTo>
                    <a:pt x="1008" y="4086"/>
                  </a:lnTo>
                  <a:lnTo>
                    <a:pt x="1167" y="4086"/>
                  </a:lnTo>
                  <a:lnTo>
                    <a:pt x="1353" y="4059"/>
                  </a:lnTo>
                  <a:lnTo>
                    <a:pt x="1353" y="2972"/>
                  </a:lnTo>
                  <a:lnTo>
                    <a:pt x="1353" y="2865"/>
                  </a:lnTo>
                  <a:lnTo>
                    <a:pt x="1380" y="2733"/>
                  </a:lnTo>
                  <a:lnTo>
                    <a:pt x="1433" y="2600"/>
                  </a:lnTo>
                  <a:lnTo>
                    <a:pt x="1486" y="2494"/>
                  </a:lnTo>
                  <a:lnTo>
                    <a:pt x="294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0"/>
            <p:cNvSpPr/>
            <p:nvPr/>
          </p:nvSpPr>
          <p:spPr>
            <a:xfrm>
              <a:off x="1128960" y="1462369"/>
              <a:ext cx="97634" cy="82941"/>
            </a:xfrm>
            <a:custGeom>
              <a:avLst/>
              <a:gdLst/>
              <a:ahLst/>
              <a:cxnLst/>
              <a:rect l="l" t="t" r="r" b="b"/>
              <a:pathLst>
                <a:path w="3874" h="3291" extrusionOk="0">
                  <a:moveTo>
                    <a:pt x="2865" y="1"/>
                  </a:moveTo>
                  <a:lnTo>
                    <a:pt x="2653" y="27"/>
                  </a:lnTo>
                  <a:lnTo>
                    <a:pt x="2414" y="107"/>
                  </a:lnTo>
                  <a:lnTo>
                    <a:pt x="2176" y="160"/>
                  </a:lnTo>
                  <a:lnTo>
                    <a:pt x="1937" y="186"/>
                  </a:lnTo>
                  <a:lnTo>
                    <a:pt x="1857" y="186"/>
                  </a:lnTo>
                  <a:lnTo>
                    <a:pt x="1857" y="1248"/>
                  </a:lnTo>
                  <a:lnTo>
                    <a:pt x="1884" y="1566"/>
                  </a:lnTo>
                  <a:lnTo>
                    <a:pt x="1990" y="1858"/>
                  </a:lnTo>
                  <a:lnTo>
                    <a:pt x="2123" y="2123"/>
                  </a:lnTo>
                  <a:lnTo>
                    <a:pt x="2335" y="2388"/>
                  </a:lnTo>
                  <a:lnTo>
                    <a:pt x="2361" y="2441"/>
                  </a:lnTo>
                  <a:lnTo>
                    <a:pt x="2361" y="2521"/>
                  </a:lnTo>
                  <a:lnTo>
                    <a:pt x="2308" y="2600"/>
                  </a:lnTo>
                  <a:lnTo>
                    <a:pt x="2229" y="2627"/>
                  </a:lnTo>
                  <a:lnTo>
                    <a:pt x="504" y="2627"/>
                  </a:lnTo>
                  <a:lnTo>
                    <a:pt x="372" y="2839"/>
                  </a:lnTo>
                  <a:lnTo>
                    <a:pt x="186" y="3051"/>
                  </a:lnTo>
                  <a:lnTo>
                    <a:pt x="0" y="3237"/>
                  </a:lnTo>
                  <a:lnTo>
                    <a:pt x="0" y="3264"/>
                  </a:lnTo>
                  <a:lnTo>
                    <a:pt x="27" y="3290"/>
                  </a:lnTo>
                  <a:lnTo>
                    <a:pt x="3847" y="3290"/>
                  </a:lnTo>
                  <a:lnTo>
                    <a:pt x="3873" y="3264"/>
                  </a:lnTo>
                  <a:lnTo>
                    <a:pt x="3873" y="3237"/>
                  </a:lnTo>
                  <a:lnTo>
                    <a:pt x="3688" y="3051"/>
                  </a:lnTo>
                  <a:lnTo>
                    <a:pt x="3475" y="2813"/>
                  </a:lnTo>
                  <a:lnTo>
                    <a:pt x="3343" y="2547"/>
                  </a:lnTo>
                  <a:lnTo>
                    <a:pt x="3237" y="2229"/>
                  </a:lnTo>
                  <a:lnTo>
                    <a:pt x="3210" y="1911"/>
                  </a:lnTo>
                  <a:lnTo>
                    <a:pt x="3210" y="27"/>
                  </a:lnTo>
                  <a:lnTo>
                    <a:pt x="302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0"/>
            <p:cNvSpPr/>
            <p:nvPr/>
          </p:nvSpPr>
          <p:spPr>
            <a:xfrm>
              <a:off x="1175762" y="1381494"/>
              <a:ext cx="34124" cy="58167"/>
            </a:xfrm>
            <a:custGeom>
              <a:avLst/>
              <a:gdLst/>
              <a:ahLst/>
              <a:cxnLst/>
              <a:rect l="l" t="t" r="r" b="b"/>
              <a:pathLst>
                <a:path w="1354" h="2308" extrusionOk="0">
                  <a:moveTo>
                    <a:pt x="1008" y="0"/>
                  </a:moveTo>
                  <a:lnTo>
                    <a:pt x="902" y="27"/>
                  </a:lnTo>
                  <a:lnTo>
                    <a:pt x="796" y="80"/>
                  </a:lnTo>
                  <a:lnTo>
                    <a:pt x="557" y="186"/>
                  </a:lnTo>
                  <a:lnTo>
                    <a:pt x="319" y="292"/>
                  </a:lnTo>
                  <a:lnTo>
                    <a:pt x="213" y="318"/>
                  </a:lnTo>
                  <a:lnTo>
                    <a:pt x="80" y="345"/>
                  </a:lnTo>
                  <a:lnTo>
                    <a:pt x="0" y="345"/>
                  </a:lnTo>
                  <a:lnTo>
                    <a:pt x="0" y="1990"/>
                  </a:lnTo>
                  <a:lnTo>
                    <a:pt x="80" y="1963"/>
                  </a:lnTo>
                  <a:lnTo>
                    <a:pt x="213" y="1990"/>
                  </a:lnTo>
                  <a:lnTo>
                    <a:pt x="319" y="2016"/>
                  </a:lnTo>
                  <a:lnTo>
                    <a:pt x="557" y="2122"/>
                  </a:lnTo>
                  <a:lnTo>
                    <a:pt x="796" y="2228"/>
                  </a:lnTo>
                  <a:lnTo>
                    <a:pt x="902" y="2281"/>
                  </a:lnTo>
                  <a:lnTo>
                    <a:pt x="1008" y="2308"/>
                  </a:lnTo>
                  <a:lnTo>
                    <a:pt x="1167" y="2308"/>
                  </a:lnTo>
                  <a:lnTo>
                    <a:pt x="1353" y="2255"/>
                  </a:lnTo>
                  <a:lnTo>
                    <a:pt x="1353" y="53"/>
                  </a:lnTo>
                  <a:lnTo>
                    <a:pt x="116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0"/>
            <p:cNvSpPr/>
            <p:nvPr/>
          </p:nvSpPr>
          <p:spPr>
            <a:xfrm>
              <a:off x="1157717" y="1322646"/>
              <a:ext cx="13383" cy="53505"/>
            </a:xfrm>
            <a:custGeom>
              <a:avLst/>
              <a:gdLst/>
              <a:ahLst/>
              <a:cxnLst/>
              <a:rect l="l" t="t" r="r" b="b"/>
              <a:pathLst>
                <a:path w="531" h="2123" extrusionOk="0">
                  <a:moveTo>
                    <a:pt x="265" y="1"/>
                  </a:moveTo>
                  <a:lnTo>
                    <a:pt x="159" y="27"/>
                  </a:lnTo>
                  <a:lnTo>
                    <a:pt x="80" y="80"/>
                  </a:lnTo>
                  <a:lnTo>
                    <a:pt x="27" y="160"/>
                  </a:lnTo>
                  <a:lnTo>
                    <a:pt x="0" y="266"/>
                  </a:lnTo>
                  <a:lnTo>
                    <a:pt x="0" y="1884"/>
                  </a:lnTo>
                  <a:lnTo>
                    <a:pt x="27" y="1990"/>
                  </a:lnTo>
                  <a:lnTo>
                    <a:pt x="80" y="2070"/>
                  </a:lnTo>
                  <a:lnTo>
                    <a:pt x="159" y="2123"/>
                  </a:lnTo>
                  <a:lnTo>
                    <a:pt x="371" y="2123"/>
                  </a:lnTo>
                  <a:lnTo>
                    <a:pt x="451" y="2070"/>
                  </a:lnTo>
                  <a:lnTo>
                    <a:pt x="504" y="1990"/>
                  </a:lnTo>
                  <a:lnTo>
                    <a:pt x="531" y="1884"/>
                  </a:lnTo>
                  <a:lnTo>
                    <a:pt x="531" y="266"/>
                  </a:lnTo>
                  <a:lnTo>
                    <a:pt x="504" y="160"/>
                  </a:lnTo>
                  <a:lnTo>
                    <a:pt x="451" y="80"/>
                  </a:lnTo>
                  <a:lnTo>
                    <a:pt x="371" y="27"/>
                  </a:lnTo>
                  <a:lnTo>
                    <a:pt x="26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0"/>
            <p:cNvSpPr/>
            <p:nvPr/>
          </p:nvSpPr>
          <p:spPr>
            <a:xfrm>
              <a:off x="1184456" y="1378797"/>
              <a:ext cx="12727" cy="70239"/>
            </a:xfrm>
            <a:custGeom>
              <a:avLst/>
              <a:gdLst/>
              <a:ahLst/>
              <a:cxnLst/>
              <a:rect l="l" t="t" r="r" b="b"/>
              <a:pathLst>
                <a:path w="505" h="2787" extrusionOk="0">
                  <a:moveTo>
                    <a:pt x="159" y="1"/>
                  </a:moveTo>
                  <a:lnTo>
                    <a:pt x="80" y="54"/>
                  </a:lnTo>
                  <a:lnTo>
                    <a:pt x="27" y="160"/>
                  </a:lnTo>
                  <a:lnTo>
                    <a:pt x="0" y="240"/>
                  </a:lnTo>
                  <a:lnTo>
                    <a:pt x="0" y="2548"/>
                  </a:lnTo>
                  <a:lnTo>
                    <a:pt x="27" y="2627"/>
                  </a:lnTo>
                  <a:lnTo>
                    <a:pt x="80" y="2707"/>
                  </a:lnTo>
                  <a:lnTo>
                    <a:pt x="159" y="2760"/>
                  </a:lnTo>
                  <a:lnTo>
                    <a:pt x="239" y="2786"/>
                  </a:lnTo>
                  <a:lnTo>
                    <a:pt x="345" y="2760"/>
                  </a:lnTo>
                  <a:lnTo>
                    <a:pt x="425" y="2707"/>
                  </a:lnTo>
                  <a:lnTo>
                    <a:pt x="478" y="2627"/>
                  </a:lnTo>
                  <a:lnTo>
                    <a:pt x="504" y="2548"/>
                  </a:lnTo>
                  <a:lnTo>
                    <a:pt x="504" y="240"/>
                  </a:lnTo>
                  <a:lnTo>
                    <a:pt x="478" y="160"/>
                  </a:lnTo>
                  <a:lnTo>
                    <a:pt x="425" y="54"/>
                  </a:lnTo>
                  <a:lnTo>
                    <a:pt x="34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0"/>
            <p:cNvSpPr/>
            <p:nvPr/>
          </p:nvSpPr>
          <p:spPr>
            <a:xfrm>
              <a:off x="1159708" y="1378797"/>
              <a:ext cx="12727" cy="31453"/>
            </a:xfrm>
            <a:custGeom>
              <a:avLst/>
              <a:gdLst/>
              <a:ahLst/>
              <a:cxnLst/>
              <a:rect l="l" t="t" r="r" b="b"/>
              <a:pathLst>
                <a:path w="505" h="1248" extrusionOk="0">
                  <a:moveTo>
                    <a:pt x="160" y="1"/>
                  </a:moveTo>
                  <a:lnTo>
                    <a:pt x="80" y="54"/>
                  </a:lnTo>
                  <a:lnTo>
                    <a:pt x="1" y="160"/>
                  </a:lnTo>
                  <a:lnTo>
                    <a:pt x="1" y="240"/>
                  </a:lnTo>
                  <a:lnTo>
                    <a:pt x="1" y="982"/>
                  </a:lnTo>
                  <a:lnTo>
                    <a:pt x="1" y="1089"/>
                  </a:lnTo>
                  <a:lnTo>
                    <a:pt x="80" y="1168"/>
                  </a:lnTo>
                  <a:lnTo>
                    <a:pt x="160" y="1221"/>
                  </a:lnTo>
                  <a:lnTo>
                    <a:pt x="239" y="1248"/>
                  </a:lnTo>
                  <a:lnTo>
                    <a:pt x="345" y="1221"/>
                  </a:lnTo>
                  <a:lnTo>
                    <a:pt x="425" y="1168"/>
                  </a:lnTo>
                  <a:lnTo>
                    <a:pt x="478" y="1089"/>
                  </a:lnTo>
                  <a:lnTo>
                    <a:pt x="505" y="982"/>
                  </a:lnTo>
                  <a:lnTo>
                    <a:pt x="505" y="240"/>
                  </a:lnTo>
                  <a:lnTo>
                    <a:pt x="478" y="160"/>
                  </a:lnTo>
                  <a:lnTo>
                    <a:pt x="425" y="54"/>
                  </a:lnTo>
                  <a:lnTo>
                    <a:pt x="34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0"/>
            <p:cNvSpPr/>
            <p:nvPr/>
          </p:nvSpPr>
          <p:spPr>
            <a:xfrm>
              <a:off x="1182440" y="1444324"/>
              <a:ext cx="12727" cy="72886"/>
            </a:xfrm>
            <a:custGeom>
              <a:avLst/>
              <a:gdLst/>
              <a:ahLst/>
              <a:cxnLst/>
              <a:rect l="l" t="t" r="r" b="b"/>
              <a:pathLst>
                <a:path w="505" h="2892" extrusionOk="0">
                  <a:moveTo>
                    <a:pt x="133" y="1"/>
                  </a:moveTo>
                  <a:lnTo>
                    <a:pt x="54" y="80"/>
                  </a:lnTo>
                  <a:lnTo>
                    <a:pt x="1" y="160"/>
                  </a:lnTo>
                  <a:lnTo>
                    <a:pt x="1" y="239"/>
                  </a:lnTo>
                  <a:lnTo>
                    <a:pt x="1" y="2627"/>
                  </a:lnTo>
                  <a:lnTo>
                    <a:pt x="1" y="2733"/>
                  </a:lnTo>
                  <a:lnTo>
                    <a:pt x="54" y="2812"/>
                  </a:lnTo>
                  <a:lnTo>
                    <a:pt x="133" y="2865"/>
                  </a:lnTo>
                  <a:lnTo>
                    <a:pt x="239" y="2892"/>
                  </a:lnTo>
                  <a:lnTo>
                    <a:pt x="345" y="2865"/>
                  </a:lnTo>
                  <a:lnTo>
                    <a:pt x="425" y="2812"/>
                  </a:lnTo>
                  <a:lnTo>
                    <a:pt x="478" y="2733"/>
                  </a:lnTo>
                  <a:lnTo>
                    <a:pt x="505" y="2627"/>
                  </a:lnTo>
                  <a:lnTo>
                    <a:pt x="505" y="239"/>
                  </a:lnTo>
                  <a:lnTo>
                    <a:pt x="478" y="160"/>
                  </a:lnTo>
                  <a:lnTo>
                    <a:pt x="425" y="80"/>
                  </a:lnTo>
                  <a:lnTo>
                    <a:pt x="34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0"/>
            <p:cNvSpPr/>
            <p:nvPr/>
          </p:nvSpPr>
          <p:spPr>
            <a:xfrm>
              <a:off x="1148341" y="1489109"/>
              <a:ext cx="25429" cy="56202"/>
            </a:xfrm>
            <a:custGeom>
              <a:avLst/>
              <a:gdLst/>
              <a:ahLst/>
              <a:cxnLst/>
              <a:rect l="l" t="t" r="r" b="b"/>
              <a:pathLst>
                <a:path w="1009" h="2230" extrusionOk="0">
                  <a:moveTo>
                    <a:pt x="743" y="1"/>
                  </a:moveTo>
                  <a:lnTo>
                    <a:pt x="637" y="27"/>
                  </a:lnTo>
                  <a:lnTo>
                    <a:pt x="558" y="80"/>
                  </a:lnTo>
                  <a:lnTo>
                    <a:pt x="505" y="160"/>
                  </a:lnTo>
                  <a:lnTo>
                    <a:pt x="478" y="266"/>
                  </a:lnTo>
                  <a:lnTo>
                    <a:pt x="478" y="850"/>
                  </a:lnTo>
                  <a:lnTo>
                    <a:pt x="478" y="1035"/>
                  </a:lnTo>
                  <a:lnTo>
                    <a:pt x="452" y="1221"/>
                  </a:lnTo>
                  <a:lnTo>
                    <a:pt x="372" y="1592"/>
                  </a:lnTo>
                  <a:lnTo>
                    <a:pt x="213" y="1937"/>
                  </a:lnTo>
                  <a:lnTo>
                    <a:pt x="1" y="2229"/>
                  </a:lnTo>
                  <a:lnTo>
                    <a:pt x="611" y="2229"/>
                  </a:lnTo>
                  <a:lnTo>
                    <a:pt x="796" y="1911"/>
                  </a:lnTo>
                  <a:lnTo>
                    <a:pt x="903" y="1566"/>
                  </a:lnTo>
                  <a:lnTo>
                    <a:pt x="982" y="1221"/>
                  </a:lnTo>
                  <a:lnTo>
                    <a:pt x="1009" y="850"/>
                  </a:lnTo>
                  <a:lnTo>
                    <a:pt x="1009" y="266"/>
                  </a:lnTo>
                  <a:lnTo>
                    <a:pt x="982" y="160"/>
                  </a:lnTo>
                  <a:lnTo>
                    <a:pt x="929" y="80"/>
                  </a:lnTo>
                  <a:lnTo>
                    <a:pt x="850" y="27"/>
                  </a:lnTo>
                  <a:lnTo>
                    <a:pt x="743"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0"/>
            <p:cNvSpPr/>
            <p:nvPr/>
          </p:nvSpPr>
          <p:spPr>
            <a:xfrm>
              <a:off x="1095542" y="1345379"/>
              <a:ext cx="164472" cy="52850"/>
            </a:xfrm>
            <a:custGeom>
              <a:avLst/>
              <a:gdLst/>
              <a:ahLst/>
              <a:cxnLst/>
              <a:rect l="l" t="t" r="r" b="b"/>
              <a:pathLst>
                <a:path w="6526" h="2097" extrusionOk="0">
                  <a:moveTo>
                    <a:pt x="3263" y="1"/>
                  </a:moveTo>
                  <a:lnTo>
                    <a:pt x="3024" y="27"/>
                  </a:lnTo>
                  <a:lnTo>
                    <a:pt x="2785" y="107"/>
                  </a:lnTo>
                  <a:lnTo>
                    <a:pt x="2573" y="160"/>
                  </a:lnTo>
                  <a:lnTo>
                    <a:pt x="2334" y="213"/>
                  </a:lnTo>
                  <a:lnTo>
                    <a:pt x="2202" y="213"/>
                  </a:lnTo>
                  <a:lnTo>
                    <a:pt x="2069" y="186"/>
                  </a:lnTo>
                  <a:lnTo>
                    <a:pt x="1777" y="133"/>
                  </a:lnTo>
                  <a:lnTo>
                    <a:pt x="1486" y="107"/>
                  </a:lnTo>
                  <a:lnTo>
                    <a:pt x="1326" y="80"/>
                  </a:lnTo>
                  <a:lnTo>
                    <a:pt x="1220" y="107"/>
                  </a:lnTo>
                  <a:lnTo>
                    <a:pt x="1088" y="133"/>
                  </a:lnTo>
                  <a:lnTo>
                    <a:pt x="982" y="186"/>
                  </a:lnTo>
                  <a:lnTo>
                    <a:pt x="822" y="319"/>
                  </a:lnTo>
                  <a:lnTo>
                    <a:pt x="690" y="452"/>
                  </a:lnTo>
                  <a:lnTo>
                    <a:pt x="610" y="505"/>
                  </a:lnTo>
                  <a:lnTo>
                    <a:pt x="531" y="558"/>
                  </a:lnTo>
                  <a:lnTo>
                    <a:pt x="265" y="664"/>
                  </a:lnTo>
                  <a:lnTo>
                    <a:pt x="106" y="796"/>
                  </a:lnTo>
                  <a:lnTo>
                    <a:pt x="53" y="849"/>
                  </a:lnTo>
                  <a:lnTo>
                    <a:pt x="27" y="902"/>
                  </a:lnTo>
                  <a:lnTo>
                    <a:pt x="0" y="1062"/>
                  </a:lnTo>
                  <a:lnTo>
                    <a:pt x="27" y="1194"/>
                  </a:lnTo>
                  <a:lnTo>
                    <a:pt x="53" y="1274"/>
                  </a:lnTo>
                  <a:lnTo>
                    <a:pt x="106" y="1327"/>
                  </a:lnTo>
                  <a:lnTo>
                    <a:pt x="265" y="1433"/>
                  </a:lnTo>
                  <a:lnTo>
                    <a:pt x="531" y="1539"/>
                  </a:lnTo>
                  <a:lnTo>
                    <a:pt x="610" y="1592"/>
                  </a:lnTo>
                  <a:lnTo>
                    <a:pt x="690" y="1645"/>
                  </a:lnTo>
                  <a:lnTo>
                    <a:pt x="822" y="1778"/>
                  </a:lnTo>
                  <a:lnTo>
                    <a:pt x="982" y="1937"/>
                  </a:lnTo>
                  <a:lnTo>
                    <a:pt x="1088" y="1964"/>
                  </a:lnTo>
                  <a:lnTo>
                    <a:pt x="1220" y="2017"/>
                  </a:lnTo>
                  <a:lnTo>
                    <a:pt x="1486" y="2017"/>
                  </a:lnTo>
                  <a:lnTo>
                    <a:pt x="1777" y="1964"/>
                  </a:lnTo>
                  <a:lnTo>
                    <a:pt x="2069" y="1911"/>
                  </a:lnTo>
                  <a:lnTo>
                    <a:pt x="2334" y="1911"/>
                  </a:lnTo>
                  <a:lnTo>
                    <a:pt x="2573" y="1937"/>
                  </a:lnTo>
                  <a:lnTo>
                    <a:pt x="2785" y="2017"/>
                  </a:lnTo>
                  <a:lnTo>
                    <a:pt x="3024" y="2070"/>
                  </a:lnTo>
                  <a:lnTo>
                    <a:pt x="3263" y="2096"/>
                  </a:lnTo>
                  <a:lnTo>
                    <a:pt x="3502" y="2070"/>
                  </a:lnTo>
                  <a:lnTo>
                    <a:pt x="3740" y="2017"/>
                  </a:lnTo>
                  <a:lnTo>
                    <a:pt x="3979" y="1937"/>
                  </a:lnTo>
                  <a:lnTo>
                    <a:pt x="4191" y="1911"/>
                  </a:lnTo>
                  <a:lnTo>
                    <a:pt x="4457" y="1911"/>
                  </a:lnTo>
                  <a:lnTo>
                    <a:pt x="4775" y="1964"/>
                  </a:lnTo>
                  <a:lnTo>
                    <a:pt x="5067" y="2017"/>
                  </a:lnTo>
                  <a:lnTo>
                    <a:pt x="5332" y="2017"/>
                  </a:lnTo>
                  <a:lnTo>
                    <a:pt x="5438" y="1964"/>
                  </a:lnTo>
                  <a:lnTo>
                    <a:pt x="5544" y="1937"/>
                  </a:lnTo>
                  <a:lnTo>
                    <a:pt x="5703" y="1778"/>
                  </a:lnTo>
                  <a:lnTo>
                    <a:pt x="5836" y="1645"/>
                  </a:lnTo>
                  <a:lnTo>
                    <a:pt x="5916" y="1592"/>
                  </a:lnTo>
                  <a:lnTo>
                    <a:pt x="5995" y="1539"/>
                  </a:lnTo>
                  <a:lnTo>
                    <a:pt x="6260" y="1433"/>
                  </a:lnTo>
                  <a:lnTo>
                    <a:pt x="6420" y="1327"/>
                  </a:lnTo>
                  <a:lnTo>
                    <a:pt x="6473" y="1274"/>
                  </a:lnTo>
                  <a:lnTo>
                    <a:pt x="6499" y="1194"/>
                  </a:lnTo>
                  <a:lnTo>
                    <a:pt x="6526" y="1062"/>
                  </a:lnTo>
                  <a:lnTo>
                    <a:pt x="6499" y="902"/>
                  </a:lnTo>
                  <a:lnTo>
                    <a:pt x="6473" y="849"/>
                  </a:lnTo>
                  <a:lnTo>
                    <a:pt x="6420" y="796"/>
                  </a:lnTo>
                  <a:lnTo>
                    <a:pt x="6260" y="664"/>
                  </a:lnTo>
                  <a:lnTo>
                    <a:pt x="5995" y="558"/>
                  </a:lnTo>
                  <a:lnTo>
                    <a:pt x="5916" y="505"/>
                  </a:lnTo>
                  <a:lnTo>
                    <a:pt x="5836" y="452"/>
                  </a:lnTo>
                  <a:lnTo>
                    <a:pt x="5703" y="319"/>
                  </a:lnTo>
                  <a:lnTo>
                    <a:pt x="5544" y="186"/>
                  </a:lnTo>
                  <a:lnTo>
                    <a:pt x="5438" y="133"/>
                  </a:lnTo>
                  <a:lnTo>
                    <a:pt x="5332" y="107"/>
                  </a:lnTo>
                  <a:lnTo>
                    <a:pt x="5199" y="80"/>
                  </a:lnTo>
                  <a:lnTo>
                    <a:pt x="5067" y="107"/>
                  </a:lnTo>
                  <a:lnTo>
                    <a:pt x="4775" y="133"/>
                  </a:lnTo>
                  <a:lnTo>
                    <a:pt x="4457" y="186"/>
                  </a:lnTo>
                  <a:lnTo>
                    <a:pt x="4324" y="213"/>
                  </a:lnTo>
                  <a:lnTo>
                    <a:pt x="4191" y="213"/>
                  </a:lnTo>
                  <a:lnTo>
                    <a:pt x="3979" y="160"/>
                  </a:lnTo>
                  <a:lnTo>
                    <a:pt x="3740" y="107"/>
                  </a:lnTo>
                  <a:lnTo>
                    <a:pt x="3502" y="27"/>
                  </a:lnTo>
                  <a:lnTo>
                    <a:pt x="3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0"/>
            <p:cNvSpPr/>
            <p:nvPr/>
          </p:nvSpPr>
          <p:spPr>
            <a:xfrm>
              <a:off x="1095542" y="1422927"/>
              <a:ext cx="164472" cy="52850"/>
            </a:xfrm>
            <a:custGeom>
              <a:avLst/>
              <a:gdLst/>
              <a:ahLst/>
              <a:cxnLst/>
              <a:rect l="l" t="t" r="r" b="b"/>
              <a:pathLst>
                <a:path w="6526" h="2097" extrusionOk="0">
                  <a:moveTo>
                    <a:pt x="3263" y="1"/>
                  </a:moveTo>
                  <a:lnTo>
                    <a:pt x="3024" y="27"/>
                  </a:lnTo>
                  <a:lnTo>
                    <a:pt x="2785" y="107"/>
                  </a:lnTo>
                  <a:lnTo>
                    <a:pt x="2573" y="160"/>
                  </a:lnTo>
                  <a:lnTo>
                    <a:pt x="2334" y="213"/>
                  </a:lnTo>
                  <a:lnTo>
                    <a:pt x="2202" y="213"/>
                  </a:lnTo>
                  <a:lnTo>
                    <a:pt x="2069" y="186"/>
                  </a:lnTo>
                  <a:lnTo>
                    <a:pt x="1777" y="133"/>
                  </a:lnTo>
                  <a:lnTo>
                    <a:pt x="1486" y="80"/>
                  </a:lnTo>
                  <a:lnTo>
                    <a:pt x="1220" y="80"/>
                  </a:lnTo>
                  <a:lnTo>
                    <a:pt x="1088" y="133"/>
                  </a:lnTo>
                  <a:lnTo>
                    <a:pt x="982" y="186"/>
                  </a:lnTo>
                  <a:lnTo>
                    <a:pt x="822" y="319"/>
                  </a:lnTo>
                  <a:lnTo>
                    <a:pt x="690" y="452"/>
                  </a:lnTo>
                  <a:lnTo>
                    <a:pt x="610" y="505"/>
                  </a:lnTo>
                  <a:lnTo>
                    <a:pt x="531" y="558"/>
                  </a:lnTo>
                  <a:lnTo>
                    <a:pt x="265" y="664"/>
                  </a:lnTo>
                  <a:lnTo>
                    <a:pt x="106" y="770"/>
                  </a:lnTo>
                  <a:lnTo>
                    <a:pt x="53" y="850"/>
                  </a:lnTo>
                  <a:lnTo>
                    <a:pt x="27" y="903"/>
                  </a:lnTo>
                  <a:lnTo>
                    <a:pt x="0" y="1062"/>
                  </a:lnTo>
                  <a:lnTo>
                    <a:pt x="27" y="1194"/>
                  </a:lnTo>
                  <a:lnTo>
                    <a:pt x="53" y="1247"/>
                  </a:lnTo>
                  <a:lnTo>
                    <a:pt x="106" y="1327"/>
                  </a:lnTo>
                  <a:lnTo>
                    <a:pt x="265" y="1433"/>
                  </a:lnTo>
                  <a:lnTo>
                    <a:pt x="531" y="1539"/>
                  </a:lnTo>
                  <a:lnTo>
                    <a:pt x="610" y="1592"/>
                  </a:lnTo>
                  <a:lnTo>
                    <a:pt x="690" y="1645"/>
                  </a:lnTo>
                  <a:lnTo>
                    <a:pt x="822" y="1778"/>
                  </a:lnTo>
                  <a:lnTo>
                    <a:pt x="982" y="1911"/>
                  </a:lnTo>
                  <a:lnTo>
                    <a:pt x="1088" y="1964"/>
                  </a:lnTo>
                  <a:lnTo>
                    <a:pt x="1220" y="2017"/>
                  </a:lnTo>
                  <a:lnTo>
                    <a:pt x="1486" y="2017"/>
                  </a:lnTo>
                  <a:lnTo>
                    <a:pt x="1777" y="1964"/>
                  </a:lnTo>
                  <a:lnTo>
                    <a:pt x="2069" y="1911"/>
                  </a:lnTo>
                  <a:lnTo>
                    <a:pt x="2202" y="1884"/>
                  </a:lnTo>
                  <a:lnTo>
                    <a:pt x="2334" y="1884"/>
                  </a:lnTo>
                  <a:lnTo>
                    <a:pt x="2573" y="1937"/>
                  </a:lnTo>
                  <a:lnTo>
                    <a:pt x="2785" y="1990"/>
                  </a:lnTo>
                  <a:lnTo>
                    <a:pt x="3024" y="2070"/>
                  </a:lnTo>
                  <a:lnTo>
                    <a:pt x="3263" y="2096"/>
                  </a:lnTo>
                  <a:lnTo>
                    <a:pt x="3502" y="2070"/>
                  </a:lnTo>
                  <a:lnTo>
                    <a:pt x="3740" y="1990"/>
                  </a:lnTo>
                  <a:lnTo>
                    <a:pt x="3979" y="1937"/>
                  </a:lnTo>
                  <a:lnTo>
                    <a:pt x="4191" y="1884"/>
                  </a:lnTo>
                  <a:lnTo>
                    <a:pt x="4324" y="1884"/>
                  </a:lnTo>
                  <a:lnTo>
                    <a:pt x="4457" y="1911"/>
                  </a:lnTo>
                  <a:lnTo>
                    <a:pt x="4775" y="1964"/>
                  </a:lnTo>
                  <a:lnTo>
                    <a:pt x="5067" y="2017"/>
                  </a:lnTo>
                  <a:lnTo>
                    <a:pt x="5332" y="2017"/>
                  </a:lnTo>
                  <a:lnTo>
                    <a:pt x="5438" y="1964"/>
                  </a:lnTo>
                  <a:lnTo>
                    <a:pt x="5544" y="1911"/>
                  </a:lnTo>
                  <a:lnTo>
                    <a:pt x="5703" y="1778"/>
                  </a:lnTo>
                  <a:lnTo>
                    <a:pt x="5836" y="1645"/>
                  </a:lnTo>
                  <a:lnTo>
                    <a:pt x="5916" y="1592"/>
                  </a:lnTo>
                  <a:lnTo>
                    <a:pt x="5995" y="1539"/>
                  </a:lnTo>
                  <a:lnTo>
                    <a:pt x="6260" y="1433"/>
                  </a:lnTo>
                  <a:lnTo>
                    <a:pt x="6420" y="1327"/>
                  </a:lnTo>
                  <a:lnTo>
                    <a:pt x="6473" y="1247"/>
                  </a:lnTo>
                  <a:lnTo>
                    <a:pt x="6499" y="1194"/>
                  </a:lnTo>
                  <a:lnTo>
                    <a:pt x="6526" y="1062"/>
                  </a:lnTo>
                  <a:lnTo>
                    <a:pt x="6499" y="903"/>
                  </a:lnTo>
                  <a:lnTo>
                    <a:pt x="6473" y="850"/>
                  </a:lnTo>
                  <a:lnTo>
                    <a:pt x="6420" y="770"/>
                  </a:lnTo>
                  <a:lnTo>
                    <a:pt x="6260" y="664"/>
                  </a:lnTo>
                  <a:lnTo>
                    <a:pt x="5995" y="558"/>
                  </a:lnTo>
                  <a:lnTo>
                    <a:pt x="5916" y="505"/>
                  </a:lnTo>
                  <a:lnTo>
                    <a:pt x="5836" y="452"/>
                  </a:lnTo>
                  <a:lnTo>
                    <a:pt x="5703" y="319"/>
                  </a:lnTo>
                  <a:lnTo>
                    <a:pt x="5544" y="186"/>
                  </a:lnTo>
                  <a:lnTo>
                    <a:pt x="5438" y="133"/>
                  </a:lnTo>
                  <a:lnTo>
                    <a:pt x="5332" y="80"/>
                  </a:lnTo>
                  <a:lnTo>
                    <a:pt x="5067" y="80"/>
                  </a:lnTo>
                  <a:lnTo>
                    <a:pt x="4775" y="133"/>
                  </a:lnTo>
                  <a:lnTo>
                    <a:pt x="4457" y="186"/>
                  </a:lnTo>
                  <a:lnTo>
                    <a:pt x="4324" y="213"/>
                  </a:lnTo>
                  <a:lnTo>
                    <a:pt x="4191" y="213"/>
                  </a:lnTo>
                  <a:lnTo>
                    <a:pt x="3979" y="160"/>
                  </a:lnTo>
                  <a:lnTo>
                    <a:pt x="3740" y="107"/>
                  </a:lnTo>
                  <a:lnTo>
                    <a:pt x="3502" y="27"/>
                  </a:lnTo>
                  <a:lnTo>
                    <a:pt x="3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0"/>
            <p:cNvSpPr/>
            <p:nvPr/>
          </p:nvSpPr>
          <p:spPr>
            <a:xfrm>
              <a:off x="1098869" y="1347395"/>
              <a:ext cx="161145" cy="50833"/>
            </a:xfrm>
            <a:custGeom>
              <a:avLst/>
              <a:gdLst/>
              <a:ahLst/>
              <a:cxnLst/>
              <a:rect l="l" t="t" r="r" b="b"/>
              <a:pathLst>
                <a:path w="6394" h="2017" extrusionOk="0">
                  <a:moveTo>
                    <a:pt x="5067" y="0"/>
                  </a:moveTo>
                  <a:lnTo>
                    <a:pt x="4908" y="27"/>
                  </a:lnTo>
                  <a:lnTo>
                    <a:pt x="4961" y="80"/>
                  </a:lnTo>
                  <a:lnTo>
                    <a:pt x="5014" y="133"/>
                  </a:lnTo>
                  <a:lnTo>
                    <a:pt x="5041" y="292"/>
                  </a:lnTo>
                  <a:lnTo>
                    <a:pt x="5014" y="451"/>
                  </a:lnTo>
                  <a:lnTo>
                    <a:pt x="4988" y="504"/>
                  </a:lnTo>
                  <a:lnTo>
                    <a:pt x="4935" y="557"/>
                  </a:lnTo>
                  <a:lnTo>
                    <a:pt x="4776" y="663"/>
                  </a:lnTo>
                  <a:lnTo>
                    <a:pt x="4510" y="796"/>
                  </a:lnTo>
                  <a:lnTo>
                    <a:pt x="4431" y="822"/>
                  </a:lnTo>
                  <a:lnTo>
                    <a:pt x="4351" y="902"/>
                  </a:lnTo>
                  <a:lnTo>
                    <a:pt x="4218" y="1035"/>
                  </a:lnTo>
                  <a:lnTo>
                    <a:pt x="4059" y="1167"/>
                  </a:lnTo>
                  <a:lnTo>
                    <a:pt x="3953" y="1220"/>
                  </a:lnTo>
                  <a:lnTo>
                    <a:pt x="3821" y="1247"/>
                  </a:lnTo>
                  <a:lnTo>
                    <a:pt x="3714" y="1273"/>
                  </a:lnTo>
                  <a:lnTo>
                    <a:pt x="3582" y="1247"/>
                  </a:lnTo>
                  <a:lnTo>
                    <a:pt x="3264" y="1220"/>
                  </a:lnTo>
                  <a:lnTo>
                    <a:pt x="2972" y="1141"/>
                  </a:lnTo>
                  <a:lnTo>
                    <a:pt x="2706" y="1141"/>
                  </a:lnTo>
                  <a:lnTo>
                    <a:pt x="2468" y="1167"/>
                  </a:lnTo>
                  <a:lnTo>
                    <a:pt x="2255" y="1247"/>
                  </a:lnTo>
                  <a:lnTo>
                    <a:pt x="2017" y="1300"/>
                  </a:lnTo>
                  <a:lnTo>
                    <a:pt x="1778" y="1353"/>
                  </a:lnTo>
                  <a:lnTo>
                    <a:pt x="1539" y="1300"/>
                  </a:lnTo>
                  <a:lnTo>
                    <a:pt x="1301" y="1247"/>
                  </a:lnTo>
                  <a:lnTo>
                    <a:pt x="1088" y="1167"/>
                  </a:lnTo>
                  <a:lnTo>
                    <a:pt x="850" y="1141"/>
                  </a:lnTo>
                  <a:lnTo>
                    <a:pt x="664" y="1141"/>
                  </a:lnTo>
                  <a:lnTo>
                    <a:pt x="425" y="1167"/>
                  </a:lnTo>
                  <a:lnTo>
                    <a:pt x="1" y="1247"/>
                  </a:lnTo>
                  <a:lnTo>
                    <a:pt x="160" y="1353"/>
                  </a:lnTo>
                  <a:lnTo>
                    <a:pt x="399" y="1459"/>
                  </a:lnTo>
                  <a:lnTo>
                    <a:pt x="478" y="1512"/>
                  </a:lnTo>
                  <a:lnTo>
                    <a:pt x="558" y="1565"/>
                  </a:lnTo>
                  <a:lnTo>
                    <a:pt x="690" y="1698"/>
                  </a:lnTo>
                  <a:lnTo>
                    <a:pt x="850" y="1857"/>
                  </a:lnTo>
                  <a:lnTo>
                    <a:pt x="956" y="1884"/>
                  </a:lnTo>
                  <a:lnTo>
                    <a:pt x="1088" y="1937"/>
                  </a:lnTo>
                  <a:lnTo>
                    <a:pt x="1354" y="1937"/>
                  </a:lnTo>
                  <a:lnTo>
                    <a:pt x="1645" y="1884"/>
                  </a:lnTo>
                  <a:lnTo>
                    <a:pt x="1937" y="1831"/>
                  </a:lnTo>
                  <a:lnTo>
                    <a:pt x="2202" y="1831"/>
                  </a:lnTo>
                  <a:lnTo>
                    <a:pt x="2441" y="1857"/>
                  </a:lnTo>
                  <a:lnTo>
                    <a:pt x="2653" y="1937"/>
                  </a:lnTo>
                  <a:lnTo>
                    <a:pt x="2892" y="1990"/>
                  </a:lnTo>
                  <a:lnTo>
                    <a:pt x="3131" y="2016"/>
                  </a:lnTo>
                  <a:lnTo>
                    <a:pt x="3370" y="1990"/>
                  </a:lnTo>
                  <a:lnTo>
                    <a:pt x="3608" y="1937"/>
                  </a:lnTo>
                  <a:lnTo>
                    <a:pt x="3847" y="1857"/>
                  </a:lnTo>
                  <a:lnTo>
                    <a:pt x="4059" y="1831"/>
                  </a:lnTo>
                  <a:lnTo>
                    <a:pt x="4325" y="1831"/>
                  </a:lnTo>
                  <a:lnTo>
                    <a:pt x="4643" y="1884"/>
                  </a:lnTo>
                  <a:lnTo>
                    <a:pt x="4935" y="1937"/>
                  </a:lnTo>
                  <a:lnTo>
                    <a:pt x="5200" y="1937"/>
                  </a:lnTo>
                  <a:lnTo>
                    <a:pt x="5306" y="1884"/>
                  </a:lnTo>
                  <a:lnTo>
                    <a:pt x="5412" y="1857"/>
                  </a:lnTo>
                  <a:lnTo>
                    <a:pt x="5571" y="1698"/>
                  </a:lnTo>
                  <a:lnTo>
                    <a:pt x="5704" y="1565"/>
                  </a:lnTo>
                  <a:lnTo>
                    <a:pt x="5784" y="1512"/>
                  </a:lnTo>
                  <a:lnTo>
                    <a:pt x="5863" y="1459"/>
                  </a:lnTo>
                  <a:lnTo>
                    <a:pt x="6128" y="1353"/>
                  </a:lnTo>
                  <a:lnTo>
                    <a:pt x="6288" y="1247"/>
                  </a:lnTo>
                  <a:lnTo>
                    <a:pt x="6341" y="1194"/>
                  </a:lnTo>
                  <a:lnTo>
                    <a:pt x="6367" y="1114"/>
                  </a:lnTo>
                  <a:lnTo>
                    <a:pt x="6394" y="982"/>
                  </a:lnTo>
                  <a:lnTo>
                    <a:pt x="6367" y="822"/>
                  </a:lnTo>
                  <a:lnTo>
                    <a:pt x="6341" y="769"/>
                  </a:lnTo>
                  <a:lnTo>
                    <a:pt x="6288" y="716"/>
                  </a:lnTo>
                  <a:lnTo>
                    <a:pt x="6128" y="584"/>
                  </a:lnTo>
                  <a:lnTo>
                    <a:pt x="5863" y="478"/>
                  </a:lnTo>
                  <a:lnTo>
                    <a:pt x="5784" y="425"/>
                  </a:lnTo>
                  <a:lnTo>
                    <a:pt x="5704" y="372"/>
                  </a:lnTo>
                  <a:lnTo>
                    <a:pt x="5571" y="239"/>
                  </a:lnTo>
                  <a:lnTo>
                    <a:pt x="5412" y="106"/>
                  </a:lnTo>
                  <a:lnTo>
                    <a:pt x="5306" y="53"/>
                  </a:lnTo>
                  <a:lnTo>
                    <a:pt x="5200" y="27"/>
                  </a:lnTo>
                  <a:lnTo>
                    <a:pt x="50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0"/>
            <p:cNvSpPr/>
            <p:nvPr/>
          </p:nvSpPr>
          <p:spPr>
            <a:xfrm>
              <a:off x="1098869" y="1424943"/>
              <a:ext cx="161145" cy="50833"/>
            </a:xfrm>
            <a:custGeom>
              <a:avLst/>
              <a:gdLst/>
              <a:ahLst/>
              <a:cxnLst/>
              <a:rect l="l" t="t" r="r" b="b"/>
              <a:pathLst>
                <a:path w="6394" h="2017" extrusionOk="0">
                  <a:moveTo>
                    <a:pt x="4908" y="0"/>
                  </a:moveTo>
                  <a:lnTo>
                    <a:pt x="4961" y="80"/>
                  </a:lnTo>
                  <a:lnTo>
                    <a:pt x="5014" y="133"/>
                  </a:lnTo>
                  <a:lnTo>
                    <a:pt x="5041" y="292"/>
                  </a:lnTo>
                  <a:lnTo>
                    <a:pt x="5014" y="425"/>
                  </a:lnTo>
                  <a:lnTo>
                    <a:pt x="4988" y="504"/>
                  </a:lnTo>
                  <a:lnTo>
                    <a:pt x="4935" y="557"/>
                  </a:lnTo>
                  <a:lnTo>
                    <a:pt x="4776" y="663"/>
                  </a:lnTo>
                  <a:lnTo>
                    <a:pt x="4510" y="796"/>
                  </a:lnTo>
                  <a:lnTo>
                    <a:pt x="4431" y="823"/>
                  </a:lnTo>
                  <a:lnTo>
                    <a:pt x="4351" y="902"/>
                  </a:lnTo>
                  <a:lnTo>
                    <a:pt x="4218" y="1035"/>
                  </a:lnTo>
                  <a:lnTo>
                    <a:pt x="4059" y="1167"/>
                  </a:lnTo>
                  <a:lnTo>
                    <a:pt x="3953" y="1221"/>
                  </a:lnTo>
                  <a:lnTo>
                    <a:pt x="3821" y="1247"/>
                  </a:lnTo>
                  <a:lnTo>
                    <a:pt x="3582" y="1247"/>
                  </a:lnTo>
                  <a:lnTo>
                    <a:pt x="3264" y="1194"/>
                  </a:lnTo>
                  <a:lnTo>
                    <a:pt x="2972" y="1141"/>
                  </a:lnTo>
                  <a:lnTo>
                    <a:pt x="2706" y="1141"/>
                  </a:lnTo>
                  <a:lnTo>
                    <a:pt x="2468" y="1167"/>
                  </a:lnTo>
                  <a:lnTo>
                    <a:pt x="2255" y="1247"/>
                  </a:lnTo>
                  <a:lnTo>
                    <a:pt x="2017" y="1300"/>
                  </a:lnTo>
                  <a:lnTo>
                    <a:pt x="1778" y="1327"/>
                  </a:lnTo>
                  <a:lnTo>
                    <a:pt x="1539" y="1300"/>
                  </a:lnTo>
                  <a:lnTo>
                    <a:pt x="1301" y="1247"/>
                  </a:lnTo>
                  <a:lnTo>
                    <a:pt x="1088" y="1167"/>
                  </a:lnTo>
                  <a:lnTo>
                    <a:pt x="850" y="1141"/>
                  </a:lnTo>
                  <a:lnTo>
                    <a:pt x="664" y="1141"/>
                  </a:lnTo>
                  <a:lnTo>
                    <a:pt x="425" y="1167"/>
                  </a:lnTo>
                  <a:lnTo>
                    <a:pt x="1" y="1247"/>
                  </a:lnTo>
                  <a:lnTo>
                    <a:pt x="160" y="1353"/>
                  </a:lnTo>
                  <a:lnTo>
                    <a:pt x="399" y="1459"/>
                  </a:lnTo>
                  <a:lnTo>
                    <a:pt x="478" y="1512"/>
                  </a:lnTo>
                  <a:lnTo>
                    <a:pt x="558" y="1565"/>
                  </a:lnTo>
                  <a:lnTo>
                    <a:pt x="690" y="1698"/>
                  </a:lnTo>
                  <a:lnTo>
                    <a:pt x="850" y="1831"/>
                  </a:lnTo>
                  <a:lnTo>
                    <a:pt x="956" y="1884"/>
                  </a:lnTo>
                  <a:lnTo>
                    <a:pt x="1088" y="1937"/>
                  </a:lnTo>
                  <a:lnTo>
                    <a:pt x="1354" y="1937"/>
                  </a:lnTo>
                  <a:lnTo>
                    <a:pt x="1645" y="1884"/>
                  </a:lnTo>
                  <a:lnTo>
                    <a:pt x="1937" y="1831"/>
                  </a:lnTo>
                  <a:lnTo>
                    <a:pt x="2070" y="1804"/>
                  </a:lnTo>
                  <a:lnTo>
                    <a:pt x="2202" y="1804"/>
                  </a:lnTo>
                  <a:lnTo>
                    <a:pt x="2441" y="1857"/>
                  </a:lnTo>
                  <a:lnTo>
                    <a:pt x="2653" y="1910"/>
                  </a:lnTo>
                  <a:lnTo>
                    <a:pt x="2892" y="1990"/>
                  </a:lnTo>
                  <a:lnTo>
                    <a:pt x="3131" y="2016"/>
                  </a:lnTo>
                  <a:lnTo>
                    <a:pt x="3370" y="1990"/>
                  </a:lnTo>
                  <a:lnTo>
                    <a:pt x="3608" y="1910"/>
                  </a:lnTo>
                  <a:lnTo>
                    <a:pt x="3847" y="1857"/>
                  </a:lnTo>
                  <a:lnTo>
                    <a:pt x="4059" y="1804"/>
                  </a:lnTo>
                  <a:lnTo>
                    <a:pt x="4192" y="1804"/>
                  </a:lnTo>
                  <a:lnTo>
                    <a:pt x="4325" y="1831"/>
                  </a:lnTo>
                  <a:lnTo>
                    <a:pt x="4643" y="1884"/>
                  </a:lnTo>
                  <a:lnTo>
                    <a:pt x="4935" y="1937"/>
                  </a:lnTo>
                  <a:lnTo>
                    <a:pt x="5200" y="1937"/>
                  </a:lnTo>
                  <a:lnTo>
                    <a:pt x="5306" y="1884"/>
                  </a:lnTo>
                  <a:lnTo>
                    <a:pt x="5412" y="1831"/>
                  </a:lnTo>
                  <a:lnTo>
                    <a:pt x="5571" y="1698"/>
                  </a:lnTo>
                  <a:lnTo>
                    <a:pt x="5704" y="1565"/>
                  </a:lnTo>
                  <a:lnTo>
                    <a:pt x="5784" y="1512"/>
                  </a:lnTo>
                  <a:lnTo>
                    <a:pt x="5863" y="1459"/>
                  </a:lnTo>
                  <a:lnTo>
                    <a:pt x="6128" y="1353"/>
                  </a:lnTo>
                  <a:lnTo>
                    <a:pt x="6288" y="1247"/>
                  </a:lnTo>
                  <a:lnTo>
                    <a:pt x="6341" y="1167"/>
                  </a:lnTo>
                  <a:lnTo>
                    <a:pt x="6367" y="1114"/>
                  </a:lnTo>
                  <a:lnTo>
                    <a:pt x="6394" y="982"/>
                  </a:lnTo>
                  <a:lnTo>
                    <a:pt x="6367" y="823"/>
                  </a:lnTo>
                  <a:lnTo>
                    <a:pt x="6341" y="770"/>
                  </a:lnTo>
                  <a:lnTo>
                    <a:pt x="6288" y="690"/>
                  </a:lnTo>
                  <a:lnTo>
                    <a:pt x="6128" y="584"/>
                  </a:lnTo>
                  <a:lnTo>
                    <a:pt x="5863" y="478"/>
                  </a:lnTo>
                  <a:lnTo>
                    <a:pt x="5784" y="425"/>
                  </a:lnTo>
                  <a:lnTo>
                    <a:pt x="5704" y="372"/>
                  </a:lnTo>
                  <a:lnTo>
                    <a:pt x="5571" y="239"/>
                  </a:lnTo>
                  <a:lnTo>
                    <a:pt x="5412" y="106"/>
                  </a:lnTo>
                  <a:lnTo>
                    <a:pt x="5306" y="53"/>
                  </a:lnTo>
                  <a:lnTo>
                    <a:pt x="5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0"/>
            <p:cNvSpPr/>
            <p:nvPr/>
          </p:nvSpPr>
          <p:spPr>
            <a:xfrm>
              <a:off x="1076816" y="1196961"/>
              <a:ext cx="201922" cy="64871"/>
            </a:xfrm>
            <a:custGeom>
              <a:avLst/>
              <a:gdLst/>
              <a:ahLst/>
              <a:cxnLst/>
              <a:rect l="l" t="t" r="r" b="b"/>
              <a:pathLst>
                <a:path w="8012" h="2574" extrusionOk="0">
                  <a:moveTo>
                    <a:pt x="4006" y="1"/>
                  </a:moveTo>
                  <a:lnTo>
                    <a:pt x="3873" y="27"/>
                  </a:lnTo>
                  <a:lnTo>
                    <a:pt x="3714" y="54"/>
                  </a:lnTo>
                  <a:lnTo>
                    <a:pt x="3422" y="133"/>
                  </a:lnTo>
                  <a:lnTo>
                    <a:pt x="3157" y="213"/>
                  </a:lnTo>
                  <a:lnTo>
                    <a:pt x="2865" y="266"/>
                  </a:lnTo>
                  <a:lnTo>
                    <a:pt x="2706" y="266"/>
                  </a:lnTo>
                  <a:lnTo>
                    <a:pt x="2547" y="239"/>
                  </a:lnTo>
                  <a:lnTo>
                    <a:pt x="2176" y="186"/>
                  </a:lnTo>
                  <a:lnTo>
                    <a:pt x="1804" y="107"/>
                  </a:lnTo>
                  <a:lnTo>
                    <a:pt x="1486" y="107"/>
                  </a:lnTo>
                  <a:lnTo>
                    <a:pt x="1327" y="160"/>
                  </a:lnTo>
                  <a:lnTo>
                    <a:pt x="1194" y="213"/>
                  </a:lnTo>
                  <a:lnTo>
                    <a:pt x="1088" y="292"/>
                  </a:lnTo>
                  <a:lnTo>
                    <a:pt x="1008" y="399"/>
                  </a:lnTo>
                  <a:lnTo>
                    <a:pt x="849" y="558"/>
                  </a:lnTo>
                  <a:lnTo>
                    <a:pt x="743" y="637"/>
                  </a:lnTo>
                  <a:lnTo>
                    <a:pt x="637" y="690"/>
                  </a:lnTo>
                  <a:lnTo>
                    <a:pt x="319" y="823"/>
                  </a:lnTo>
                  <a:lnTo>
                    <a:pt x="213" y="903"/>
                  </a:lnTo>
                  <a:lnTo>
                    <a:pt x="133" y="956"/>
                  </a:lnTo>
                  <a:lnTo>
                    <a:pt x="53" y="1035"/>
                  </a:lnTo>
                  <a:lnTo>
                    <a:pt x="27" y="1115"/>
                  </a:lnTo>
                  <a:lnTo>
                    <a:pt x="0" y="1194"/>
                  </a:lnTo>
                  <a:lnTo>
                    <a:pt x="0" y="1300"/>
                  </a:lnTo>
                  <a:lnTo>
                    <a:pt x="0" y="1380"/>
                  </a:lnTo>
                  <a:lnTo>
                    <a:pt x="27" y="1486"/>
                  </a:lnTo>
                  <a:lnTo>
                    <a:pt x="53" y="1566"/>
                  </a:lnTo>
                  <a:lnTo>
                    <a:pt x="133" y="1619"/>
                  </a:lnTo>
                  <a:lnTo>
                    <a:pt x="213" y="1698"/>
                  </a:lnTo>
                  <a:lnTo>
                    <a:pt x="319" y="1778"/>
                  </a:lnTo>
                  <a:lnTo>
                    <a:pt x="637" y="1911"/>
                  </a:lnTo>
                  <a:lnTo>
                    <a:pt x="743" y="1964"/>
                  </a:lnTo>
                  <a:lnTo>
                    <a:pt x="849" y="2043"/>
                  </a:lnTo>
                  <a:lnTo>
                    <a:pt x="1008" y="2202"/>
                  </a:lnTo>
                  <a:lnTo>
                    <a:pt x="1088" y="2282"/>
                  </a:lnTo>
                  <a:lnTo>
                    <a:pt x="1194" y="2361"/>
                  </a:lnTo>
                  <a:lnTo>
                    <a:pt x="1327" y="2441"/>
                  </a:lnTo>
                  <a:lnTo>
                    <a:pt x="1486" y="2468"/>
                  </a:lnTo>
                  <a:lnTo>
                    <a:pt x="1645" y="2494"/>
                  </a:lnTo>
                  <a:lnTo>
                    <a:pt x="1804" y="2494"/>
                  </a:lnTo>
                  <a:lnTo>
                    <a:pt x="2176" y="2415"/>
                  </a:lnTo>
                  <a:lnTo>
                    <a:pt x="2547" y="2361"/>
                  </a:lnTo>
                  <a:lnTo>
                    <a:pt x="2706" y="2335"/>
                  </a:lnTo>
                  <a:lnTo>
                    <a:pt x="2865" y="2335"/>
                  </a:lnTo>
                  <a:lnTo>
                    <a:pt x="3157" y="2388"/>
                  </a:lnTo>
                  <a:lnTo>
                    <a:pt x="3422" y="2468"/>
                  </a:lnTo>
                  <a:lnTo>
                    <a:pt x="3714" y="2547"/>
                  </a:lnTo>
                  <a:lnTo>
                    <a:pt x="3873" y="2574"/>
                  </a:lnTo>
                  <a:lnTo>
                    <a:pt x="4165" y="2574"/>
                  </a:lnTo>
                  <a:lnTo>
                    <a:pt x="4298" y="2547"/>
                  </a:lnTo>
                  <a:lnTo>
                    <a:pt x="4589" y="2468"/>
                  </a:lnTo>
                  <a:lnTo>
                    <a:pt x="4881" y="2388"/>
                  </a:lnTo>
                  <a:lnTo>
                    <a:pt x="5147" y="2335"/>
                  </a:lnTo>
                  <a:lnTo>
                    <a:pt x="5306" y="2335"/>
                  </a:lnTo>
                  <a:lnTo>
                    <a:pt x="5491" y="2361"/>
                  </a:lnTo>
                  <a:lnTo>
                    <a:pt x="5863" y="2415"/>
                  </a:lnTo>
                  <a:lnTo>
                    <a:pt x="6208" y="2494"/>
                  </a:lnTo>
                  <a:lnTo>
                    <a:pt x="6393" y="2494"/>
                  </a:lnTo>
                  <a:lnTo>
                    <a:pt x="6552" y="2468"/>
                  </a:lnTo>
                  <a:lnTo>
                    <a:pt x="6685" y="2441"/>
                  </a:lnTo>
                  <a:lnTo>
                    <a:pt x="6818" y="2361"/>
                  </a:lnTo>
                  <a:lnTo>
                    <a:pt x="6924" y="2282"/>
                  </a:lnTo>
                  <a:lnTo>
                    <a:pt x="7030" y="2202"/>
                  </a:lnTo>
                  <a:lnTo>
                    <a:pt x="7189" y="2043"/>
                  </a:lnTo>
                  <a:lnTo>
                    <a:pt x="7269" y="1964"/>
                  </a:lnTo>
                  <a:lnTo>
                    <a:pt x="7375" y="1911"/>
                  </a:lnTo>
                  <a:lnTo>
                    <a:pt x="7693" y="1778"/>
                  </a:lnTo>
                  <a:lnTo>
                    <a:pt x="7799" y="1698"/>
                  </a:lnTo>
                  <a:lnTo>
                    <a:pt x="7905" y="1619"/>
                  </a:lnTo>
                  <a:lnTo>
                    <a:pt x="7958" y="1566"/>
                  </a:lnTo>
                  <a:lnTo>
                    <a:pt x="7985" y="1486"/>
                  </a:lnTo>
                  <a:lnTo>
                    <a:pt x="8011" y="1380"/>
                  </a:lnTo>
                  <a:lnTo>
                    <a:pt x="8011" y="1300"/>
                  </a:lnTo>
                  <a:lnTo>
                    <a:pt x="8011" y="1194"/>
                  </a:lnTo>
                  <a:lnTo>
                    <a:pt x="7985" y="1115"/>
                  </a:lnTo>
                  <a:lnTo>
                    <a:pt x="7958" y="1035"/>
                  </a:lnTo>
                  <a:lnTo>
                    <a:pt x="7905" y="956"/>
                  </a:lnTo>
                  <a:lnTo>
                    <a:pt x="7799" y="903"/>
                  </a:lnTo>
                  <a:lnTo>
                    <a:pt x="7693" y="823"/>
                  </a:lnTo>
                  <a:lnTo>
                    <a:pt x="7375" y="690"/>
                  </a:lnTo>
                  <a:lnTo>
                    <a:pt x="7269" y="637"/>
                  </a:lnTo>
                  <a:lnTo>
                    <a:pt x="7189" y="558"/>
                  </a:lnTo>
                  <a:lnTo>
                    <a:pt x="7030" y="399"/>
                  </a:lnTo>
                  <a:lnTo>
                    <a:pt x="6924" y="292"/>
                  </a:lnTo>
                  <a:lnTo>
                    <a:pt x="6818" y="213"/>
                  </a:lnTo>
                  <a:lnTo>
                    <a:pt x="6685" y="160"/>
                  </a:lnTo>
                  <a:lnTo>
                    <a:pt x="6552" y="107"/>
                  </a:lnTo>
                  <a:lnTo>
                    <a:pt x="6208" y="107"/>
                  </a:lnTo>
                  <a:lnTo>
                    <a:pt x="5863" y="186"/>
                  </a:lnTo>
                  <a:lnTo>
                    <a:pt x="5491" y="239"/>
                  </a:lnTo>
                  <a:lnTo>
                    <a:pt x="5306" y="266"/>
                  </a:lnTo>
                  <a:lnTo>
                    <a:pt x="5147" y="266"/>
                  </a:lnTo>
                  <a:lnTo>
                    <a:pt x="4881" y="213"/>
                  </a:lnTo>
                  <a:lnTo>
                    <a:pt x="4589" y="133"/>
                  </a:lnTo>
                  <a:lnTo>
                    <a:pt x="4298" y="54"/>
                  </a:lnTo>
                  <a:lnTo>
                    <a:pt x="4165" y="27"/>
                  </a:lnTo>
                  <a:lnTo>
                    <a:pt x="4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0"/>
            <p:cNvSpPr/>
            <p:nvPr/>
          </p:nvSpPr>
          <p:spPr>
            <a:xfrm>
              <a:off x="1086847" y="1199633"/>
              <a:ext cx="191892" cy="62200"/>
            </a:xfrm>
            <a:custGeom>
              <a:avLst/>
              <a:gdLst/>
              <a:ahLst/>
              <a:cxnLst/>
              <a:rect l="l" t="t" r="r" b="b"/>
              <a:pathLst>
                <a:path w="7614" h="2468" extrusionOk="0">
                  <a:moveTo>
                    <a:pt x="5863" y="1"/>
                  </a:moveTo>
                  <a:lnTo>
                    <a:pt x="6048" y="107"/>
                  </a:lnTo>
                  <a:lnTo>
                    <a:pt x="6181" y="239"/>
                  </a:lnTo>
                  <a:lnTo>
                    <a:pt x="6261" y="372"/>
                  </a:lnTo>
                  <a:lnTo>
                    <a:pt x="6261" y="505"/>
                  </a:lnTo>
                  <a:lnTo>
                    <a:pt x="6261" y="611"/>
                  </a:lnTo>
                  <a:lnTo>
                    <a:pt x="6234" y="690"/>
                  </a:lnTo>
                  <a:lnTo>
                    <a:pt x="6208" y="770"/>
                  </a:lnTo>
                  <a:lnTo>
                    <a:pt x="6128" y="850"/>
                  </a:lnTo>
                  <a:lnTo>
                    <a:pt x="6048" y="903"/>
                  </a:lnTo>
                  <a:lnTo>
                    <a:pt x="5942" y="982"/>
                  </a:lnTo>
                  <a:lnTo>
                    <a:pt x="5624" y="1115"/>
                  </a:lnTo>
                  <a:lnTo>
                    <a:pt x="5518" y="1168"/>
                  </a:lnTo>
                  <a:lnTo>
                    <a:pt x="5438" y="1247"/>
                  </a:lnTo>
                  <a:lnTo>
                    <a:pt x="5253" y="1433"/>
                  </a:lnTo>
                  <a:lnTo>
                    <a:pt x="5173" y="1513"/>
                  </a:lnTo>
                  <a:lnTo>
                    <a:pt x="5067" y="1592"/>
                  </a:lnTo>
                  <a:lnTo>
                    <a:pt x="4934" y="1645"/>
                  </a:lnTo>
                  <a:lnTo>
                    <a:pt x="4775" y="1698"/>
                  </a:lnTo>
                  <a:lnTo>
                    <a:pt x="4457" y="1698"/>
                  </a:lnTo>
                  <a:lnTo>
                    <a:pt x="4112" y="1645"/>
                  </a:lnTo>
                  <a:lnTo>
                    <a:pt x="3741" y="1566"/>
                  </a:lnTo>
                  <a:lnTo>
                    <a:pt x="3396" y="1566"/>
                  </a:lnTo>
                  <a:lnTo>
                    <a:pt x="3130" y="1592"/>
                  </a:lnTo>
                  <a:lnTo>
                    <a:pt x="2839" y="1698"/>
                  </a:lnTo>
                  <a:lnTo>
                    <a:pt x="2547" y="1778"/>
                  </a:lnTo>
                  <a:lnTo>
                    <a:pt x="2414" y="1805"/>
                  </a:lnTo>
                  <a:lnTo>
                    <a:pt x="2096" y="1805"/>
                  </a:lnTo>
                  <a:lnTo>
                    <a:pt x="1963" y="1778"/>
                  </a:lnTo>
                  <a:lnTo>
                    <a:pt x="1671" y="1698"/>
                  </a:lnTo>
                  <a:lnTo>
                    <a:pt x="1380" y="1592"/>
                  </a:lnTo>
                  <a:lnTo>
                    <a:pt x="1114" y="1566"/>
                  </a:lnTo>
                  <a:lnTo>
                    <a:pt x="849" y="1566"/>
                  </a:lnTo>
                  <a:lnTo>
                    <a:pt x="584" y="1619"/>
                  </a:lnTo>
                  <a:lnTo>
                    <a:pt x="292" y="1672"/>
                  </a:lnTo>
                  <a:lnTo>
                    <a:pt x="0" y="1698"/>
                  </a:lnTo>
                  <a:lnTo>
                    <a:pt x="239" y="1805"/>
                  </a:lnTo>
                  <a:lnTo>
                    <a:pt x="345" y="1858"/>
                  </a:lnTo>
                  <a:lnTo>
                    <a:pt x="451" y="1937"/>
                  </a:lnTo>
                  <a:lnTo>
                    <a:pt x="610" y="2096"/>
                  </a:lnTo>
                  <a:lnTo>
                    <a:pt x="690" y="2176"/>
                  </a:lnTo>
                  <a:lnTo>
                    <a:pt x="796" y="2255"/>
                  </a:lnTo>
                  <a:lnTo>
                    <a:pt x="929" y="2335"/>
                  </a:lnTo>
                  <a:lnTo>
                    <a:pt x="1088" y="2362"/>
                  </a:lnTo>
                  <a:lnTo>
                    <a:pt x="1247" y="2388"/>
                  </a:lnTo>
                  <a:lnTo>
                    <a:pt x="1406" y="2388"/>
                  </a:lnTo>
                  <a:lnTo>
                    <a:pt x="1778" y="2309"/>
                  </a:lnTo>
                  <a:lnTo>
                    <a:pt x="2149" y="2255"/>
                  </a:lnTo>
                  <a:lnTo>
                    <a:pt x="2308" y="2229"/>
                  </a:lnTo>
                  <a:lnTo>
                    <a:pt x="2467" y="2229"/>
                  </a:lnTo>
                  <a:lnTo>
                    <a:pt x="2759" y="2282"/>
                  </a:lnTo>
                  <a:lnTo>
                    <a:pt x="3024" y="2362"/>
                  </a:lnTo>
                  <a:lnTo>
                    <a:pt x="3316" y="2441"/>
                  </a:lnTo>
                  <a:lnTo>
                    <a:pt x="3475" y="2468"/>
                  </a:lnTo>
                  <a:lnTo>
                    <a:pt x="3767" y="2468"/>
                  </a:lnTo>
                  <a:lnTo>
                    <a:pt x="3900" y="2441"/>
                  </a:lnTo>
                  <a:lnTo>
                    <a:pt x="4191" y="2362"/>
                  </a:lnTo>
                  <a:lnTo>
                    <a:pt x="4483" y="2282"/>
                  </a:lnTo>
                  <a:lnTo>
                    <a:pt x="4749" y="2229"/>
                  </a:lnTo>
                  <a:lnTo>
                    <a:pt x="4908" y="2229"/>
                  </a:lnTo>
                  <a:lnTo>
                    <a:pt x="5093" y="2255"/>
                  </a:lnTo>
                  <a:lnTo>
                    <a:pt x="5465" y="2309"/>
                  </a:lnTo>
                  <a:lnTo>
                    <a:pt x="5810" y="2388"/>
                  </a:lnTo>
                  <a:lnTo>
                    <a:pt x="5995" y="2388"/>
                  </a:lnTo>
                  <a:lnTo>
                    <a:pt x="6154" y="2362"/>
                  </a:lnTo>
                  <a:lnTo>
                    <a:pt x="6287" y="2335"/>
                  </a:lnTo>
                  <a:lnTo>
                    <a:pt x="6420" y="2255"/>
                  </a:lnTo>
                  <a:lnTo>
                    <a:pt x="6526" y="2176"/>
                  </a:lnTo>
                  <a:lnTo>
                    <a:pt x="6632" y="2096"/>
                  </a:lnTo>
                  <a:lnTo>
                    <a:pt x="6791" y="1937"/>
                  </a:lnTo>
                  <a:lnTo>
                    <a:pt x="6871" y="1858"/>
                  </a:lnTo>
                  <a:lnTo>
                    <a:pt x="6977" y="1805"/>
                  </a:lnTo>
                  <a:lnTo>
                    <a:pt x="7295" y="1672"/>
                  </a:lnTo>
                  <a:lnTo>
                    <a:pt x="7401" y="1592"/>
                  </a:lnTo>
                  <a:lnTo>
                    <a:pt x="7507" y="1513"/>
                  </a:lnTo>
                  <a:lnTo>
                    <a:pt x="7560" y="1460"/>
                  </a:lnTo>
                  <a:lnTo>
                    <a:pt x="7587" y="1380"/>
                  </a:lnTo>
                  <a:lnTo>
                    <a:pt x="7613" y="1274"/>
                  </a:lnTo>
                  <a:lnTo>
                    <a:pt x="7613" y="1194"/>
                  </a:lnTo>
                  <a:lnTo>
                    <a:pt x="7613" y="1088"/>
                  </a:lnTo>
                  <a:lnTo>
                    <a:pt x="7587" y="1009"/>
                  </a:lnTo>
                  <a:lnTo>
                    <a:pt x="7560" y="929"/>
                  </a:lnTo>
                  <a:lnTo>
                    <a:pt x="7507" y="850"/>
                  </a:lnTo>
                  <a:lnTo>
                    <a:pt x="7401" y="797"/>
                  </a:lnTo>
                  <a:lnTo>
                    <a:pt x="7295" y="717"/>
                  </a:lnTo>
                  <a:lnTo>
                    <a:pt x="6977" y="584"/>
                  </a:lnTo>
                  <a:lnTo>
                    <a:pt x="6871" y="531"/>
                  </a:lnTo>
                  <a:lnTo>
                    <a:pt x="6791" y="452"/>
                  </a:lnTo>
                  <a:lnTo>
                    <a:pt x="6632" y="293"/>
                  </a:lnTo>
                  <a:lnTo>
                    <a:pt x="6526" y="186"/>
                  </a:lnTo>
                  <a:lnTo>
                    <a:pt x="6420" y="107"/>
                  </a:lnTo>
                  <a:lnTo>
                    <a:pt x="6287" y="54"/>
                  </a:lnTo>
                  <a:lnTo>
                    <a:pt x="6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0"/>
            <p:cNvSpPr/>
            <p:nvPr/>
          </p:nvSpPr>
          <p:spPr>
            <a:xfrm>
              <a:off x="1112906" y="1219014"/>
              <a:ext cx="77573" cy="19431"/>
            </a:xfrm>
            <a:custGeom>
              <a:avLst/>
              <a:gdLst/>
              <a:ahLst/>
              <a:cxnLst/>
              <a:rect l="l" t="t" r="r" b="b"/>
              <a:pathLst>
                <a:path w="3078" h="771" extrusionOk="0">
                  <a:moveTo>
                    <a:pt x="744" y="1"/>
                  </a:moveTo>
                  <a:lnTo>
                    <a:pt x="584" y="54"/>
                  </a:lnTo>
                  <a:lnTo>
                    <a:pt x="133" y="266"/>
                  </a:lnTo>
                  <a:lnTo>
                    <a:pt x="54" y="346"/>
                  </a:lnTo>
                  <a:lnTo>
                    <a:pt x="1" y="425"/>
                  </a:lnTo>
                  <a:lnTo>
                    <a:pt x="1" y="532"/>
                  </a:lnTo>
                  <a:lnTo>
                    <a:pt x="27" y="611"/>
                  </a:lnTo>
                  <a:lnTo>
                    <a:pt x="54" y="691"/>
                  </a:lnTo>
                  <a:lnTo>
                    <a:pt x="107" y="717"/>
                  </a:lnTo>
                  <a:lnTo>
                    <a:pt x="186" y="744"/>
                  </a:lnTo>
                  <a:lnTo>
                    <a:pt x="239" y="770"/>
                  </a:lnTo>
                  <a:lnTo>
                    <a:pt x="346" y="744"/>
                  </a:lnTo>
                  <a:lnTo>
                    <a:pt x="797" y="532"/>
                  </a:lnTo>
                  <a:lnTo>
                    <a:pt x="903" y="505"/>
                  </a:lnTo>
                  <a:lnTo>
                    <a:pt x="982" y="532"/>
                  </a:lnTo>
                  <a:lnTo>
                    <a:pt x="1221" y="638"/>
                  </a:lnTo>
                  <a:lnTo>
                    <a:pt x="1380" y="691"/>
                  </a:lnTo>
                  <a:lnTo>
                    <a:pt x="1539" y="717"/>
                  </a:lnTo>
                  <a:lnTo>
                    <a:pt x="1698" y="691"/>
                  </a:lnTo>
                  <a:lnTo>
                    <a:pt x="1858" y="638"/>
                  </a:lnTo>
                  <a:lnTo>
                    <a:pt x="2096" y="532"/>
                  </a:lnTo>
                  <a:lnTo>
                    <a:pt x="2202" y="505"/>
                  </a:lnTo>
                  <a:lnTo>
                    <a:pt x="2282" y="532"/>
                  </a:lnTo>
                  <a:lnTo>
                    <a:pt x="2733" y="744"/>
                  </a:lnTo>
                  <a:lnTo>
                    <a:pt x="2813" y="770"/>
                  </a:lnTo>
                  <a:lnTo>
                    <a:pt x="2919" y="744"/>
                  </a:lnTo>
                  <a:lnTo>
                    <a:pt x="2998" y="691"/>
                  </a:lnTo>
                  <a:lnTo>
                    <a:pt x="3078" y="611"/>
                  </a:lnTo>
                  <a:lnTo>
                    <a:pt x="3078" y="532"/>
                  </a:lnTo>
                  <a:lnTo>
                    <a:pt x="3078" y="425"/>
                  </a:lnTo>
                  <a:lnTo>
                    <a:pt x="3025" y="346"/>
                  </a:lnTo>
                  <a:lnTo>
                    <a:pt x="2945" y="266"/>
                  </a:lnTo>
                  <a:lnTo>
                    <a:pt x="2494" y="54"/>
                  </a:lnTo>
                  <a:lnTo>
                    <a:pt x="2362" y="1"/>
                  </a:lnTo>
                  <a:lnTo>
                    <a:pt x="2017" y="1"/>
                  </a:lnTo>
                  <a:lnTo>
                    <a:pt x="1884" y="54"/>
                  </a:lnTo>
                  <a:lnTo>
                    <a:pt x="1645" y="187"/>
                  </a:lnTo>
                  <a:lnTo>
                    <a:pt x="1539" y="213"/>
                  </a:lnTo>
                  <a:lnTo>
                    <a:pt x="1460" y="187"/>
                  </a:lnTo>
                  <a:lnTo>
                    <a:pt x="1221" y="54"/>
                  </a:lnTo>
                  <a:lnTo>
                    <a:pt x="1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1" name="Google Shape;2631;p40"/>
          <p:cNvGrpSpPr/>
          <p:nvPr/>
        </p:nvGrpSpPr>
        <p:grpSpPr>
          <a:xfrm>
            <a:off x="4385032" y="1949736"/>
            <a:ext cx="373436" cy="457193"/>
            <a:chOff x="1754713" y="1120094"/>
            <a:chExt cx="351701" cy="425217"/>
          </a:xfrm>
        </p:grpSpPr>
        <p:sp>
          <p:nvSpPr>
            <p:cNvPr id="2632" name="Google Shape;2632;p40"/>
            <p:cNvSpPr/>
            <p:nvPr/>
          </p:nvSpPr>
          <p:spPr>
            <a:xfrm>
              <a:off x="1764089" y="1188947"/>
              <a:ext cx="332950" cy="237357"/>
            </a:xfrm>
            <a:custGeom>
              <a:avLst/>
              <a:gdLst/>
              <a:ahLst/>
              <a:cxnLst/>
              <a:rect l="l" t="t" r="r" b="b"/>
              <a:pathLst>
                <a:path w="13211" h="9418" extrusionOk="0">
                  <a:moveTo>
                    <a:pt x="2175" y="0"/>
                  </a:moveTo>
                  <a:lnTo>
                    <a:pt x="1751" y="53"/>
                  </a:lnTo>
                  <a:lnTo>
                    <a:pt x="27" y="451"/>
                  </a:lnTo>
                  <a:lnTo>
                    <a:pt x="0" y="451"/>
                  </a:lnTo>
                  <a:lnTo>
                    <a:pt x="0" y="478"/>
                  </a:lnTo>
                  <a:lnTo>
                    <a:pt x="27" y="504"/>
                  </a:lnTo>
                  <a:lnTo>
                    <a:pt x="557" y="584"/>
                  </a:lnTo>
                  <a:lnTo>
                    <a:pt x="1008" y="663"/>
                  </a:lnTo>
                  <a:lnTo>
                    <a:pt x="1459" y="770"/>
                  </a:lnTo>
                  <a:lnTo>
                    <a:pt x="1884" y="929"/>
                  </a:lnTo>
                  <a:lnTo>
                    <a:pt x="2308" y="1114"/>
                  </a:lnTo>
                  <a:lnTo>
                    <a:pt x="2732" y="1300"/>
                  </a:lnTo>
                  <a:lnTo>
                    <a:pt x="3130" y="1539"/>
                  </a:lnTo>
                  <a:lnTo>
                    <a:pt x="3502" y="1804"/>
                  </a:lnTo>
                  <a:lnTo>
                    <a:pt x="3847" y="2096"/>
                  </a:lnTo>
                  <a:lnTo>
                    <a:pt x="5146" y="3237"/>
                  </a:lnTo>
                  <a:lnTo>
                    <a:pt x="5279" y="4483"/>
                  </a:lnTo>
                  <a:lnTo>
                    <a:pt x="3502" y="5969"/>
                  </a:lnTo>
                  <a:lnTo>
                    <a:pt x="3183" y="6234"/>
                  </a:lnTo>
                  <a:lnTo>
                    <a:pt x="2918" y="6526"/>
                  </a:lnTo>
                  <a:lnTo>
                    <a:pt x="2653" y="6871"/>
                  </a:lnTo>
                  <a:lnTo>
                    <a:pt x="2414" y="7189"/>
                  </a:lnTo>
                  <a:lnTo>
                    <a:pt x="2228" y="7560"/>
                  </a:lnTo>
                  <a:lnTo>
                    <a:pt x="2069" y="7932"/>
                  </a:lnTo>
                  <a:lnTo>
                    <a:pt x="1910" y="8330"/>
                  </a:lnTo>
                  <a:lnTo>
                    <a:pt x="1804" y="8728"/>
                  </a:lnTo>
                  <a:lnTo>
                    <a:pt x="1671" y="9391"/>
                  </a:lnTo>
                  <a:lnTo>
                    <a:pt x="1671" y="9417"/>
                  </a:lnTo>
                  <a:lnTo>
                    <a:pt x="1724" y="9417"/>
                  </a:lnTo>
                  <a:lnTo>
                    <a:pt x="2520" y="8860"/>
                  </a:lnTo>
                  <a:lnTo>
                    <a:pt x="2945" y="8542"/>
                  </a:lnTo>
                  <a:lnTo>
                    <a:pt x="3343" y="8197"/>
                  </a:lnTo>
                  <a:lnTo>
                    <a:pt x="3714" y="7852"/>
                  </a:lnTo>
                  <a:lnTo>
                    <a:pt x="4085" y="7454"/>
                  </a:lnTo>
                  <a:lnTo>
                    <a:pt x="5916" y="5359"/>
                  </a:lnTo>
                  <a:lnTo>
                    <a:pt x="7295" y="5359"/>
                  </a:lnTo>
                  <a:lnTo>
                    <a:pt x="9125" y="7454"/>
                  </a:lnTo>
                  <a:lnTo>
                    <a:pt x="9497" y="7852"/>
                  </a:lnTo>
                  <a:lnTo>
                    <a:pt x="9868" y="8197"/>
                  </a:lnTo>
                  <a:lnTo>
                    <a:pt x="10266" y="8542"/>
                  </a:lnTo>
                  <a:lnTo>
                    <a:pt x="10691" y="8860"/>
                  </a:lnTo>
                  <a:lnTo>
                    <a:pt x="11486" y="9417"/>
                  </a:lnTo>
                  <a:lnTo>
                    <a:pt x="11539" y="9417"/>
                  </a:lnTo>
                  <a:lnTo>
                    <a:pt x="11539" y="9391"/>
                  </a:lnTo>
                  <a:lnTo>
                    <a:pt x="11407" y="8728"/>
                  </a:lnTo>
                  <a:lnTo>
                    <a:pt x="11301" y="8330"/>
                  </a:lnTo>
                  <a:lnTo>
                    <a:pt x="11168" y="7932"/>
                  </a:lnTo>
                  <a:lnTo>
                    <a:pt x="10982" y="7560"/>
                  </a:lnTo>
                  <a:lnTo>
                    <a:pt x="10797" y="7189"/>
                  </a:lnTo>
                  <a:lnTo>
                    <a:pt x="10558" y="6871"/>
                  </a:lnTo>
                  <a:lnTo>
                    <a:pt x="10319" y="6526"/>
                  </a:lnTo>
                  <a:lnTo>
                    <a:pt x="10027" y="6234"/>
                  </a:lnTo>
                  <a:lnTo>
                    <a:pt x="9709" y="5969"/>
                  </a:lnTo>
                  <a:lnTo>
                    <a:pt x="7958" y="4483"/>
                  </a:lnTo>
                  <a:lnTo>
                    <a:pt x="8064" y="3237"/>
                  </a:lnTo>
                  <a:lnTo>
                    <a:pt x="9364" y="2096"/>
                  </a:lnTo>
                  <a:lnTo>
                    <a:pt x="9709" y="1804"/>
                  </a:lnTo>
                  <a:lnTo>
                    <a:pt x="10107" y="1539"/>
                  </a:lnTo>
                  <a:lnTo>
                    <a:pt x="10505" y="1300"/>
                  </a:lnTo>
                  <a:lnTo>
                    <a:pt x="10903" y="1114"/>
                  </a:lnTo>
                  <a:lnTo>
                    <a:pt x="11327" y="929"/>
                  </a:lnTo>
                  <a:lnTo>
                    <a:pt x="11778" y="770"/>
                  </a:lnTo>
                  <a:lnTo>
                    <a:pt x="12203" y="663"/>
                  </a:lnTo>
                  <a:lnTo>
                    <a:pt x="12680" y="584"/>
                  </a:lnTo>
                  <a:lnTo>
                    <a:pt x="13184" y="504"/>
                  </a:lnTo>
                  <a:lnTo>
                    <a:pt x="13211" y="504"/>
                  </a:lnTo>
                  <a:lnTo>
                    <a:pt x="13211" y="478"/>
                  </a:lnTo>
                  <a:lnTo>
                    <a:pt x="13211" y="451"/>
                  </a:lnTo>
                  <a:lnTo>
                    <a:pt x="13184" y="451"/>
                  </a:lnTo>
                  <a:lnTo>
                    <a:pt x="11486" y="53"/>
                  </a:lnTo>
                  <a:lnTo>
                    <a:pt x="11035" y="0"/>
                  </a:lnTo>
                  <a:lnTo>
                    <a:pt x="10611" y="0"/>
                  </a:lnTo>
                  <a:lnTo>
                    <a:pt x="10187" y="53"/>
                  </a:lnTo>
                  <a:lnTo>
                    <a:pt x="9762" y="159"/>
                  </a:lnTo>
                  <a:lnTo>
                    <a:pt x="9364" y="319"/>
                  </a:lnTo>
                  <a:lnTo>
                    <a:pt x="8993" y="557"/>
                  </a:lnTo>
                  <a:lnTo>
                    <a:pt x="8648" y="823"/>
                  </a:lnTo>
                  <a:lnTo>
                    <a:pt x="8356" y="1141"/>
                  </a:lnTo>
                  <a:lnTo>
                    <a:pt x="7216" y="2520"/>
                  </a:lnTo>
                  <a:lnTo>
                    <a:pt x="5995" y="2520"/>
                  </a:lnTo>
                  <a:lnTo>
                    <a:pt x="4855" y="1141"/>
                  </a:lnTo>
                  <a:lnTo>
                    <a:pt x="4563" y="823"/>
                  </a:lnTo>
                  <a:lnTo>
                    <a:pt x="4218" y="557"/>
                  </a:lnTo>
                  <a:lnTo>
                    <a:pt x="3847" y="319"/>
                  </a:lnTo>
                  <a:lnTo>
                    <a:pt x="3449" y="159"/>
                  </a:lnTo>
                  <a:lnTo>
                    <a:pt x="3051" y="53"/>
                  </a:lnTo>
                  <a:lnTo>
                    <a:pt x="2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0"/>
            <p:cNvSpPr/>
            <p:nvPr/>
          </p:nvSpPr>
          <p:spPr>
            <a:xfrm>
              <a:off x="1901795" y="1321311"/>
              <a:ext cx="58193" cy="224000"/>
            </a:xfrm>
            <a:custGeom>
              <a:avLst/>
              <a:gdLst/>
              <a:ahLst/>
              <a:cxnLst/>
              <a:rect l="l" t="t" r="r" b="b"/>
              <a:pathLst>
                <a:path w="2309" h="8888" extrusionOk="0">
                  <a:moveTo>
                    <a:pt x="770" y="1"/>
                  </a:moveTo>
                  <a:lnTo>
                    <a:pt x="664" y="7800"/>
                  </a:lnTo>
                  <a:lnTo>
                    <a:pt x="664" y="7985"/>
                  </a:lnTo>
                  <a:lnTo>
                    <a:pt x="611" y="8118"/>
                  </a:lnTo>
                  <a:lnTo>
                    <a:pt x="531" y="8277"/>
                  </a:lnTo>
                  <a:lnTo>
                    <a:pt x="425" y="8410"/>
                  </a:lnTo>
                  <a:lnTo>
                    <a:pt x="1" y="8834"/>
                  </a:lnTo>
                  <a:lnTo>
                    <a:pt x="1" y="8861"/>
                  </a:lnTo>
                  <a:lnTo>
                    <a:pt x="27" y="8887"/>
                  </a:lnTo>
                  <a:lnTo>
                    <a:pt x="2256" y="8887"/>
                  </a:lnTo>
                  <a:lnTo>
                    <a:pt x="2309" y="8861"/>
                  </a:lnTo>
                  <a:lnTo>
                    <a:pt x="2282" y="8834"/>
                  </a:lnTo>
                  <a:lnTo>
                    <a:pt x="1858" y="8410"/>
                  </a:lnTo>
                  <a:lnTo>
                    <a:pt x="1752" y="8277"/>
                  </a:lnTo>
                  <a:lnTo>
                    <a:pt x="1672" y="8118"/>
                  </a:lnTo>
                  <a:lnTo>
                    <a:pt x="1645" y="7985"/>
                  </a:lnTo>
                  <a:lnTo>
                    <a:pt x="1619" y="7800"/>
                  </a:lnTo>
                  <a:lnTo>
                    <a:pt x="1513" y="1"/>
                  </a:lnTo>
                  <a:lnTo>
                    <a:pt x="1354" y="54"/>
                  </a:lnTo>
                  <a:lnTo>
                    <a:pt x="1141" y="80"/>
                  </a:lnTo>
                  <a:lnTo>
                    <a:pt x="956" y="54"/>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0"/>
            <p:cNvSpPr/>
            <p:nvPr/>
          </p:nvSpPr>
          <p:spPr>
            <a:xfrm>
              <a:off x="1754713" y="1120094"/>
              <a:ext cx="351701" cy="201242"/>
            </a:xfrm>
            <a:custGeom>
              <a:avLst/>
              <a:gdLst/>
              <a:ahLst/>
              <a:cxnLst/>
              <a:rect l="l" t="t" r="r" b="b"/>
              <a:pathLst>
                <a:path w="13955" h="7985" extrusionOk="0">
                  <a:moveTo>
                    <a:pt x="6977" y="0"/>
                  </a:moveTo>
                  <a:lnTo>
                    <a:pt x="6951" y="27"/>
                  </a:lnTo>
                  <a:lnTo>
                    <a:pt x="6579" y="504"/>
                  </a:lnTo>
                  <a:lnTo>
                    <a:pt x="6473" y="663"/>
                  </a:lnTo>
                  <a:lnTo>
                    <a:pt x="6394" y="849"/>
                  </a:lnTo>
                  <a:lnTo>
                    <a:pt x="6314" y="1008"/>
                  </a:lnTo>
                  <a:lnTo>
                    <a:pt x="6235" y="1194"/>
                  </a:lnTo>
                  <a:lnTo>
                    <a:pt x="6182" y="1379"/>
                  </a:lnTo>
                  <a:lnTo>
                    <a:pt x="6155" y="1592"/>
                  </a:lnTo>
                  <a:lnTo>
                    <a:pt x="6155" y="1777"/>
                  </a:lnTo>
                  <a:lnTo>
                    <a:pt x="6155" y="1963"/>
                  </a:lnTo>
                  <a:lnTo>
                    <a:pt x="6394" y="5597"/>
                  </a:lnTo>
                  <a:lnTo>
                    <a:pt x="5439" y="6128"/>
                  </a:lnTo>
                  <a:lnTo>
                    <a:pt x="3715" y="5969"/>
                  </a:lnTo>
                  <a:lnTo>
                    <a:pt x="3264" y="5942"/>
                  </a:lnTo>
                  <a:lnTo>
                    <a:pt x="2813" y="5995"/>
                  </a:lnTo>
                  <a:lnTo>
                    <a:pt x="2362" y="6075"/>
                  </a:lnTo>
                  <a:lnTo>
                    <a:pt x="1937" y="6234"/>
                  </a:lnTo>
                  <a:lnTo>
                    <a:pt x="1539" y="6446"/>
                  </a:lnTo>
                  <a:lnTo>
                    <a:pt x="1168" y="6685"/>
                  </a:lnTo>
                  <a:lnTo>
                    <a:pt x="823" y="6977"/>
                  </a:lnTo>
                  <a:lnTo>
                    <a:pt x="505" y="7321"/>
                  </a:lnTo>
                  <a:lnTo>
                    <a:pt x="1" y="7905"/>
                  </a:lnTo>
                  <a:lnTo>
                    <a:pt x="1" y="7932"/>
                  </a:lnTo>
                  <a:lnTo>
                    <a:pt x="1" y="7958"/>
                  </a:lnTo>
                  <a:lnTo>
                    <a:pt x="27" y="7985"/>
                  </a:lnTo>
                  <a:lnTo>
                    <a:pt x="54" y="7985"/>
                  </a:lnTo>
                  <a:lnTo>
                    <a:pt x="929" y="7719"/>
                  </a:lnTo>
                  <a:lnTo>
                    <a:pt x="1354" y="7613"/>
                  </a:lnTo>
                  <a:lnTo>
                    <a:pt x="1752" y="7534"/>
                  </a:lnTo>
                  <a:lnTo>
                    <a:pt x="2176" y="7481"/>
                  </a:lnTo>
                  <a:lnTo>
                    <a:pt x="2600" y="7428"/>
                  </a:lnTo>
                  <a:lnTo>
                    <a:pt x="6420" y="7162"/>
                  </a:lnTo>
                  <a:lnTo>
                    <a:pt x="7534" y="7162"/>
                  </a:lnTo>
                  <a:lnTo>
                    <a:pt x="11381" y="7428"/>
                  </a:lnTo>
                  <a:lnTo>
                    <a:pt x="11779" y="7481"/>
                  </a:lnTo>
                  <a:lnTo>
                    <a:pt x="12203" y="7534"/>
                  </a:lnTo>
                  <a:lnTo>
                    <a:pt x="12628" y="7613"/>
                  </a:lnTo>
                  <a:lnTo>
                    <a:pt x="13026" y="7719"/>
                  </a:lnTo>
                  <a:lnTo>
                    <a:pt x="13901" y="7985"/>
                  </a:lnTo>
                  <a:lnTo>
                    <a:pt x="13928" y="7985"/>
                  </a:lnTo>
                  <a:lnTo>
                    <a:pt x="13954" y="7958"/>
                  </a:lnTo>
                  <a:lnTo>
                    <a:pt x="13954" y="7932"/>
                  </a:lnTo>
                  <a:lnTo>
                    <a:pt x="13954" y="7905"/>
                  </a:lnTo>
                  <a:lnTo>
                    <a:pt x="13450" y="7321"/>
                  </a:lnTo>
                  <a:lnTo>
                    <a:pt x="13158" y="6977"/>
                  </a:lnTo>
                  <a:lnTo>
                    <a:pt x="12813" y="6685"/>
                  </a:lnTo>
                  <a:lnTo>
                    <a:pt x="12415" y="6446"/>
                  </a:lnTo>
                  <a:lnTo>
                    <a:pt x="12018" y="6234"/>
                  </a:lnTo>
                  <a:lnTo>
                    <a:pt x="11593" y="6075"/>
                  </a:lnTo>
                  <a:lnTo>
                    <a:pt x="11169" y="5995"/>
                  </a:lnTo>
                  <a:lnTo>
                    <a:pt x="10718" y="5942"/>
                  </a:lnTo>
                  <a:lnTo>
                    <a:pt x="10240" y="5969"/>
                  </a:lnTo>
                  <a:lnTo>
                    <a:pt x="8516" y="6128"/>
                  </a:lnTo>
                  <a:lnTo>
                    <a:pt x="7561" y="5597"/>
                  </a:lnTo>
                  <a:lnTo>
                    <a:pt x="7800" y="1963"/>
                  </a:lnTo>
                  <a:lnTo>
                    <a:pt x="7800" y="1777"/>
                  </a:lnTo>
                  <a:lnTo>
                    <a:pt x="7800" y="1592"/>
                  </a:lnTo>
                  <a:lnTo>
                    <a:pt x="7773" y="1379"/>
                  </a:lnTo>
                  <a:lnTo>
                    <a:pt x="7720" y="1194"/>
                  </a:lnTo>
                  <a:lnTo>
                    <a:pt x="7667" y="1008"/>
                  </a:lnTo>
                  <a:lnTo>
                    <a:pt x="7588" y="849"/>
                  </a:lnTo>
                  <a:lnTo>
                    <a:pt x="7481" y="663"/>
                  </a:lnTo>
                  <a:lnTo>
                    <a:pt x="7375" y="504"/>
                  </a:lnTo>
                  <a:lnTo>
                    <a:pt x="7004" y="27"/>
                  </a:lnTo>
                  <a:lnTo>
                    <a:pt x="6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0"/>
            <p:cNvSpPr/>
            <p:nvPr/>
          </p:nvSpPr>
          <p:spPr>
            <a:xfrm>
              <a:off x="1914497" y="1357426"/>
              <a:ext cx="32133" cy="12727"/>
            </a:xfrm>
            <a:custGeom>
              <a:avLst/>
              <a:gdLst/>
              <a:ahLst/>
              <a:cxnLst/>
              <a:rect l="l" t="t" r="r" b="b"/>
              <a:pathLst>
                <a:path w="1275" h="505" extrusionOk="0">
                  <a:moveTo>
                    <a:pt x="239" y="0"/>
                  </a:moveTo>
                  <a:lnTo>
                    <a:pt x="160" y="27"/>
                  </a:lnTo>
                  <a:lnTo>
                    <a:pt x="80" y="80"/>
                  </a:lnTo>
                  <a:lnTo>
                    <a:pt x="27" y="159"/>
                  </a:lnTo>
                  <a:lnTo>
                    <a:pt x="1" y="239"/>
                  </a:lnTo>
                  <a:lnTo>
                    <a:pt x="27" y="345"/>
                  </a:lnTo>
                  <a:lnTo>
                    <a:pt x="80" y="424"/>
                  </a:lnTo>
                  <a:lnTo>
                    <a:pt x="160" y="478"/>
                  </a:lnTo>
                  <a:lnTo>
                    <a:pt x="239" y="504"/>
                  </a:lnTo>
                  <a:lnTo>
                    <a:pt x="1035" y="504"/>
                  </a:lnTo>
                  <a:lnTo>
                    <a:pt x="1141" y="478"/>
                  </a:lnTo>
                  <a:lnTo>
                    <a:pt x="1221" y="424"/>
                  </a:lnTo>
                  <a:lnTo>
                    <a:pt x="1274" y="345"/>
                  </a:lnTo>
                  <a:lnTo>
                    <a:pt x="1274" y="239"/>
                  </a:lnTo>
                  <a:lnTo>
                    <a:pt x="1274" y="159"/>
                  </a:lnTo>
                  <a:lnTo>
                    <a:pt x="1221" y="80"/>
                  </a:lnTo>
                  <a:lnTo>
                    <a:pt x="1141" y="27"/>
                  </a:lnTo>
                  <a:lnTo>
                    <a:pt x="1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0"/>
            <p:cNvSpPr/>
            <p:nvPr/>
          </p:nvSpPr>
          <p:spPr>
            <a:xfrm>
              <a:off x="1914497" y="1389508"/>
              <a:ext cx="32133" cy="12727"/>
            </a:xfrm>
            <a:custGeom>
              <a:avLst/>
              <a:gdLst/>
              <a:ahLst/>
              <a:cxnLst/>
              <a:rect l="l" t="t" r="r" b="b"/>
              <a:pathLst>
                <a:path w="1275" h="505" extrusionOk="0">
                  <a:moveTo>
                    <a:pt x="160" y="0"/>
                  </a:moveTo>
                  <a:lnTo>
                    <a:pt x="80" y="53"/>
                  </a:lnTo>
                  <a:lnTo>
                    <a:pt x="27" y="160"/>
                  </a:lnTo>
                  <a:lnTo>
                    <a:pt x="1" y="239"/>
                  </a:lnTo>
                  <a:lnTo>
                    <a:pt x="27" y="345"/>
                  </a:lnTo>
                  <a:lnTo>
                    <a:pt x="80" y="425"/>
                  </a:lnTo>
                  <a:lnTo>
                    <a:pt x="160" y="478"/>
                  </a:lnTo>
                  <a:lnTo>
                    <a:pt x="239" y="504"/>
                  </a:lnTo>
                  <a:lnTo>
                    <a:pt x="1035" y="504"/>
                  </a:lnTo>
                  <a:lnTo>
                    <a:pt x="1141" y="478"/>
                  </a:lnTo>
                  <a:lnTo>
                    <a:pt x="1221" y="425"/>
                  </a:lnTo>
                  <a:lnTo>
                    <a:pt x="1274" y="345"/>
                  </a:lnTo>
                  <a:lnTo>
                    <a:pt x="1274" y="239"/>
                  </a:lnTo>
                  <a:lnTo>
                    <a:pt x="1274" y="160"/>
                  </a:lnTo>
                  <a:lnTo>
                    <a:pt x="1221" y="53"/>
                  </a:lnTo>
                  <a:lnTo>
                    <a:pt x="11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0"/>
            <p:cNvSpPr/>
            <p:nvPr/>
          </p:nvSpPr>
          <p:spPr>
            <a:xfrm>
              <a:off x="1914497" y="1421591"/>
              <a:ext cx="32133" cy="12727"/>
            </a:xfrm>
            <a:custGeom>
              <a:avLst/>
              <a:gdLst/>
              <a:ahLst/>
              <a:cxnLst/>
              <a:rect l="l" t="t" r="r" b="b"/>
              <a:pathLst>
                <a:path w="1275" h="505" extrusionOk="0">
                  <a:moveTo>
                    <a:pt x="160" y="1"/>
                  </a:moveTo>
                  <a:lnTo>
                    <a:pt x="80" y="54"/>
                  </a:lnTo>
                  <a:lnTo>
                    <a:pt x="27" y="133"/>
                  </a:lnTo>
                  <a:lnTo>
                    <a:pt x="1" y="239"/>
                  </a:lnTo>
                  <a:lnTo>
                    <a:pt x="27" y="345"/>
                  </a:lnTo>
                  <a:lnTo>
                    <a:pt x="80" y="425"/>
                  </a:lnTo>
                  <a:lnTo>
                    <a:pt x="160" y="478"/>
                  </a:lnTo>
                  <a:lnTo>
                    <a:pt x="239" y="505"/>
                  </a:lnTo>
                  <a:lnTo>
                    <a:pt x="1035" y="505"/>
                  </a:lnTo>
                  <a:lnTo>
                    <a:pt x="1141" y="478"/>
                  </a:lnTo>
                  <a:lnTo>
                    <a:pt x="1221" y="425"/>
                  </a:lnTo>
                  <a:lnTo>
                    <a:pt x="1274" y="345"/>
                  </a:lnTo>
                  <a:lnTo>
                    <a:pt x="1274" y="239"/>
                  </a:lnTo>
                  <a:lnTo>
                    <a:pt x="1274" y="133"/>
                  </a:lnTo>
                  <a:lnTo>
                    <a:pt x="1221" y="54"/>
                  </a:lnTo>
                  <a:lnTo>
                    <a:pt x="11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0"/>
            <p:cNvSpPr/>
            <p:nvPr/>
          </p:nvSpPr>
          <p:spPr>
            <a:xfrm>
              <a:off x="1914497" y="1453019"/>
              <a:ext cx="32133" cy="13383"/>
            </a:xfrm>
            <a:custGeom>
              <a:avLst/>
              <a:gdLst/>
              <a:ahLst/>
              <a:cxnLst/>
              <a:rect l="l" t="t" r="r" b="b"/>
              <a:pathLst>
                <a:path w="1275" h="531" extrusionOk="0">
                  <a:moveTo>
                    <a:pt x="239" y="0"/>
                  </a:moveTo>
                  <a:lnTo>
                    <a:pt x="160" y="27"/>
                  </a:lnTo>
                  <a:lnTo>
                    <a:pt x="80" y="80"/>
                  </a:lnTo>
                  <a:lnTo>
                    <a:pt x="27" y="160"/>
                  </a:lnTo>
                  <a:lnTo>
                    <a:pt x="1" y="266"/>
                  </a:lnTo>
                  <a:lnTo>
                    <a:pt x="27" y="372"/>
                  </a:lnTo>
                  <a:lnTo>
                    <a:pt x="80" y="451"/>
                  </a:lnTo>
                  <a:lnTo>
                    <a:pt x="160" y="504"/>
                  </a:lnTo>
                  <a:lnTo>
                    <a:pt x="239" y="531"/>
                  </a:lnTo>
                  <a:lnTo>
                    <a:pt x="1035" y="531"/>
                  </a:lnTo>
                  <a:lnTo>
                    <a:pt x="1141" y="504"/>
                  </a:lnTo>
                  <a:lnTo>
                    <a:pt x="1221" y="451"/>
                  </a:lnTo>
                  <a:lnTo>
                    <a:pt x="1274" y="372"/>
                  </a:lnTo>
                  <a:lnTo>
                    <a:pt x="1274" y="266"/>
                  </a:lnTo>
                  <a:lnTo>
                    <a:pt x="1274" y="160"/>
                  </a:lnTo>
                  <a:lnTo>
                    <a:pt x="1221" y="80"/>
                  </a:lnTo>
                  <a:lnTo>
                    <a:pt x="1141" y="27"/>
                  </a:lnTo>
                  <a:lnTo>
                    <a:pt x="1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0"/>
            <p:cNvSpPr/>
            <p:nvPr/>
          </p:nvSpPr>
          <p:spPr>
            <a:xfrm>
              <a:off x="1914497" y="1485102"/>
              <a:ext cx="32133" cy="13408"/>
            </a:xfrm>
            <a:custGeom>
              <a:avLst/>
              <a:gdLst/>
              <a:ahLst/>
              <a:cxnLst/>
              <a:rect l="l" t="t" r="r" b="b"/>
              <a:pathLst>
                <a:path w="1275" h="532" extrusionOk="0">
                  <a:moveTo>
                    <a:pt x="239" y="1"/>
                  </a:moveTo>
                  <a:lnTo>
                    <a:pt x="160" y="27"/>
                  </a:lnTo>
                  <a:lnTo>
                    <a:pt x="80" y="80"/>
                  </a:lnTo>
                  <a:lnTo>
                    <a:pt x="27" y="160"/>
                  </a:lnTo>
                  <a:lnTo>
                    <a:pt x="1" y="266"/>
                  </a:lnTo>
                  <a:lnTo>
                    <a:pt x="27" y="372"/>
                  </a:lnTo>
                  <a:lnTo>
                    <a:pt x="80" y="452"/>
                  </a:lnTo>
                  <a:lnTo>
                    <a:pt x="160" y="505"/>
                  </a:lnTo>
                  <a:lnTo>
                    <a:pt x="239" y="531"/>
                  </a:lnTo>
                  <a:lnTo>
                    <a:pt x="1035" y="531"/>
                  </a:lnTo>
                  <a:lnTo>
                    <a:pt x="1141" y="505"/>
                  </a:lnTo>
                  <a:lnTo>
                    <a:pt x="1221" y="452"/>
                  </a:lnTo>
                  <a:lnTo>
                    <a:pt x="1274" y="372"/>
                  </a:lnTo>
                  <a:lnTo>
                    <a:pt x="1274" y="266"/>
                  </a:lnTo>
                  <a:lnTo>
                    <a:pt x="1274" y="160"/>
                  </a:lnTo>
                  <a:lnTo>
                    <a:pt x="1221" y="80"/>
                  </a:lnTo>
                  <a:lnTo>
                    <a:pt x="1141" y="27"/>
                  </a:lnTo>
                  <a:lnTo>
                    <a:pt x="1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0"/>
            <p:cNvSpPr/>
            <p:nvPr/>
          </p:nvSpPr>
          <p:spPr>
            <a:xfrm>
              <a:off x="1891109" y="1260472"/>
              <a:ext cx="39467" cy="39467"/>
            </a:xfrm>
            <a:custGeom>
              <a:avLst/>
              <a:gdLst/>
              <a:ahLst/>
              <a:cxnLst/>
              <a:rect l="l" t="t" r="r" b="b"/>
              <a:pathLst>
                <a:path w="1566" h="1566" extrusionOk="0">
                  <a:moveTo>
                    <a:pt x="796" y="1"/>
                  </a:moveTo>
                  <a:lnTo>
                    <a:pt x="637" y="27"/>
                  </a:lnTo>
                  <a:lnTo>
                    <a:pt x="478" y="54"/>
                  </a:lnTo>
                  <a:lnTo>
                    <a:pt x="345" y="133"/>
                  </a:lnTo>
                  <a:lnTo>
                    <a:pt x="239" y="239"/>
                  </a:lnTo>
                  <a:lnTo>
                    <a:pt x="133" y="346"/>
                  </a:lnTo>
                  <a:lnTo>
                    <a:pt x="53" y="478"/>
                  </a:lnTo>
                  <a:lnTo>
                    <a:pt x="27" y="637"/>
                  </a:lnTo>
                  <a:lnTo>
                    <a:pt x="0" y="796"/>
                  </a:lnTo>
                  <a:lnTo>
                    <a:pt x="27" y="929"/>
                  </a:lnTo>
                  <a:lnTo>
                    <a:pt x="53" y="1088"/>
                  </a:lnTo>
                  <a:lnTo>
                    <a:pt x="133" y="1221"/>
                  </a:lnTo>
                  <a:lnTo>
                    <a:pt x="239" y="1327"/>
                  </a:lnTo>
                  <a:lnTo>
                    <a:pt x="345" y="1433"/>
                  </a:lnTo>
                  <a:lnTo>
                    <a:pt x="478" y="1513"/>
                  </a:lnTo>
                  <a:lnTo>
                    <a:pt x="637" y="1539"/>
                  </a:lnTo>
                  <a:lnTo>
                    <a:pt x="796" y="1566"/>
                  </a:lnTo>
                  <a:lnTo>
                    <a:pt x="955" y="1539"/>
                  </a:lnTo>
                  <a:lnTo>
                    <a:pt x="1088" y="1513"/>
                  </a:lnTo>
                  <a:lnTo>
                    <a:pt x="1221" y="1433"/>
                  </a:lnTo>
                  <a:lnTo>
                    <a:pt x="1327" y="1327"/>
                  </a:lnTo>
                  <a:lnTo>
                    <a:pt x="1433" y="1221"/>
                  </a:lnTo>
                  <a:lnTo>
                    <a:pt x="1512" y="1088"/>
                  </a:lnTo>
                  <a:lnTo>
                    <a:pt x="1565" y="929"/>
                  </a:lnTo>
                  <a:lnTo>
                    <a:pt x="1565" y="796"/>
                  </a:lnTo>
                  <a:lnTo>
                    <a:pt x="1565" y="637"/>
                  </a:lnTo>
                  <a:lnTo>
                    <a:pt x="1512" y="478"/>
                  </a:lnTo>
                  <a:lnTo>
                    <a:pt x="1433" y="346"/>
                  </a:lnTo>
                  <a:lnTo>
                    <a:pt x="1327" y="239"/>
                  </a:lnTo>
                  <a:lnTo>
                    <a:pt x="1221" y="133"/>
                  </a:lnTo>
                  <a:lnTo>
                    <a:pt x="1088" y="54"/>
                  </a:lnTo>
                  <a:lnTo>
                    <a:pt x="955" y="27"/>
                  </a:lnTo>
                  <a:lnTo>
                    <a:pt x="7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0"/>
            <p:cNvSpPr/>
            <p:nvPr/>
          </p:nvSpPr>
          <p:spPr>
            <a:xfrm>
              <a:off x="1911170" y="1294571"/>
              <a:ext cx="39467" cy="39467"/>
            </a:xfrm>
            <a:custGeom>
              <a:avLst/>
              <a:gdLst/>
              <a:ahLst/>
              <a:cxnLst/>
              <a:rect l="l" t="t" r="r" b="b"/>
              <a:pathLst>
                <a:path w="1566" h="1566" extrusionOk="0">
                  <a:moveTo>
                    <a:pt x="769" y="1"/>
                  </a:moveTo>
                  <a:lnTo>
                    <a:pt x="610" y="27"/>
                  </a:lnTo>
                  <a:lnTo>
                    <a:pt x="478" y="54"/>
                  </a:lnTo>
                  <a:lnTo>
                    <a:pt x="345" y="133"/>
                  </a:lnTo>
                  <a:lnTo>
                    <a:pt x="212" y="239"/>
                  </a:lnTo>
                  <a:lnTo>
                    <a:pt x="133" y="345"/>
                  </a:lnTo>
                  <a:lnTo>
                    <a:pt x="53" y="478"/>
                  </a:lnTo>
                  <a:lnTo>
                    <a:pt x="0" y="637"/>
                  </a:lnTo>
                  <a:lnTo>
                    <a:pt x="0" y="796"/>
                  </a:lnTo>
                  <a:lnTo>
                    <a:pt x="0" y="955"/>
                  </a:lnTo>
                  <a:lnTo>
                    <a:pt x="53" y="1088"/>
                  </a:lnTo>
                  <a:lnTo>
                    <a:pt x="133" y="1221"/>
                  </a:lnTo>
                  <a:lnTo>
                    <a:pt x="212" y="1353"/>
                  </a:lnTo>
                  <a:lnTo>
                    <a:pt x="345" y="1433"/>
                  </a:lnTo>
                  <a:lnTo>
                    <a:pt x="478" y="1513"/>
                  </a:lnTo>
                  <a:lnTo>
                    <a:pt x="610" y="1566"/>
                  </a:lnTo>
                  <a:lnTo>
                    <a:pt x="929" y="1566"/>
                  </a:lnTo>
                  <a:lnTo>
                    <a:pt x="1088" y="1513"/>
                  </a:lnTo>
                  <a:lnTo>
                    <a:pt x="1220" y="1433"/>
                  </a:lnTo>
                  <a:lnTo>
                    <a:pt x="1326" y="1353"/>
                  </a:lnTo>
                  <a:lnTo>
                    <a:pt x="1433" y="1221"/>
                  </a:lnTo>
                  <a:lnTo>
                    <a:pt x="1486" y="1088"/>
                  </a:lnTo>
                  <a:lnTo>
                    <a:pt x="1539" y="955"/>
                  </a:lnTo>
                  <a:lnTo>
                    <a:pt x="1565" y="796"/>
                  </a:lnTo>
                  <a:lnTo>
                    <a:pt x="1539" y="637"/>
                  </a:lnTo>
                  <a:lnTo>
                    <a:pt x="1486" y="478"/>
                  </a:lnTo>
                  <a:lnTo>
                    <a:pt x="1433" y="345"/>
                  </a:lnTo>
                  <a:lnTo>
                    <a:pt x="1326" y="239"/>
                  </a:lnTo>
                  <a:lnTo>
                    <a:pt x="1220" y="133"/>
                  </a:lnTo>
                  <a:lnTo>
                    <a:pt x="1088" y="54"/>
                  </a:lnTo>
                  <a:lnTo>
                    <a:pt x="929" y="27"/>
                  </a:lnTo>
                  <a:lnTo>
                    <a:pt x="7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0"/>
            <p:cNvSpPr/>
            <p:nvPr/>
          </p:nvSpPr>
          <p:spPr>
            <a:xfrm>
              <a:off x="1930551" y="1260472"/>
              <a:ext cx="39467" cy="39467"/>
            </a:xfrm>
            <a:custGeom>
              <a:avLst/>
              <a:gdLst/>
              <a:ahLst/>
              <a:cxnLst/>
              <a:rect l="l" t="t" r="r" b="b"/>
              <a:pathLst>
                <a:path w="1566" h="1566" extrusionOk="0">
                  <a:moveTo>
                    <a:pt x="796" y="1"/>
                  </a:moveTo>
                  <a:lnTo>
                    <a:pt x="637" y="27"/>
                  </a:lnTo>
                  <a:lnTo>
                    <a:pt x="478" y="54"/>
                  </a:lnTo>
                  <a:lnTo>
                    <a:pt x="345" y="133"/>
                  </a:lnTo>
                  <a:lnTo>
                    <a:pt x="239" y="239"/>
                  </a:lnTo>
                  <a:lnTo>
                    <a:pt x="133" y="346"/>
                  </a:lnTo>
                  <a:lnTo>
                    <a:pt x="53" y="478"/>
                  </a:lnTo>
                  <a:lnTo>
                    <a:pt x="27" y="637"/>
                  </a:lnTo>
                  <a:lnTo>
                    <a:pt x="0" y="796"/>
                  </a:lnTo>
                  <a:lnTo>
                    <a:pt x="27" y="929"/>
                  </a:lnTo>
                  <a:lnTo>
                    <a:pt x="53" y="1088"/>
                  </a:lnTo>
                  <a:lnTo>
                    <a:pt x="133" y="1221"/>
                  </a:lnTo>
                  <a:lnTo>
                    <a:pt x="239" y="1327"/>
                  </a:lnTo>
                  <a:lnTo>
                    <a:pt x="345" y="1433"/>
                  </a:lnTo>
                  <a:lnTo>
                    <a:pt x="478" y="1513"/>
                  </a:lnTo>
                  <a:lnTo>
                    <a:pt x="637" y="1539"/>
                  </a:lnTo>
                  <a:lnTo>
                    <a:pt x="796" y="1566"/>
                  </a:lnTo>
                  <a:lnTo>
                    <a:pt x="955" y="1539"/>
                  </a:lnTo>
                  <a:lnTo>
                    <a:pt x="1088" y="1513"/>
                  </a:lnTo>
                  <a:lnTo>
                    <a:pt x="1221" y="1433"/>
                  </a:lnTo>
                  <a:lnTo>
                    <a:pt x="1353" y="1327"/>
                  </a:lnTo>
                  <a:lnTo>
                    <a:pt x="1433" y="1221"/>
                  </a:lnTo>
                  <a:lnTo>
                    <a:pt x="1512" y="1088"/>
                  </a:lnTo>
                  <a:lnTo>
                    <a:pt x="1566" y="929"/>
                  </a:lnTo>
                  <a:lnTo>
                    <a:pt x="1566" y="796"/>
                  </a:lnTo>
                  <a:lnTo>
                    <a:pt x="1566" y="637"/>
                  </a:lnTo>
                  <a:lnTo>
                    <a:pt x="1512" y="478"/>
                  </a:lnTo>
                  <a:lnTo>
                    <a:pt x="1433" y="346"/>
                  </a:lnTo>
                  <a:lnTo>
                    <a:pt x="1353" y="239"/>
                  </a:lnTo>
                  <a:lnTo>
                    <a:pt x="1221" y="133"/>
                  </a:lnTo>
                  <a:lnTo>
                    <a:pt x="1088" y="54"/>
                  </a:lnTo>
                  <a:lnTo>
                    <a:pt x="955" y="27"/>
                  </a:lnTo>
                  <a:lnTo>
                    <a:pt x="7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40"/>
          <p:cNvGrpSpPr/>
          <p:nvPr/>
        </p:nvGrpSpPr>
        <p:grpSpPr>
          <a:xfrm>
            <a:off x="6991490" y="1949736"/>
            <a:ext cx="363481" cy="457193"/>
            <a:chOff x="2512174" y="1120094"/>
            <a:chExt cx="342326" cy="425217"/>
          </a:xfrm>
        </p:grpSpPr>
        <p:sp>
          <p:nvSpPr>
            <p:cNvPr id="2644" name="Google Shape;2644;p40"/>
            <p:cNvSpPr/>
            <p:nvPr/>
          </p:nvSpPr>
          <p:spPr>
            <a:xfrm>
              <a:off x="2780279" y="1213015"/>
              <a:ext cx="67543" cy="38787"/>
            </a:xfrm>
            <a:custGeom>
              <a:avLst/>
              <a:gdLst/>
              <a:ahLst/>
              <a:cxnLst/>
              <a:rect l="l" t="t" r="r" b="b"/>
              <a:pathLst>
                <a:path w="2680" h="1539" extrusionOk="0">
                  <a:moveTo>
                    <a:pt x="2335" y="0"/>
                  </a:moveTo>
                  <a:lnTo>
                    <a:pt x="2229" y="53"/>
                  </a:lnTo>
                  <a:lnTo>
                    <a:pt x="1274" y="1035"/>
                  </a:lnTo>
                  <a:lnTo>
                    <a:pt x="160" y="1035"/>
                  </a:lnTo>
                  <a:lnTo>
                    <a:pt x="80" y="1088"/>
                  </a:lnTo>
                  <a:lnTo>
                    <a:pt x="27" y="1167"/>
                  </a:lnTo>
                  <a:lnTo>
                    <a:pt x="0" y="1274"/>
                  </a:lnTo>
                  <a:lnTo>
                    <a:pt x="27" y="1380"/>
                  </a:lnTo>
                  <a:lnTo>
                    <a:pt x="80" y="1459"/>
                  </a:lnTo>
                  <a:lnTo>
                    <a:pt x="160" y="1512"/>
                  </a:lnTo>
                  <a:lnTo>
                    <a:pt x="266" y="1539"/>
                  </a:lnTo>
                  <a:lnTo>
                    <a:pt x="1380" y="1539"/>
                  </a:lnTo>
                  <a:lnTo>
                    <a:pt x="1486" y="1512"/>
                  </a:lnTo>
                  <a:lnTo>
                    <a:pt x="1565" y="1459"/>
                  </a:lnTo>
                  <a:lnTo>
                    <a:pt x="2600" y="425"/>
                  </a:lnTo>
                  <a:lnTo>
                    <a:pt x="2653" y="345"/>
                  </a:lnTo>
                  <a:lnTo>
                    <a:pt x="2680" y="239"/>
                  </a:lnTo>
                  <a:lnTo>
                    <a:pt x="2653" y="159"/>
                  </a:lnTo>
                  <a:lnTo>
                    <a:pt x="2600" y="53"/>
                  </a:lnTo>
                  <a:lnTo>
                    <a:pt x="25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0"/>
            <p:cNvSpPr/>
            <p:nvPr/>
          </p:nvSpPr>
          <p:spPr>
            <a:xfrm>
              <a:off x="2572358" y="1176900"/>
              <a:ext cx="12727" cy="78909"/>
            </a:xfrm>
            <a:custGeom>
              <a:avLst/>
              <a:gdLst/>
              <a:ahLst/>
              <a:cxnLst/>
              <a:rect l="l" t="t" r="r" b="b"/>
              <a:pathLst>
                <a:path w="505" h="3131" extrusionOk="0">
                  <a:moveTo>
                    <a:pt x="266" y="1"/>
                  </a:moveTo>
                  <a:lnTo>
                    <a:pt x="160" y="27"/>
                  </a:lnTo>
                  <a:lnTo>
                    <a:pt x="80" y="80"/>
                  </a:lnTo>
                  <a:lnTo>
                    <a:pt x="27" y="160"/>
                  </a:lnTo>
                  <a:lnTo>
                    <a:pt x="0" y="266"/>
                  </a:lnTo>
                  <a:lnTo>
                    <a:pt x="0" y="2866"/>
                  </a:lnTo>
                  <a:lnTo>
                    <a:pt x="27" y="2972"/>
                  </a:lnTo>
                  <a:lnTo>
                    <a:pt x="80" y="3051"/>
                  </a:lnTo>
                  <a:lnTo>
                    <a:pt x="160" y="3104"/>
                  </a:lnTo>
                  <a:lnTo>
                    <a:pt x="266" y="3131"/>
                  </a:lnTo>
                  <a:lnTo>
                    <a:pt x="372" y="3104"/>
                  </a:lnTo>
                  <a:lnTo>
                    <a:pt x="451" y="3051"/>
                  </a:lnTo>
                  <a:lnTo>
                    <a:pt x="504" y="2972"/>
                  </a:lnTo>
                  <a:lnTo>
                    <a:pt x="504" y="2866"/>
                  </a:lnTo>
                  <a:lnTo>
                    <a:pt x="504" y="266"/>
                  </a:lnTo>
                  <a:lnTo>
                    <a:pt x="504" y="160"/>
                  </a:lnTo>
                  <a:lnTo>
                    <a:pt x="451" y="80"/>
                  </a:lnTo>
                  <a:lnTo>
                    <a:pt x="372" y="27"/>
                  </a:lnTo>
                  <a:lnTo>
                    <a:pt x="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0"/>
            <p:cNvSpPr/>
            <p:nvPr/>
          </p:nvSpPr>
          <p:spPr>
            <a:xfrm>
              <a:off x="2617823" y="1142801"/>
              <a:ext cx="73566" cy="144436"/>
            </a:xfrm>
            <a:custGeom>
              <a:avLst/>
              <a:gdLst/>
              <a:ahLst/>
              <a:cxnLst/>
              <a:rect l="l" t="t" r="r" b="b"/>
              <a:pathLst>
                <a:path w="2919" h="5731" extrusionOk="0">
                  <a:moveTo>
                    <a:pt x="239" y="1"/>
                  </a:moveTo>
                  <a:lnTo>
                    <a:pt x="159" y="27"/>
                  </a:lnTo>
                  <a:lnTo>
                    <a:pt x="80" y="80"/>
                  </a:lnTo>
                  <a:lnTo>
                    <a:pt x="27" y="160"/>
                  </a:lnTo>
                  <a:lnTo>
                    <a:pt x="0" y="240"/>
                  </a:lnTo>
                  <a:lnTo>
                    <a:pt x="0" y="1301"/>
                  </a:lnTo>
                  <a:lnTo>
                    <a:pt x="0" y="1460"/>
                  </a:lnTo>
                  <a:lnTo>
                    <a:pt x="27" y="1619"/>
                  </a:lnTo>
                  <a:lnTo>
                    <a:pt x="80" y="1778"/>
                  </a:lnTo>
                  <a:lnTo>
                    <a:pt x="159" y="1911"/>
                  </a:lnTo>
                  <a:lnTo>
                    <a:pt x="239" y="2043"/>
                  </a:lnTo>
                  <a:lnTo>
                    <a:pt x="345" y="2150"/>
                  </a:lnTo>
                  <a:lnTo>
                    <a:pt x="451" y="2256"/>
                  </a:lnTo>
                  <a:lnTo>
                    <a:pt x="584" y="2335"/>
                  </a:lnTo>
                  <a:lnTo>
                    <a:pt x="2335" y="3343"/>
                  </a:lnTo>
                  <a:lnTo>
                    <a:pt x="2388" y="3396"/>
                  </a:lnTo>
                  <a:lnTo>
                    <a:pt x="2414" y="3476"/>
                  </a:lnTo>
                  <a:lnTo>
                    <a:pt x="2414" y="5465"/>
                  </a:lnTo>
                  <a:lnTo>
                    <a:pt x="2441" y="5572"/>
                  </a:lnTo>
                  <a:lnTo>
                    <a:pt x="2494" y="5651"/>
                  </a:lnTo>
                  <a:lnTo>
                    <a:pt x="2573" y="5704"/>
                  </a:lnTo>
                  <a:lnTo>
                    <a:pt x="2653" y="5731"/>
                  </a:lnTo>
                  <a:lnTo>
                    <a:pt x="2759" y="5704"/>
                  </a:lnTo>
                  <a:lnTo>
                    <a:pt x="2839" y="5651"/>
                  </a:lnTo>
                  <a:lnTo>
                    <a:pt x="2892" y="5572"/>
                  </a:lnTo>
                  <a:lnTo>
                    <a:pt x="2918" y="5465"/>
                  </a:lnTo>
                  <a:lnTo>
                    <a:pt x="2918" y="3476"/>
                  </a:lnTo>
                  <a:lnTo>
                    <a:pt x="2892" y="3317"/>
                  </a:lnTo>
                  <a:lnTo>
                    <a:pt x="2839" y="3158"/>
                  </a:lnTo>
                  <a:lnTo>
                    <a:pt x="2733" y="3025"/>
                  </a:lnTo>
                  <a:lnTo>
                    <a:pt x="2600" y="2919"/>
                  </a:lnTo>
                  <a:lnTo>
                    <a:pt x="982" y="1990"/>
                  </a:lnTo>
                  <a:lnTo>
                    <a:pt x="2547" y="425"/>
                  </a:lnTo>
                  <a:lnTo>
                    <a:pt x="2600" y="346"/>
                  </a:lnTo>
                  <a:lnTo>
                    <a:pt x="2626" y="240"/>
                  </a:lnTo>
                  <a:lnTo>
                    <a:pt x="2600" y="160"/>
                  </a:lnTo>
                  <a:lnTo>
                    <a:pt x="2547" y="80"/>
                  </a:lnTo>
                  <a:lnTo>
                    <a:pt x="2467" y="27"/>
                  </a:lnTo>
                  <a:lnTo>
                    <a:pt x="2361" y="1"/>
                  </a:lnTo>
                  <a:lnTo>
                    <a:pt x="2255" y="27"/>
                  </a:lnTo>
                  <a:lnTo>
                    <a:pt x="2175" y="80"/>
                  </a:lnTo>
                  <a:lnTo>
                    <a:pt x="610" y="1646"/>
                  </a:lnTo>
                  <a:lnTo>
                    <a:pt x="531" y="1486"/>
                  </a:lnTo>
                  <a:lnTo>
                    <a:pt x="504" y="1301"/>
                  </a:lnTo>
                  <a:lnTo>
                    <a:pt x="504" y="240"/>
                  </a:lnTo>
                  <a:lnTo>
                    <a:pt x="478" y="160"/>
                  </a:lnTo>
                  <a:lnTo>
                    <a:pt x="425" y="80"/>
                  </a:lnTo>
                  <a:lnTo>
                    <a:pt x="345" y="27"/>
                  </a:lnTo>
                  <a:lnTo>
                    <a:pt x="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0"/>
            <p:cNvSpPr/>
            <p:nvPr/>
          </p:nvSpPr>
          <p:spPr>
            <a:xfrm>
              <a:off x="2677982" y="1141465"/>
              <a:ext cx="82941" cy="153130"/>
            </a:xfrm>
            <a:custGeom>
              <a:avLst/>
              <a:gdLst/>
              <a:ahLst/>
              <a:cxnLst/>
              <a:rect l="l" t="t" r="r" b="b"/>
              <a:pathLst>
                <a:path w="3291" h="6076" extrusionOk="0">
                  <a:moveTo>
                    <a:pt x="239" y="1"/>
                  </a:moveTo>
                  <a:lnTo>
                    <a:pt x="160" y="54"/>
                  </a:lnTo>
                  <a:lnTo>
                    <a:pt x="107" y="160"/>
                  </a:lnTo>
                  <a:lnTo>
                    <a:pt x="80" y="240"/>
                  </a:lnTo>
                  <a:lnTo>
                    <a:pt x="107" y="346"/>
                  </a:lnTo>
                  <a:lnTo>
                    <a:pt x="160" y="425"/>
                  </a:lnTo>
                  <a:lnTo>
                    <a:pt x="1513" y="1778"/>
                  </a:lnTo>
                  <a:lnTo>
                    <a:pt x="1513" y="3105"/>
                  </a:lnTo>
                  <a:lnTo>
                    <a:pt x="27" y="5678"/>
                  </a:lnTo>
                  <a:lnTo>
                    <a:pt x="1" y="5784"/>
                  </a:lnTo>
                  <a:lnTo>
                    <a:pt x="1" y="5890"/>
                  </a:lnTo>
                  <a:lnTo>
                    <a:pt x="54" y="5969"/>
                  </a:lnTo>
                  <a:lnTo>
                    <a:pt x="107" y="6022"/>
                  </a:lnTo>
                  <a:lnTo>
                    <a:pt x="186" y="6049"/>
                  </a:lnTo>
                  <a:lnTo>
                    <a:pt x="239" y="6076"/>
                  </a:lnTo>
                  <a:lnTo>
                    <a:pt x="319" y="6049"/>
                  </a:lnTo>
                  <a:lnTo>
                    <a:pt x="372" y="6022"/>
                  </a:lnTo>
                  <a:lnTo>
                    <a:pt x="425" y="5996"/>
                  </a:lnTo>
                  <a:lnTo>
                    <a:pt x="478" y="5943"/>
                  </a:lnTo>
                  <a:lnTo>
                    <a:pt x="1990" y="3290"/>
                  </a:lnTo>
                  <a:lnTo>
                    <a:pt x="2017" y="3237"/>
                  </a:lnTo>
                  <a:lnTo>
                    <a:pt x="2017" y="3158"/>
                  </a:lnTo>
                  <a:lnTo>
                    <a:pt x="2017" y="1778"/>
                  </a:lnTo>
                  <a:lnTo>
                    <a:pt x="3237" y="584"/>
                  </a:lnTo>
                  <a:lnTo>
                    <a:pt x="3290" y="505"/>
                  </a:lnTo>
                  <a:lnTo>
                    <a:pt x="3290" y="399"/>
                  </a:lnTo>
                  <a:lnTo>
                    <a:pt x="3290" y="319"/>
                  </a:lnTo>
                  <a:lnTo>
                    <a:pt x="3237" y="213"/>
                  </a:lnTo>
                  <a:lnTo>
                    <a:pt x="3131" y="160"/>
                  </a:lnTo>
                  <a:lnTo>
                    <a:pt x="2945" y="160"/>
                  </a:lnTo>
                  <a:lnTo>
                    <a:pt x="2866" y="213"/>
                  </a:lnTo>
                  <a:lnTo>
                    <a:pt x="1778" y="1327"/>
                  </a:lnTo>
                  <a:lnTo>
                    <a:pt x="531" y="54"/>
                  </a:lnTo>
                  <a:lnTo>
                    <a:pt x="4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0"/>
            <p:cNvSpPr/>
            <p:nvPr/>
          </p:nvSpPr>
          <p:spPr>
            <a:xfrm>
              <a:off x="2542266" y="1210999"/>
              <a:ext cx="274128" cy="334311"/>
            </a:xfrm>
            <a:custGeom>
              <a:avLst/>
              <a:gdLst/>
              <a:ahLst/>
              <a:cxnLst/>
              <a:rect l="l" t="t" r="r" b="b"/>
              <a:pathLst>
                <a:path w="10877" h="13265" extrusionOk="0">
                  <a:moveTo>
                    <a:pt x="9418" y="1"/>
                  </a:moveTo>
                  <a:lnTo>
                    <a:pt x="9418" y="1009"/>
                  </a:lnTo>
                  <a:lnTo>
                    <a:pt x="9365" y="1247"/>
                  </a:lnTo>
                  <a:lnTo>
                    <a:pt x="9285" y="1460"/>
                  </a:lnTo>
                  <a:lnTo>
                    <a:pt x="9073" y="1804"/>
                  </a:lnTo>
                  <a:lnTo>
                    <a:pt x="8993" y="1911"/>
                  </a:lnTo>
                  <a:lnTo>
                    <a:pt x="8861" y="1990"/>
                  </a:lnTo>
                  <a:lnTo>
                    <a:pt x="8702" y="1990"/>
                  </a:lnTo>
                  <a:lnTo>
                    <a:pt x="8569" y="1937"/>
                  </a:lnTo>
                  <a:lnTo>
                    <a:pt x="7932" y="1566"/>
                  </a:lnTo>
                  <a:lnTo>
                    <a:pt x="7773" y="1513"/>
                  </a:lnTo>
                  <a:lnTo>
                    <a:pt x="7614" y="1460"/>
                  </a:lnTo>
                  <a:lnTo>
                    <a:pt x="7428" y="1433"/>
                  </a:lnTo>
                  <a:lnTo>
                    <a:pt x="7269" y="1433"/>
                  </a:lnTo>
                  <a:lnTo>
                    <a:pt x="7110" y="1486"/>
                  </a:lnTo>
                  <a:lnTo>
                    <a:pt x="6951" y="1539"/>
                  </a:lnTo>
                  <a:lnTo>
                    <a:pt x="6792" y="1619"/>
                  </a:lnTo>
                  <a:lnTo>
                    <a:pt x="6659" y="1751"/>
                  </a:lnTo>
                  <a:lnTo>
                    <a:pt x="6420" y="1990"/>
                  </a:lnTo>
                  <a:lnTo>
                    <a:pt x="6341" y="2070"/>
                  </a:lnTo>
                  <a:lnTo>
                    <a:pt x="6261" y="2096"/>
                  </a:lnTo>
                  <a:lnTo>
                    <a:pt x="6155" y="2123"/>
                  </a:lnTo>
                  <a:lnTo>
                    <a:pt x="6075" y="2149"/>
                  </a:lnTo>
                  <a:lnTo>
                    <a:pt x="5784" y="2149"/>
                  </a:lnTo>
                  <a:lnTo>
                    <a:pt x="5651" y="2123"/>
                  </a:lnTo>
                  <a:lnTo>
                    <a:pt x="5518" y="2070"/>
                  </a:lnTo>
                  <a:lnTo>
                    <a:pt x="5439" y="1990"/>
                  </a:lnTo>
                  <a:lnTo>
                    <a:pt x="5359" y="1884"/>
                  </a:lnTo>
                  <a:lnTo>
                    <a:pt x="5200" y="1645"/>
                  </a:lnTo>
                  <a:lnTo>
                    <a:pt x="5120" y="1539"/>
                  </a:lnTo>
                  <a:lnTo>
                    <a:pt x="5041" y="1433"/>
                  </a:lnTo>
                  <a:lnTo>
                    <a:pt x="4935" y="1327"/>
                  </a:lnTo>
                  <a:lnTo>
                    <a:pt x="4829" y="1247"/>
                  </a:lnTo>
                  <a:lnTo>
                    <a:pt x="4696" y="1194"/>
                  </a:lnTo>
                  <a:lnTo>
                    <a:pt x="4563" y="1141"/>
                  </a:lnTo>
                  <a:lnTo>
                    <a:pt x="4431" y="1115"/>
                  </a:lnTo>
                  <a:lnTo>
                    <a:pt x="1645" y="1115"/>
                  </a:lnTo>
                  <a:lnTo>
                    <a:pt x="1539" y="1088"/>
                  </a:lnTo>
                  <a:lnTo>
                    <a:pt x="1460" y="1035"/>
                  </a:lnTo>
                  <a:lnTo>
                    <a:pt x="611" y="213"/>
                  </a:lnTo>
                  <a:lnTo>
                    <a:pt x="27" y="319"/>
                  </a:lnTo>
                  <a:lnTo>
                    <a:pt x="1" y="823"/>
                  </a:lnTo>
                  <a:lnTo>
                    <a:pt x="1035" y="1858"/>
                  </a:lnTo>
                  <a:lnTo>
                    <a:pt x="1115" y="1911"/>
                  </a:lnTo>
                  <a:lnTo>
                    <a:pt x="1194" y="1964"/>
                  </a:lnTo>
                  <a:lnTo>
                    <a:pt x="1274" y="1990"/>
                  </a:lnTo>
                  <a:lnTo>
                    <a:pt x="1698" y="1990"/>
                  </a:lnTo>
                  <a:lnTo>
                    <a:pt x="1751" y="2017"/>
                  </a:lnTo>
                  <a:lnTo>
                    <a:pt x="1751" y="2043"/>
                  </a:lnTo>
                  <a:lnTo>
                    <a:pt x="1539" y="2415"/>
                  </a:lnTo>
                  <a:lnTo>
                    <a:pt x="1460" y="2494"/>
                  </a:lnTo>
                  <a:lnTo>
                    <a:pt x="1380" y="2574"/>
                  </a:lnTo>
                  <a:lnTo>
                    <a:pt x="1274" y="2600"/>
                  </a:lnTo>
                  <a:lnTo>
                    <a:pt x="1168" y="2627"/>
                  </a:lnTo>
                  <a:lnTo>
                    <a:pt x="505" y="2627"/>
                  </a:lnTo>
                  <a:lnTo>
                    <a:pt x="452" y="2653"/>
                  </a:lnTo>
                  <a:lnTo>
                    <a:pt x="399" y="2680"/>
                  </a:lnTo>
                  <a:lnTo>
                    <a:pt x="425" y="2733"/>
                  </a:lnTo>
                  <a:lnTo>
                    <a:pt x="452" y="2786"/>
                  </a:lnTo>
                  <a:lnTo>
                    <a:pt x="1619" y="3343"/>
                  </a:lnTo>
                  <a:lnTo>
                    <a:pt x="1751" y="3396"/>
                  </a:lnTo>
                  <a:lnTo>
                    <a:pt x="1884" y="3370"/>
                  </a:lnTo>
                  <a:lnTo>
                    <a:pt x="1990" y="3317"/>
                  </a:lnTo>
                  <a:lnTo>
                    <a:pt x="2096" y="3210"/>
                  </a:lnTo>
                  <a:lnTo>
                    <a:pt x="2600" y="2309"/>
                  </a:lnTo>
                  <a:lnTo>
                    <a:pt x="2706" y="2176"/>
                  </a:lnTo>
                  <a:lnTo>
                    <a:pt x="2839" y="2070"/>
                  </a:lnTo>
                  <a:lnTo>
                    <a:pt x="2998" y="2017"/>
                  </a:lnTo>
                  <a:lnTo>
                    <a:pt x="3157" y="1990"/>
                  </a:lnTo>
                  <a:lnTo>
                    <a:pt x="4298" y="1990"/>
                  </a:lnTo>
                  <a:lnTo>
                    <a:pt x="4378" y="2017"/>
                  </a:lnTo>
                  <a:lnTo>
                    <a:pt x="4457" y="2096"/>
                  </a:lnTo>
                  <a:lnTo>
                    <a:pt x="4669" y="2441"/>
                  </a:lnTo>
                  <a:lnTo>
                    <a:pt x="4696" y="2521"/>
                  </a:lnTo>
                  <a:lnTo>
                    <a:pt x="4723" y="2600"/>
                  </a:lnTo>
                  <a:lnTo>
                    <a:pt x="4723" y="2786"/>
                  </a:lnTo>
                  <a:lnTo>
                    <a:pt x="4643" y="2945"/>
                  </a:lnTo>
                  <a:lnTo>
                    <a:pt x="4590" y="2998"/>
                  </a:lnTo>
                  <a:lnTo>
                    <a:pt x="4537" y="3051"/>
                  </a:lnTo>
                  <a:lnTo>
                    <a:pt x="4219" y="3317"/>
                  </a:lnTo>
                  <a:lnTo>
                    <a:pt x="3927" y="3635"/>
                  </a:lnTo>
                  <a:lnTo>
                    <a:pt x="3661" y="4006"/>
                  </a:lnTo>
                  <a:lnTo>
                    <a:pt x="3423" y="4457"/>
                  </a:lnTo>
                  <a:lnTo>
                    <a:pt x="3317" y="4696"/>
                  </a:lnTo>
                  <a:lnTo>
                    <a:pt x="3237" y="4961"/>
                  </a:lnTo>
                  <a:lnTo>
                    <a:pt x="3131" y="5253"/>
                  </a:lnTo>
                  <a:lnTo>
                    <a:pt x="3078" y="5545"/>
                  </a:lnTo>
                  <a:lnTo>
                    <a:pt x="3025" y="5863"/>
                  </a:lnTo>
                  <a:lnTo>
                    <a:pt x="2972" y="6208"/>
                  </a:lnTo>
                  <a:lnTo>
                    <a:pt x="2945" y="6553"/>
                  </a:lnTo>
                  <a:lnTo>
                    <a:pt x="2945" y="6924"/>
                  </a:lnTo>
                  <a:lnTo>
                    <a:pt x="2972" y="7561"/>
                  </a:lnTo>
                  <a:lnTo>
                    <a:pt x="3025" y="8197"/>
                  </a:lnTo>
                  <a:lnTo>
                    <a:pt x="3104" y="8861"/>
                  </a:lnTo>
                  <a:lnTo>
                    <a:pt x="3237" y="9497"/>
                  </a:lnTo>
                  <a:lnTo>
                    <a:pt x="3370" y="10107"/>
                  </a:lnTo>
                  <a:lnTo>
                    <a:pt x="3555" y="10691"/>
                  </a:lnTo>
                  <a:lnTo>
                    <a:pt x="3768" y="11248"/>
                  </a:lnTo>
                  <a:lnTo>
                    <a:pt x="3980" y="11726"/>
                  </a:lnTo>
                  <a:lnTo>
                    <a:pt x="4033" y="11832"/>
                  </a:lnTo>
                  <a:lnTo>
                    <a:pt x="4059" y="11938"/>
                  </a:lnTo>
                  <a:lnTo>
                    <a:pt x="4059" y="12070"/>
                  </a:lnTo>
                  <a:lnTo>
                    <a:pt x="4059" y="12177"/>
                  </a:lnTo>
                  <a:lnTo>
                    <a:pt x="4033" y="12283"/>
                  </a:lnTo>
                  <a:lnTo>
                    <a:pt x="3980" y="12362"/>
                  </a:lnTo>
                  <a:lnTo>
                    <a:pt x="3927" y="12468"/>
                  </a:lnTo>
                  <a:lnTo>
                    <a:pt x="3847" y="12548"/>
                  </a:lnTo>
                  <a:lnTo>
                    <a:pt x="3210" y="13211"/>
                  </a:lnTo>
                  <a:lnTo>
                    <a:pt x="3184" y="13238"/>
                  </a:lnTo>
                  <a:lnTo>
                    <a:pt x="3237" y="13264"/>
                  </a:lnTo>
                  <a:lnTo>
                    <a:pt x="8091" y="13264"/>
                  </a:lnTo>
                  <a:lnTo>
                    <a:pt x="8145" y="13238"/>
                  </a:lnTo>
                  <a:lnTo>
                    <a:pt x="8118" y="13211"/>
                  </a:lnTo>
                  <a:lnTo>
                    <a:pt x="7481" y="12548"/>
                  </a:lnTo>
                  <a:lnTo>
                    <a:pt x="7402" y="12468"/>
                  </a:lnTo>
                  <a:lnTo>
                    <a:pt x="7349" y="12362"/>
                  </a:lnTo>
                  <a:lnTo>
                    <a:pt x="7296" y="12283"/>
                  </a:lnTo>
                  <a:lnTo>
                    <a:pt x="7269" y="12177"/>
                  </a:lnTo>
                  <a:lnTo>
                    <a:pt x="7269" y="12070"/>
                  </a:lnTo>
                  <a:lnTo>
                    <a:pt x="7269" y="11938"/>
                  </a:lnTo>
                  <a:lnTo>
                    <a:pt x="7296" y="11832"/>
                  </a:lnTo>
                  <a:lnTo>
                    <a:pt x="7349" y="11726"/>
                  </a:lnTo>
                  <a:lnTo>
                    <a:pt x="7561" y="11248"/>
                  </a:lnTo>
                  <a:lnTo>
                    <a:pt x="7773" y="10691"/>
                  </a:lnTo>
                  <a:lnTo>
                    <a:pt x="7959" y="10107"/>
                  </a:lnTo>
                  <a:lnTo>
                    <a:pt x="8091" y="9497"/>
                  </a:lnTo>
                  <a:lnTo>
                    <a:pt x="8224" y="8861"/>
                  </a:lnTo>
                  <a:lnTo>
                    <a:pt x="8304" y="8197"/>
                  </a:lnTo>
                  <a:lnTo>
                    <a:pt x="8357" y="7561"/>
                  </a:lnTo>
                  <a:lnTo>
                    <a:pt x="8383" y="6924"/>
                  </a:lnTo>
                  <a:lnTo>
                    <a:pt x="8357" y="6261"/>
                  </a:lnTo>
                  <a:lnTo>
                    <a:pt x="8277" y="5677"/>
                  </a:lnTo>
                  <a:lnTo>
                    <a:pt x="8145" y="5147"/>
                  </a:lnTo>
                  <a:lnTo>
                    <a:pt x="7985" y="4669"/>
                  </a:lnTo>
                  <a:lnTo>
                    <a:pt x="7800" y="4245"/>
                  </a:lnTo>
                  <a:lnTo>
                    <a:pt x="7561" y="3847"/>
                  </a:lnTo>
                  <a:lnTo>
                    <a:pt x="7322" y="3529"/>
                  </a:lnTo>
                  <a:lnTo>
                    <a:pt x="7057" y="3263"/>
                  </a:lnTo>
                  <a:lnTo>
                    <a:pt x="7004" y="3184"/>
                  </a:lnTo>
                  <a:lnTo>
                    <a:pt x="6951" y="3104"/>
                  </a:lnTo>
                  <a:lnTo>
                    <a:pt x="6924" y="3025"/>
                  </a:lnTo>
                  <a:lnTo>
                    <a:pt x="6898" y="2945"/>
                  </a:lnTo>
                  <a:lnTo>
                    <a:pt x="6924" y="2839"/>
                  </a:lnTo>
                  <a:lnTo>
                    <a:pt x="6951" y="2759"/>
                  </a:lnTo>
                  <a:lnTo>
                    <a:pt x="6977" y="2680"/>
                  </a:lnTo>
                  <a:lnTo>
                    <a:pt x="7057" y="2600"/>
                  </a:lnTo>
                  <a:lnTo>
                    <a:pt x="7269" y="2362"/>
                  </a:lnTo>
                  <a:lnTo>
                    <a:pt x="7322" y="2335"/>
                  </a:lnTo>
                  <a:lnTo>
                    <a:pt x="7375" y="2309"/>
                  </a:lnTo>
                  <a:lnTo>
                    <a:pt x="7455" y="2309"/>
                  </a:lnTo>
                  <a:lnTo>
                    <a:pt x="7508" y="2335"/>
                  </a:lnTo>
                  <a:lnTo>
                    <a:pt x="8834" y="3104"/>
                  </a:lnTo>
                  <a:lnTo>
                    <a:pt x="8940" y="3157"/>
                  </a:lnTo>
                  <a:lnTo>
                    <a:pt x="10771" y="3157"/>
                  </a:lnTo>
                  <a:lnTo>
                    <a:pt x="10850" y="3131"/>
                  </a:lnTo>
                  <a:lnTo>
                    <a:pt x="10877" y="3078"/>
                  </a:lnTo>
                  <a:lnTo>
                    <a:pt x="10877" y="2998"/>
                  </a:lnTo>
                  <a:lnTo>
                    <a:pt x="10824" y="2945"/>
                  </a:lnTo>
                  <a:lnTo>
                    <a:pt x="9763" y="2521"/>
                  </a:lnTo>
                  <a:lnTo>
                    <a:pt x="9736" y="2494"/>
                  </a:lnTo>
                  <a:lnTo>
                    <a:pt x="9736" y="2441"/>
                  </a:lnTo>
                  <a:lnTo>
                    <a:pt x="10187" y="1645"/>
                  </a:lnTo>
                  <a:lnTo>
                    <a:pt x="10240" y="1539"/>
                  </a:lnTo>
                  <a:lnTo>
                    <a:pt x="10267" y="1407"/>
                  </a:lnTo>
                  <a:lnTo>
                    <a:pt x="10293" y="1300"/>
                  </a:lnTo>
                  <a:lnTo>
                    <a:pt x="10320" y="1168"/>
                  </a:lnTo>
                  <a:lnTo>
                    <a:pt x="10320" y="531"/>
                  </a:lnTo>
                  <a:lnTo>
                    <a:pt x="94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0"/>
            <p:cNvSpPr/>
            <p:nvPr/>
          </p:nvSpPr>
          <p:spPr>
            <a:xfrm>
              <a:off x="2622486" y="1224382"/>
              <a:ext cx="193908" cy="320929"/>
            </a:xfrm>
            <a:custGeom>
              <a:avLst/>
              <a:gdLst/>
              <a:ahLst/>
              <a:cxnLst/>
              <a:rect l="l" t="t" r="r" b="b"/>
              <a:pathLst>
                <a:path w="7694" h="12734" extrusionOk="0">
                  <a:moveTo>
                    <a:pt x="6235" y="0"/>
                  </a:moveTo>
                  <a:lnTo>
                    <a:pt x="6235" y="478"/>
                  </a:lnTo>
                  <a:lnTo>
                    <a:pt x="6182" y="716"/>
                  </a:lnTo>
                  <a:lnTo>
                    <a:pt x="6102" y="929"/>
                  </a:lnTo>
                  <a:lnTo>
                    <a:pt x="5890" y="1273"/>
                  </a:lnTo>
                  <a:lnTo>
                    <a:pt x="5810" y="1380"/>
                  </a:lnTo>
                  <a:lnTo>
                    <a:pt x="5678" y="1459"/>
                  </a:lnTo>
                  <a:lnTo>
                    <a:pt x="5519" y="1459"/>
                  </a:lnTo>
                  <a:lnTo>
                    <a:pt x="5386" y="1406"/>
                  </a:lnTo>
                  <a:lnTo>
                    <a:pt x="4749" y="1035"/>
                  </a:lnTo>
                  <a:lnTo>
                    <a:pt x="4590" y="982"/>
                  </a:lnTo>
                  <a:lnTo>
                    <a:pt x="4431" y="929"/>
                  </a:lnTo>
                  <a:lnTo>
                    <a:pt x="4245" y="902"/>
                  </a:lnTo>
                  <a:lnTo>
                    <a:pt x="4086" y="902"/>
                  </a:lnTo>
                  <a:lnTo>
                    <a:pt x="3927" y="955"/>
                  </a:lnTo>
                  <a:lnTo>
                    <a:pt x="3768" y="1008"/>
                  </a:lnTo>
                  <a:lnTo>
                    <a:pt x="3609" y="1088"/>
                  </a:lnTo>
                  <a:lnTo>
                    <a:pt x="3476" y="1220"/>
                  </a:lnTo>
                  <a:lnTo>
                    <a:pt x="3237" y="1459"/>
                  </a:lnTo>
                  <a:lnTo>
                    <a:pt x="3158" y="1539"/>
                  </a:lnTo>
                  <a:lnTo>
                    <a:pt x="3078" y="1565"/>
                  </a:lnTo>
                  <a:lnTo>
                    <a:pt x="2972" y="1592"/>
                  </a:lnTo>
                  <a:lnTo>
                    <a:pt x="2892" y="1618"/>
                  </a:lnTo>
                  <a:lnTo>
                    <a:pt x="2601" y="1618"/>
                  </a:lnTo>
                  <a:lnTo>
                    <a:pt x="2521" y="1592"/>
                  </a:lnTo>
                  <a:lnTo>
                    <a:pt x="2495" y="1778"/>
                  </a:lnTo>
                  <a:lnTo>
                    <a:pt x="2548" y="1937"/>
                  </a:lnTo>
                  <a:lnTo>
                    <a:pt x="2601" y="2096"/>
                  </a:lnTo>
                  <a:lnTo>
                    <a:pt x="2707" y="2255"/>
                  </a:lnTo>
                  <a:lnTo>
                    <a:pt x="2945" y="2520"/>
                  </a:lnTo>
                  <a:lnTo>
                    <a:pt x="3158" y="2839"/>
                  </a:lnTo>
                  <a:lnTo>
                    <a:pt x="3343" y="3210"/>
                  </a:lnTo>
                  <a:lnTo>
                    <a:pt x="3529" y="3634"/>
                  </a:lnTo>
                  <a:lnTo>
                    <a:pt x="3662" y="4085"/>
                  </a:lnTo>
                  <a:lnTo>
                    <a:pt x="3768" y="4563"/>
                  </a:lnTo>
                  <a:lnTo>
                    <a:pt x="3821" y="5120"/>
                  </a:lnTo>
                  <a:lnTo>
                    <a:pt x="3847" y="5703"/>
                  </a:lnTo>
                  <a:lnTo>
                    <a:pt x="3821" y="6287"/>
                  </a:lnTo>
                  <a:lnTo>
                    <a:pt x="3768" y="6897"/>
                  </a:lnTo>
                  <a:lnTo>
                    <a:pt x="3715" y="7481"/>
                  </a:lnTo>
                  <a:lnTo>
                    <a:pt x="3609" y="8091"/>
                  </a:lnTo>
                  <a:lnTo>
                    <a:pt x="3476" y="8648"/>
                  </a:lnTo>
                  <a:lnTo>
                    <a:pt x="3317" y="9205"/>
                  </a:lnTo>
                  <a:lnTo>
                    <a:pt x="3131" y="9736"/>
                  </a:lnTo>
                  <a:lnTo>
                    <a:pt x="2945" y="10213"/>
                  </a:lnTo>
                  <a:lnTo>
                    <a:pt x="2892" y="10399"/>
                  </a:lnTo>
                  <a:lnTo>
                    <a:pt x="2839" y="10584"/>
                  </a:lnTo>
                  <a:lnTo>
                    <a:pt x="2839" y="10770"/>
                  </a:lnTo>
                  <a:lnTo>
                    <a:pt x="2866" y="10956"/>
                  </a:lnTo>
                  <a:lnTo>
                    <a:pt x="2919" y="11142"/>
                  </a:lnTo>
                  <a:lnTo>
                    <a:pt x="2972" y="11301"/>
                  </a:lnTo>
                  <a:lnTo>
                    <a:pt x="3078" y="11460"/>
                  </a:lnTo>
                  <a:lnTo>
                    <a:pt x="3211" y="11619"/>
                  </a:lnTo>
                  <a:lnTo>
                    <a:pt x="3264" y="11672"/>
                  </a:lnTo>
                  <a:lnTo>
                    <a:pt x="3290" y="11725"/>
                  </a:lnTo>
                  <a:lnTo>
                    <a:pt x="3317" y="11778"/>
                  </a:lnTo>
                  <a:lnTo>
                    <a:pt x="3317" y="11858"/>
                  </a:lnTo>
                  <a:lnTo>
                    <a:pt x="3290" y="11911"/>
                  </a:lnTo>
                  <a:lnTo>
                    <a:pt x="3264" y="11964"/>
                  </a:lnTo>
                  <a:lnTo>
                    <a:pt x="3211" y="12017"/>
                  </a:lnTo>
                  <a:lnTo>
                    <a:pt x="3158" y="12043"/>
                  </a:lnTo>
                  <a:lnTo>
                    <a:pt x="3078" y="12070"/>
                  </a:lnTo>
                  <a:lnTo>
                    <a:pt x="638" y="12070"/>
                  </a:lnTo>
                  <a:lnTo>
                    <a:pt x="27" y="12680"/>
                  </a:lnTo>
                  <a:lnTo>
                    <a:pt x="1" y="12707"/>
                  </a:lnTo>
                  <a:lnTo>
                    <a:pt x="54" y="12733"/>
                  </a:lnTo>
                  <a:lnTo>
                    <a:pt x="4908" y="12733"/>
                  </a:lnTo>
                  <a:lnTo>
                    <a:pt x="4962" y="12707"/>
                  </a:lnTo>
                  <a:lnTo>
                    <a:pt x="4935" y="12680"/>
                  </a:lnTo>
                  <a:lnTo>
                    <a:pt x="4298" y="12017"/>
                  </a:lnTo>
                  <a:lnTo>
                    <a:pt x="4219" y="11937"/>
                  </a:lnTo>
                  <a:lnTo>
                    <a:pt x="4166" y="11831"/>
                  </a:lnTo>
                  <a:lnTo>
                    <a:pt x="4113" y="11752"/>
                  </a:lnTo>
                  <a:lnTo>
                    <a:pt x="4086" y="11646"/>
                  </a:lnTo>
                  <a:lnTo>
                    <a:pt x="4086" y="11539"/>
                  </a:lnTo>
                  <a:lnTo>
                    <a:pt x="4086" y="11407"/>
                  </a:lnTo>
                  <a:lnTo>
                    <a:pt x="4113" y="11301"/>
                  </a:lnTo>
                  <a:lnTo>
                    <a:pt x="4166" y="11195"/>
                  </a:lnTo>
                  <a:lnTo>
                    <a:pt x="4378" y="10717"/>
                  </a:lnTo>
                  <a:lnTo>
                    <a:pt x="4590" y="10160"/>
                  </a:lnTo>
                  <a:lnTo>
                    <a:pt x="4776" y="9576"/>
                  </a:lnTo>
                  <a:lnTo>
                    <a:pt x="4908" y="8966"/>
                  </a:lnTo>
                  <a:lnTo>
                    <a:pt x="5041" y="8330"/>
                  </a:lnTo>
                  <a:lnTo>
                    <a:pt x="5121" y="7666"/>
                  </a:lnTo>
                  <a:lnTo>
                    <a:pt x="5174" y="7030"/>
                  </a:lnTo>
                  <a:lnTo>
                    <a:pt x="5200" y="6393"/>
                  </a:lnTo>
                  <a:lnTo>
                    <a:pt x="5174" y="5730"/>
                  </a:lnTo>
                  <a:lnTo>
                    <a:pt x="5094" y="5146"/>
                  </a:lnTo>
                  <a:lnTo>
                    <a:pt x="4962" y="4616"/>
                  </a:lnTo>
                  <a:lnTo>
                    <a:pt x="4802" y="4138"/>
                  </a:lnTo>
                  <a:lnTo>
                    <a:pt x="4617" y="3714"/>
                  </a:lnTo>
                  <a:lnTo>
                    <a:pt x="4378" y="3316"/>
                  </a:lnTo>
                  <a:lnTo>
                    <a:pt x="4139" y="2998"/>
                  </a:lnTo>
                  <a:lnTo>
                    <a:pt x="3874" y="2732"/>
                  </a:lnTo>
                  <a:lnTo>
                    <a:pt x="3821" y="2653"/>
                  </a:lnTo>
                  <a:lnTo>
                    <a:pt x="3768" y="2573"/>
                  </a:lnTo>
                  <a:lnTo>
                    <a:pt x="3741" y="2494"/>
                  </a:lnTo>
                  <a:lnTo>
                    <a:pt x="3715" y="2414"/>
                  </a:lnTo>
                  <a:lnTo>
                    <a:pt x="3741" y="2308"/>
                  </a:lnTo>
                  <a:lnTo>
                    <a:pt x="3768" y="2228"/>
                  </a:lnTo>
                  <a:lnTo>
                    <a:pt x="3794" y="2149"/>
                  </a:lnTo>
                  <a:lnTo>
                    <a:pt x="3874" y="2069"/>
                  </a:lnTo>
                  <a:lnTo>
                    <a:pt x="4086" y="1831"/>
                  </a:lnTo>
                  <a:lnTo>
                    <a:pt x="4139" y="1804"/>
                  </a:lnTo>
                  <a:lnTo>
                    <a:pt x="4192" y="1778"/>
                  </a:lnTo>
                  <a:lnTo>
                    <a:pt x="4272" y="1778"/>
                  </a:lnTo>
                  <a:lnTo>
                    <a:pt x="4325" y="1804"/>
                  </a:lnTo>
                  <a:lnTo>
                    <a:pt x="5651" y="2573"/>
                  </a:lnTo>
                  <a:lnTo>
                    <a:pt x="5757" y="2626"/>
                  </a:lnTo>
                  <a:lnTo>
                    <a:pt x="7588" y="2626"/>
                  </a:lnTo>
                  <a:lnTo>
                    <a:pt x="7667" y="2600"/>
                  </a:lnTo>
                  <a:lnTo>
                    <a:pt x="7694" y="2547"/>
                  </a:lnTo>
                  <a:lnTo>
                    <a:pt x="7694" y="2467"/>
                  </a:lnTo>
                  <a:lnTo>
                    <a:pt x="7641" y="2414"/>
                  </a:lnTo>
                  <a:lnTo>
                    <a:pt x="6580" y="1990"/>
                  </a:lnTo>
                  <a:lnTo>
                    <a:pt x="6553" y="1963"/>
                  </a:lnTo>
                  <a:lnTo>
                    <a:pt x="6553" y="1910"/>
                  </a:lnTo>
                  <a:lnTo>
                    <a:pt x="7004" y="1114"/>
                  </a:lnTo>
                  <a:lnTo>
                    <a:pt x="7057" y="1008"/>
                  </a:lnTo>
                  <a:lnTo>
                    <a:pt x="7084" y="876"/>
                  </a:lnTo>
                  <a:lnTo>
                    <a:pt x="7110" y="769"/>
                  </a:lnTo>
                  <a:lnTo>
                    <a:pt x="7137" y="637"/>
                  </a:lnTo>
                  <a:lnTo>
                    <a:pt x="713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0"/>
            <p:cNvSpPr/>
            <p:nvPr/>
          </p:nvSpPr>
          <p:spPr>
            <a:xfrm>
              <a:off x="2685341" y="1120094"/>
              <a:ext cx="86268" cy="38787"/>
            </a:xfrm>
            <a:custGeom>
              <a:avLst/>
              <a:gdLst/>
              <a:ahLst/>
              <a:cxnLst/>
              <a:rect l="l" t="t" r="r" b="b"/>
              <a:pathLst>
                <a:path w="3423" h="1539" extrusionOk="0">
                  <a:moveTo>
                    <a:pt x="1486" y="0"/>
                  </a:moveTo>
                  <a:lnTo>
                    <a:pt x="1274" y="27"/>
                  </a:lnTo>
                  <a:lnTo>
                    <a:pt x="1088" y="106"/>
                  </a:lnTo>
                  <a:lnTo>
                    <a:pt x="929" y="212"/>
                  </a:lnTo>
                  <a:lnTo>
                    <a:pt x="770" y="371"/>
                  </a:lnTo>
                  <a:lnTo>
                    <a:pt x="690" y="451"/>
                  </a:lnTo>
                  <a:lnTo>
                    <a:pt x="584" y="531"/>
                  </a:lnTo>
                  <a:lnTo>
                    <a:pt x="478" y="584"/>
                  </a:lnTo>
                  <a:lnTo>
                    <a:pt x="319" y="584"/>
                  </a:lnTo>
                  <a:lnTo>
                    <a:pt x="160" y="610"/>
                  </a:lnTo>
                  <a:lnTo>
                    <a:pt x="1" y="663"/>
                  </a:lnTo>
                  <a:lnTo>
                    <a:pt x="107" y="716"/>
                  </a:lnTo>
                  <a:lnTo>
                    <a:pt x="186" y="849"/>
                  </a:lnTo>
                  <a:lnTo>
                    <a:pt x="239" y="981"/>
                  </a:lnTo>
                  <a:lnTo>
                    <a:pt x="292" y="1141"/>
                  </a:lnTo>
                  <a:lnTo>
                    <a:pt x="345" y="1432"/>
                  </a:lnTo>
                  <a:lnTo>
                    <a:pt x="345" y="1512"/>
                  </a:lnTo>
                  <a:lnTo>
                    <a:pt x="319" y="1539"/>
                  </a:lnTo>
                  <a:lnTo>
                    <a:pt x="3316" y="1539"/>
                  </a:lnTo>
                  <a:lnTo>
                    <a:pt x="3369" y="1512"/>
                  </a:lnTo>
                  <a:lnTo>
                    <a:pt x="3423" y="1459"/>
                  </a:lnTo>
                  <a:lnTo>
                    <a:pt x="3423" y="1379"/>
                  </a:lnTo>
                  <a:lnTo>
                    <a:pt x="3423" y="1220"/>
                  </a:lnTo>
                  <a:lnTo>
                    <a:pt x="3369" y="1061"/>
                  </a:lnTo>
                  <a:lnTo>
                    <a:pt x="3290" y="928"/>
                  </a:lnTo>
                  <a:lnTo>
                    <a:pt x="3210" y="822"/>
                  </a:lnTo>
                  <a:lnTo>
                    <a:pt x="3078" y="716"/>
                  </a:lnTo>
                  <a:lnTo>
                    <a:pt x="2945" y="637"/>
                  </a:lnTo>
                  <a:lnTo>
                    <a:pt x="2786" y="610"/>
                  </a:lnTo>
                  <a:lnTo>
                    <a:pt x="2627" y="584"/>
                  </a:lnTo>
                  <a:lnTo>
                    <a:pt x="2494" y="584"/>
                  </a:lnTo>
                  <a:lnTo>
                    <a:pt x="2388" y="531"/>
                  </a:lnTo>
                  <a:lnTo>
                    <a:pt x="2282" y="451"/>
                  </a:lnTo>
                  <a:lnTo>
                    <a:pt x="2176" y="371"/>
                  </a:lnTo>
                  <a:lnTo>
                    <a:pt x="2043" y="212"/>
                  </a:lnTo>
                  <a:lnTo>
                    <a:pt x="1884" y="106"/>
                  </a:lnTo>
                  <a:lnTo>
                    <a:pt x="1698" y="27"/>
                  </a:lnTo>
                  <a:lnTo>
                    <a:pt x="1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0"/>
            <p:cNvSpPr/>
            <p:nvPr/>
          </p:nvSpPr>
          <p:spPr>
            <a:xfrm>
              <a:off x="2618479" y="1313951"/>
              <a:ext cx="67568" cy="12727"/>
            </a:xfrm>
            <a:custGeom>
              <a:avLst/>
              <a:gdLst/>
              <a:ahLst/>
              <a:cxnLst/>
              <a:rect l="l" t="t" r="r" b="b"/>
              <a:pathLst>
                <a:path w="2681" h="505" extrusionOk="0">
                  <a:moveTo>
                    <a:pt x="266" y="1"/>
                  </a:moveTo>
                  <a:lnTo>
                    <a:pt x="160" y="27"/>
                  </a:lnTo>
                  <a:lnTo>
                    <a:pt x="80" y="80"/>
                  </a:lnTo>
                  <a:lnTo>
                    <a:pt x="27" y="160"/>
                  </a:lnTo>
                  <a:lnTo>
                    <a:pt x="1" y="240"/>
                  </a:lnTo>
                  <a:lnTo>
                    <a:pt x="27" y="346"/>
                  </a:lnTo>
                  <a:lnTo>
                    <a:pt x="80" y="425"/>
                  </a:lnTo>
                  <a:lnTo>
                    <a:pt x="160" y="478"/>
                  </a:lnTo>
                  <a:lnTo>
                    <a:pt x="266" y="505"/>
                  </a:lnTo>
                  <a:lnTo>
                    <a:pt x="2415" y="505"/>
                  </a:lnTo>
                  <a:lnTo>
                    <a:pt x="2521" y="478"/>
                  </a:lnTo>
                  <a:lnTo>
                    <a:pt x="2600" y="425"/>
                  </a:lnTo>
                  <a:lnTo>
                    <a:pt x="2654" y="346"/>
                  </a:lnTo>
                  <a:lnTo>
                    <a:pt x="2680" y="240"/>
                  </a:lnTo>
                  <a:lnTo>
                    <a:pt x="2654" y="160"/>
                  </a:lnTo>
                  <a:lnTo>
                    <a:pt x="2600" y="80"/>
                  </a:lnTo>
                  <a:lnTo>
                    <a:pt x="2521" y="27"/>
                  </a:lnTo>
                  <a:lnTo>
                    <a:pt x="2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0"/>
            <p:cNvSpPr/>
            <p:nvPr/>
          </p:nvSpPr>
          <p:spPr>
            <a:xfrm>
              <a:off x="2608448" y="1347395"/>
              <a:ext cx="77598" cy="12727"/>
            </a:xfrm>
            <a:custGeom>
              <a:avLst/>
              <a:gdLst/>
              <a:ahLst/>
              <a:cxnLst/>
              <a:rect l="l" t="t" r="r" b="b"/>
              <a:pathLst>
                <a:path w="3079" h="505" extrusionOk="0">
                  <a:moveTo>
                    <a:pt x="240" y="0"/>
                  </a:moveTo>
                  <a:lnTo>
                    <a:pt x="160" y="27"/>
                  </a:lnTo>
                  <a:lnTo>
                    <a:pt x="80" y="80"/>
                  </a:lnTo>
                  <a:lnTo>
                    <a:pt x="1" y="159"/>
                  </a:lnTo>
                  <a:lnTo>
                    <a:pt x="1" y="265"/>
                  </a:lnTo>
                  <a:lnTo>
                    <a:pt x="1" y="345"/>
                  </a:lnTo>
                  <a:lnTo>
                    <a:pt x="80" y="425"/>
                  </a:lnTo>
                  <a:lnTo>
                    <a:pt x="160" y="478"/>
                  </a:lnTo>
                  <a:lnTo>
                    <a:pt x="240" y="504"/>
                  </a:lnTo>
                  <a:lnTo>
                    <a:pt x="2813" y="504"/>
                  </a:lnTo>
                  <a:lnTo>
                    <a:pt x="2919" y="478"/>
                  </a:lnTo>
                  <a:lnTo>
                    <a:pt x="2998" y="425"/>
                  </a:lnTo>
                  <a:lnTo>
                    <a:pt x="3052" y="345"/>
                  </a:lnTo>
                  <a:lnTo>
                    <a:pt x="3078" y="265"/>
                  </a:lnTo>
                  <a:lnTo>
                    <a:pt x="3052" y="159"/>
                  </a:lnTo>
                  <a:lnTo>
                    <a:pt x="2998" y="80"/>
                  </a:lnTo>
                  <a:lnTo>
                    <a:pt x="2919" y="27"/>
                  </a:lnTo>
                  <a:lnTo>
                    <a:pt x="2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0"/>
            <p:cNvSpPr/>
            <p:nvPr/>
          </p:nvSpPr>
          <p:spPr>
            <a:xfrm>
              <a:off x="2607793" y="1414913"/>
              <a:ext cx="78254" cy="12727"/>
            </a:xfrm>
            <a:custGeom>
              <a:avLst/>
              <a:gdLst/>
              <a:ahLst/>
              <a:cxnLst/>
              <a:rect l="l" t="t" r="r" b="b"/>
              <a:pathLst>
                <a:path w="3105" h="505" extrusionOk="0">
                  <a:moveTo>
                    <a:pt x="160" y="0"/>
                  </a:moveTo>
                  <a:lnTo>
                    <a:pt x="80" y="53"/>
                  </a:lnTo>
                  <a:lnTo>
                    <a:pt x="27" y="133"/>
                  </a:lnTo>
                  <a:lnTo>
                    <a:pt x="0" y="239"/>
                  </a:lnTo>
                  <a:lnTo>
                    <a:pt x="27" y="345"/>
                  </a:lnTo>
                  <a:lnTo>
                    <a:pt x="80" y="425"/>
                  </a:lnTo>
                  <a:lnTo>
                    <a:pt x="160" y="478"/>
                  </a:lnTo>
                  <a:lnTo>
                    <a:pt x="266" y="504"/>
                  </a:lnTo>
                  <a:lnTo>
                    <a:pt x="2839" y="504"/>
                  </a:lnTo>
                  <a:lnTo>
                    <a:pt x="2945" y="478"/>
                  </a:lnTo>
                  <a:lnTo>
                    <a:pt x="3024" y="425"/>
                  </a:lnTo>
                  <a:lnTo>
                    <a:pt x="3078" y="345"/>
                  </a:lnTo>
                  <a:lnTo>
                    <a:pt x="3104" y="239"/>
                  </a:lnTo>
                  <a:lnTo>
                    <a:pt x="3078" y="133"/>
                  </a:lnTo>
                  <a:lnTo>
                    <a:pt x="3024" y="53"/>
                  </a:lnTo>
                  <a:lnTo>
                    <a:pt x="2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0"/>
            <p:cNvSpPr/>
            <p:nvPr/>
          </p:nvSpPr>
          <p:spPr>
            <a:xfrm>
              <a:off x="2691364" y="1380814"/>
              <a:ext cx="72886" cy="80245"/>
            </a:xfrm>
            <a:custGeom>
              <a:avLst/>
              <a:gdLst/>
              <a:ahLst/>
              <a:cxnLst/>
              <a:rect l="l" t="t" r="r" b="b"/>
              <a:pathLst>
                <a:path w="2892" h="3184" extrusionOk="0">
                  <a:moveTo>
                    <a:pt x="266" y="0"/>
                  </a:moveTo>
                  <a:lnTo>
                    <a:pt x="159" y="27"/>
                  </a:lnTo>
                  <a:lnTo>
                    <a:pt x="80" y="80"/>
                  </a:lnTo>
                  <a:lnTo>
                    <a:pt x="27" y="160"/>
                  </a:lnTo>
                  <a:lnTo>
                    <a:pt x="0" y="266"/>
                  </a:lnTo>
                  <a:lnTo>
                    <a:pt x="27" y="372"/>
                  </a:lnTo>
                  <a:lnTo>
                    <a:pt x="80" y="451"/>
                  </a:lnTo>
                  <a:lnTo>
                    <a:pt x="159" y="505"/>
                  </a:lnTo>
                  <a:lnTo>
                    <a:pt x="266" y="531"/>
                  </a:lnTo>
                  <a:lnTo>
                    <a:pt x="2653" y="531"/>
                  </a:lnTo>
                  <a:lnTo>
                    <a:pt x="2733" y="505"/>
                  </a:lnTo>
                  <a:lnTo>
                    <a:pt x="2812" y="451"/>
                  </a:lnTo>
                  <a:lnTo>
                    <a:pt x="2865" y="372"/>
                  </a:lnTo>
                  <a:lnTo>
                    <a:pt x="2892" y="266"/>
                  </a:lnTo>
                  <a:lnTo>
                    <a:pt x="2865" y="160"/>
                  </a:lnTo>
                  <a:lnTo>
                    <a:pt x="2812" y="80"/>
                  </a:lnTo>
                  <a:lnTo>
                    <a:pt x="2733" y="27"/>
                  </a:lnTo>
                  <a:lnTo>
                    <a:pt x="2653" y="0"/>
                  </a:lnTo>
                  <a:close/>
                  <a:moveTo>
                    <a:pt x="266" y="2680"/>
                  </a:moveTo>
                  <a:lnTo>
                    <a:pt x="159" y="2706"/>
                  </a:lnTo>
                  <a:lnTo>
                    <a:pt x="80" y="2759"/>
                  </a:lnTo>
                  <a:lnTo>
                    <a:pt x="27" y="2839"/>
                  </a:lnTo>
                  <a:lnTo>
                    <a:pt x="0" y="2918"/>
                  </a:lnTo>
                  <a:lnTo>
                    <a:pt x="27" y="3025"/>
                  </a:lnTo>
                  <a:lnTo>
                    <a:pt x="80" y="3104"/>
                  </a:lnTo>
                  <a:lnTo>
                    <a:pt x="159" y="3157"/>
                  </a:lnTo>
                  <a:lnTo>
                    <a:pt x="266" y="3184"/>
                  </a:lnTo>
                  <a:lnTo>
                    <a:pt x="2335" y="3184"/>
                  </a:lnTo>
                  <a:lnTo>
                    <a:pt x="2414" y="3157"/>
                  </a:lnTo>
                  <a:lnTo>
                    <a:pt x="2494" y="3104"/>
                  </a:lnTo>
                  <a:lnTo>
                    <a:pt x="2547" y="3025"/>
                  </a:lnTo>
                  <a:lnTo>
                    <a:pt x="2573" y="2918"/>
                  </a:lnTo>
                  <a:lnTo>
                    <a:pt x="2547" y="2839"/>
                  </a:lnTo>
                  <a:lnTo>
                    <a:pt x="2494" y="2759"/>
                  </a:lnTo>
                  <a:lnTo>
                    <a:pt x="2414" y="2706"/>
                  </a:lnTo>
                  <a:lnTo>
                    <a:pt x="2335" y="26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0"/>
            <p:cNvSpPr/>
            <p:nvPr/>
          </p:nvSpPr>
          <p:spPr>
            <a:xfrm>
              <a:off x="2718104" y="1380814"/>
              <a:ext cx="46146" cy="13408"/>
            </a:xfrm>
            <a:custGeom>
              <a:avLst/>
              <a:gdLst/>
              <a:ahLst/>
              <a:cxnLst/>
              <a:rect l="l" t="t" r="r" b="b"/>
              <a:pathLst>
                <a:path w="1831" h="532" extrusionOk="0">
                  <a:moveTo>
                    <a:pt x="27" y="0"/>
                  </a:moveTo>
                  <a:lnTo>
                    <a:pt x="0" y="531"/>
                  </a:lnTo>
                  <a:lnTo>
                    <a:pt x="1592" y="531"/>
                  </a:lnTo>
                  <a:lnTo>
                    <a:pt x="1672" y="505"/>
                  </a:lnTo>
                  <a:lnTo>
                    <a:pt x="1751" y="451"/>
                  </a:lnTo>
                  <a:lnTo>
                    <a:pt x="1804" y="372"/>
                  </a:lnTo>
                  <a:lnTo>
                    <a:pt x="1831" y="266"/>
                  </a:lnTo>
                  <a:lnTo>
                    <a:pt x="1804" y="160"/>
                  </a:lnTo>
                  <a:lnTo>
                    <a:pt x="1751" y="80"/>
                  </a:lnTo>
                  <a:lnTo>
                    <a:pt x="1672" y="27"/>
                  </a:lnTo>
                  <a:lnTo>
                    <a:pt x="15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0"/>
            <p:cNvSpPr/>
            <p:nvPr/>
          </p:nvSpPr>
          <p:spPr>
            <a:xfrm>
              <a:off x="2704722" y="1448331"/>
              <a:ext cx="51514" cy="12727"/>
            </a:xfrm>
            <a:custGeom>
              <a:avLst/>
              <a:gdLst/>
              <a:ahLst/>
              <a:cxnLst/>
              <a:rect l="l" t="t" r="r" b="b"/>
              <a:pathLst>
                <a:path w="2044" h="505" extrusionOk="0">
                  <a:moveTo>
                    <a:pt x="160" y="1"/>
                  </a:moveTo>
                  <a:lnTo>
                    <a:pt x="1" y="505"/>
                  </a:lnTo>
                  <a:lnTo>
                    <a:pt x="1805" y="505"/>
                  </a:lnTo>
                  <a:lnTo>
                    <a:pt x="1884" y="478"/>
                  </a:lnTo>
                  <a:lnTo>
                    <a:pt x="1964" y="425"/>
                  </a:lnTo>
                  <a:lnTo>
                    <a:pt x="2017" y="346"/>
                  </a:lnTo>
                  <a:lnTo>
                    <a:pt x="2043" y="239"/>
                  </a:lnTo>
                  <a:lnTo>
                    <a:pt x="2017" y="160"/>
                  </a:lnTo>
                  <a:lnTo>
                    <a:pt x="1964" y="80"/>
                  </a:lnTo>
                  <a:lnTo>
                    <a:pt x="1884" y="27"/>
                  </a:lnTo>
                  <a:lnTo>
                    <a:pt x="1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0"/>
            <p:cNvSpPr/>
            <p:nvPr/>
          </p:nvSpPr>
          <p:spPr>
            <a:xfrm>
              <a:off x="2623847" y="1481775"/>
              <a:ext cx="62200" cy="12727"/>
            </a:xfrm>
            <a:custGeom>
              <a:avLst/>
              <a:gdLst/>
              <a:ahLst/>
              <a:cxnLst/>
              <a:rect l="l" t="t" r="r" b="b"/>
              <a:pathLst>
                <a:path w="2468" h="505" extrusionOk="0">
                  <a:moveTo>
                    <a:pt x="239" y="0"/>
                  </a:moveTo>
                  <a:lnTo>
                    <a:pt x="133" y="27"/>
                  </a:lnTo>
                  <a:lnTo>
                    <a:pt x="53" y="80"/>
                  </a:lnTo>
                  <a:lnTo>
                    <a:pt x="0" y="159"/>
                  </a:lnTo>
                  <a:lnTo>
                    <a:pt x="0" y="265"/>
                  </a:lnTo>
                  <a:lnTo>
                    <a:pt x="0" y="345"/>
                  </a:lnTo>
                  <a:lnTo>
                    <a:pt x="53" y="424"/>
                  </a:lnTo>
                  <a:lnTo>
                    <a:pt x="133" y="504"/>
                  </a:lnTo>
                  <a:lnTo>
                    <a:pt x="2308" y="504"/>
                  </a:lnTo>
                  <a:lnTo>
                    <a:pt x="2387" y="424"/>
                  </a:lnTo>
                  <a:lnTo>
                    <a:pt x="2441" y="345"/>
                  </a:lnTo>
                  <a:lnTo>
                    <a:pt x="2467" y="265"/>
                  </a:lnTo>
                  <a:lnTo>
                    <a:pt x="2441" y="159"/>
                  </a:lnTo>
                  <a:lnTo>
                    <a:pt x="2387" y="80"/>
                  </a:lnTo>
                  <a:lnTo>
                    <a:pt x="2308" y="27"/>
                  </a:lnTo>
                  <a:lnTo>
                    <a:pt x="22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0"/>
            <p:cNvSpPr/>
            <p:nvPr/>
          </p:nvSpPr>
          <p:spPr>
            <a:xfrm>
              <a:off x="2599098" y="1120094"/>
              <a:ext cx="98290" cy="38787"/>
            </a:xfrm>
            <a:custGeom>
              <a:avLst/>
              <a:gdLst/>
              <a:ahLst/>
              <a:cxnLst/>
              <a:rect l="l" t="t" r="r" b="b"/>
              <a:pathLst>
                <a:path w="3900" h="1539" extrusionOk="0">
                  <a:moveTo>
                    <a:pt x="1964" y="0"/>
                  </a:moveTo>
                  <a:lnTo>
                    <a:pt x="1751" y="27"/>
                  </a:lnTo>
                  <a:lnTo>
                    <a:pt x="1566" y="106"/>
                  </a:lnTo>
                  <a:lnTo>
                    <a:pt x="1380" y="212"/>
                  </a:lnTo>
                  <a:lnTo>
                    <a:pt x="1247" y="371"/>
                  </a:lnTo>
                  <a:lnTo>
                    <a:pt x="1168" y="451"/>
                  </a:lnTo>
                  <a:lnTo>
                    <a:pt x="1062" y="531"/>
                  </a:lnTo>
                  <a:lnTo>
                    <a:pt x="929" y="584"/>
                  </a:lnTo>
                  <a:lnTo>
                    <a:pt x="796" y="584"/>
                  </a:lnTo>
                  <a:lnTo>
                    <a:pt x="637" y="610"/>
                  </a:lnTo>
                  <a:lnTo>
                    <a:pt x="478" y="637"/>
                  </a:lnTo>
                  <a:lnTo>
                    <a:pt x="345" y="716"/>
                  </a:lnTo>
                  <a:lnTo>
                    <a:pt x="239" y="822"/>
                  </a:lnTo>
                  <a:lnTo>
                    <a:pt x="133" y="928"/>
                  </a:lnTo>
                  <a:lnTo>
                    <a:pt x="54" y="1061"/>
                  </a:lnTo>
                  <a:lnTo>
                    <a:pt x="27" y="1220"/>
                  </a:lnTo>
                  <a:lnTo>
                    <a:pt x="1" y="1379"/>
                  </a:lnTo>
                  <a:lnTo>
                    <a:pt x="27" y="1459"/>
                  </a:lnTo>
                  <a:lnTo>
                    <a:pt x="54" y="1512"/>
                  </a:lnTo>
                  <a:lnTo>
                    <a:pt x="107" y="1539"/>
                  </a:lnTo>
                  <a:lnTo>
                    <a:pt x="3794" y="1539"/>
                  </a:lnTo>
                  <a:lnTo>
                    <a:pt x="3847" y="1512"/>
                  </a:lnTo>
                  <a:lnTo>
                    <a:pt x="3900" y="1459"/>
                  </a:lnTo>
                  <a:lnTo>
                    <a:pt x="3900" y="1379"/>
                  </a:lnTo>
                  <a:lnTo>
                    <a:pt x="3873" y="1220"/>
                  </a:lnTo>
                  <a:lnTo>
                    <a:pt x="3847" y="1061"/>
                  </a:lnTo>
                  <a:lnTo>
                    <a:pt x="3767" y="928"/>
                  </a:lnTo>
                  <a:lnTo>
                    <a:pt x="3661" y="822"/>
                  </a:lnTo>
                  <a:lnTo>
                    <a:pt x="3555" y="716"/>
                  </a:lnTo>
                  <a:lnTo>
                    <a:pt x="3423" y="637"/>
                  </a:lnTo>
                  <a:lnTo>
                    <a:pt x="3263" y="610"/>
                  </a:lnTo>
                  <a:lnTo>
                    <a:pt x="3104" y="584"/>
                  </a:lnTo>
                  <a:lnTo>
                    <a:pt x="2972" y="584"/>
                  </a:lnTo>
                  <a:lnTo>
                    <a:pt x="2839" y="531"/>
                  </a:lnTo>
                  <a:lnTo>
                    <a:pt x="2733" y="451"/>
                  </a:lnTo>
                  <a:lnTo>
                    <a:pt x="2653" y="371"/>
                  </a:lnTo>
                  <a:lnTo>
                    <a:pt x="2521" y="212"/>
                  </a:lnTo>
                  <a:lnTo>
                    <a:pt x="2361" y="106"/>
                  </a:lnTo>
                  <a:lnTo>
                    <a:pt x="2149" y="27"/>
                  </a:lnTo>
                  <a:lnTo>
                    <a:pt x="1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0"/>
            <p:cNvSpPr/>
            <p:nvPr/>
          </p:nvSpPr>
          <p:spPr>
            <a:xfrm>
              <a:off x="2756210" y="1185595"/>
              <a:ext cx="98290" cy="38812"/>
            </a:xfrm>
            <a:custGeom>
              <a:avLst/>
              <a:gdLst/>
              <a:ahLst/>
              <a:cxnLst/>
              <a:rect l="l" t="t" r="r" b="b"/>
              <a:pathLst>
                <a:path w="3900" h="1540" extrusionOk="0">
                  <a:moveTo>
                    <a:pt x="1937" y="1"/>
                  </a:moveTo>
                  <a:lnTo>
                    <a:pt x="1725" y="27"/>
                  </a:lnTo>
                  <a:lnTo>
                    <a:pt x="1539" y="80"/>
                  </a:lnTo>
                  <a:lnTo>
                    <a:pt x="1380" y="186"/>
                  </a:lnTo>
                  <a:lnTo>
                    <a:pt x="1247" y="345"/>
                  </a:lnTo>
                  <a:lnTo>
                    <a:pt x="1141" y="425"/>
                  </a:lnTo>
                  <a:lnTo>
                    <a:pt x="1035" y="505"/>
                  </a:lnTo>
                  <a:lnTo>
                    <a:pt x="929" y="558"/>
                  </a:lnTo>
                  <a:lnTo>
                    <a:pt x="796" y="558"/>
                  </a:lnTo>
                  <a:lnTo>
                    <a:pt x="637" y="584"/>
                  </a:lnTo>
                  <a:lnTo>
                    <a:pt x="478" y="637"/>
                  </a:lnTo>
                  <a:lnTo>
                    <a:pt x="345" y="690"/>
                  </a:lnTo>
                  <a:lnTo>
                    <a:pt x="213" y="796"/>
                  </a:lnTo>
                  <a:lnTo>
                    <a:pt x="133" y="929"/>
                  </a:lnTo>
                  <a:lnTo>
                    <a:pt x="53" y="1062"/>
                  </a:lnTo>
                  <a:lnTo>
                    <a:pt x="0" y="1194"/>
                  </a:lnTo>
                  <a:lnTo>
                    <a:pt x="0" y="1354"/>
                  </a:lnTo>
                  <a:lnTo>
                    <a:pt x="0" y="1433"/>
                  </a:lnTo>
                  <a:lnTo>
                    <a:pt x="53" y="1486"/>
                  </a:lnTo>
                  <a:lnTo>
                    <a:pt x="106" y="1513"/>
                  </a:lnTo>
                  <a:lnTo>
                    <a:pt x="160" y="1539"/>
                  </a:lnTo>
                  <a:lnTo>
                    <a:pt x="3714" y="1539"/>
                  </a:lnTo>
                  <a:lnTo>
                    <a:pt x="3794" y="1513"/>
                  </a:lnTo>
                  <a:lnTo>
                    <a:pt x="3847" y="1486"/>
                  </a:lnTo>
                  <a:lnTo>
                    <a:pt x="3873" y="1433"/>
                  </a:lnTo>
                  <a:lnTo>
                    <a:pt x="3900" y="1354"/>
                  </a:lnTo>
                  <a:lnTo>
                    <a:pt x="3873" y="1194"/>
                  </a:lnTo>
                  <a:lnTo>
                    <a:pt x="3820" y="1062"/>
                  </a:lnTo>
                  <a:lnTo>
                    <a:pt x="3767" y="929"/>
                  </a:lnTo>
                  <a:lnTo>
                    <a:pt x="3661" y="796"/>
                  </a:lnTo>
                  <a:lnTo>
                    <a:pt x="3528" y="690"/>
                  </a:lnTo>
                  <a:lnTo>
                    <a:pt x="3396" y="637"/>
                  </a:lnTo>
                  <a:lnTo>
                    <a:pt x="3263" y="584"/>
                  </a:lnTo>
                  <a:lnTo>
                    <a:pt x="3104" y="558"/>
                  </a:lnTo>
                  <a:lnTo>
                    <a:pt x="2945" y="558"/>
                  </a:lnTo>
                  <a:lnTo>
                    <a:pt x="2839" y="505"/>
                  </a:lnTo>
                  <a:lnTo>
                    <a:pt x="2733" y="425"/>
                  </a:lnTo>
                  <a:lnTo>
                    <a:pt x="2653" y="345"/>
                  </a:lnTo>
                  <a:lnTo>
                    <a:pt x="2494" y="186"/>
                  </a:lnTo>
                  <a:lnTo>
                    <a:pt x="2335" y="80"/>
                  </a:lnTo>
                  <a:lnTo>
                    <a:pt x="2149" y="27"/>
                  </a:lnTo>
                  <a:lnTo>
                    <a:pt x="1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0"/>
            <p:cNvSpPr/>
            <p:nvPr/>
          </p:nvSpPr>
          <p:spPr>
            <a:xfrm>
              <a:off x="2512174" y="1174229"/>
              <a:ext cx="76918" cy="76238"/>
            </a:xfrm>
            <a:custGeom>
              <a:avLst/>
              <a:gdLst/>
              <a:ahLst/>
              <a:cxnLst/>
              <a:rect l="l" t="t" r="r" b="b"/>
              <a:pathLst>
                <a:path w="3052" h="3025" extrusionOk="0">
                  <a:moveTo>
                    <a:pt x="2282" y="1"/>
                  </a:moveTo>
                  <a:lnTo>
                    <a:pt x="2150" y="54"/>
                  </a:lnTo>
                  <a:lnTo>
                    <a:pt x="1991" y="133"/>
                  </a:lnTo>
                  <a:lnTo>
                    <a:pt x="1884" y="239"/>
                  </a:lnTo>
                  <a:lnTo>
                    <a:pt x="1858" y="239"/>
                  </a:lnTo>
                  <a:lnTo>
                    <a:pt x="1778" y="319"/>
                  </a:lnTo>
                  <a:lnTo>
                    <a:pt x="1646" y="372"/>
                  </a:lnTo>
                  <a:lnTo>
                    <a:pt x="1540" y="399"/>
                  </a:lnTo>
                  <a:lnTo>
                    <a:pt x="1195" y="399"/>
                  </a:lnTo>
                  <a:lnTo>
                    <a:pt x="1009" y="425"/>
                  </a:lnTo>
                  <a:lnTo>
                    <a:pt x="823" y="505"/>
                  </a:lnTo>
                  <a:lnTo>
                    <a:pt x="664" y="637"/>
                  </a:lnTo>
                  <a:lnTo>
                    <a:pt x="532" y="796"/>
                  </a:lnTo>
                  <a:lnTo>
                    <a:pt x="452" y="982"/>
                  </a:lnTo>
                  <a:lnTo>
                    <a:pt x="399" y="1194"/>
                  </a:lnTo>
                  <a:lnTo>
                    <a:pt x="399" y="1380"/>
                  </a:lnTo>
                  <a:lnTo>
                    <a:pt x="399" y="1513"/>
                  </a:lnTo>
                  <a:lnTo>
                    <a:pt x="399" y="1645"/>
                  </a:lnTo>
                  <a:lnTo>
                    <a:pt x="346" y="1751"/>
                  </a:lnTo>
                  <a:lnTo>
                    <a:pt x="266" y="1858"/>
                  </a:lnTo>
                  <a:lnTo>
                    <a:pt x="240" y="1858"/>
                  </a:lnTo>
                  <a:lnTo>
                    <a:pt x="134" y="1990"/>
                  </a:lnTo>
                  <a:lnTo>
                    <a:pt x="81" y="2123"/>
                  </a:lnTo>
                  <a:lnTo>
                    <a:pt x="28" y="2282"/>
                  </a:lnTo>
                  <a:lnTo>
                    <a:pt x="1" y="2415"/>
                  </a:lnTo>
                  <a:lnTo>
                    <a:pt x="28" y="2574"/>
                  </a:lnTo>
                  <a:lnTo>
                    <a:pt x="81" y="2733"/>
                  </a:lnTo>
                  <a:lnTo>
                    <a:pt x="134" y="2866"/>
                  </a:lnTo>
                  <a:lnTo>
                    <a:pt x="240" y="2998"/>
                  </a:lnTo>
                  <a:lnTo>
                    <a:pt x="293" y="3025"/>
                  </a:lnTo>
                  <a:lnTo>
                    <a:pt x="425" y="3025"/>
                  </a:lnTo>
                  <a:lnTo>
                    <a:pt x="478" y="2998"/>
                  </a:lnTo>
                  <a:lnTo>
                    <a:pt x="2999" y="478"/>
                  </a:lnTo>
                  <a:lnTo>
                    <a:pt x="3052" y="425"/>
                  </a:lnTo>
                  <a:lnTo>
                    <a:pt x="3052" y="346"/>
                  </a:lnTo>
                  <a:lnTo>
                    <a:pt x="3052" y="292"/>
                  </a:lnTo>
                  <a:lnTo>
                    <a:pt x="2999" y="239"/>
                  </a:lnTo>
                  <a:lnTo>
                    <a:pt x="2866" y="133"/>
                  </a:lnTo>
                  <a:lnTo>
                    <a:pt x="2733" y="54"/>
                  </a:lnTo>
                  <a:lnTo>
                    <a:pt x="2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grpSp>
        <p:nvGrpSpPr>
          <p:cNvPr id="3379" name="Google Shape;3379;p51"/>
          <p:cNvGrpSpPr/>
          <p:nvPr/>
        </p:nvGrpSpPr>
        <p:grpSpPr>
          <a:xfrm>
            <a:off x="1603410" y="2641612"/>
            <a:ext cx="603754" cy="609837"/>
            <a:chOff x="3632410" y="1639189"/>
            <a:chExt cx="909817" cy="914162"/>
          </a:xfrm>
        </p:grpSpPr>
        <p:sp>
          <p:nvSpPr>
            <p:cNvPr id="3380" name="Google Shape;3380;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1" name="Google Shape;3381;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382" name="Google Shape;3382;p51"/>
          <p:cNvGrpSpPr/>
          <p:nvPr/>
        </p:nvGrpSpPr>
        <p:grpSpPr>
          <a:xfrm>
            <a:off x="1603410" y="1826096"/>
            <a:ext cx="603754" cy="609837"/>
            <a:chOff x="3632410" y="1639189"/>
            <a:chExt cx="909817" cy="914162"/>
          </a:xfrm>
        </p:grpSpPr>
        <p:sp>
          <p:nvSpPr>
            <p:cNvPr id="3383" name="Google Shape;3383;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4" name="Google Shape;3384;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385" name="Google Shape;3385;p5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Vantaggi</a:t>
            </a:r>
            <a:endParaRPr dirty="0"/>
          </a:p>
        </p:txBody>
      </p:sp>
      <p:sp>
        <p:nvSpPr>
          <p:cNvPr id="3386" name="Google Shape;3386;p51"/>
          <p:cNvSpPr txBox="1"/>
          <p:nvPr/>
        </p:nvSpPr>
        <p:spPr>
          <a:xfrm>
            <a:off x="584791" y="1250036"/>
            <a:ext cx="8241707" cy="235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dk1"/>
                </a:solidFill>
                <a:latin typeface="Hind Siliguri"/>
                <a:ea typeface="Hind Siliguri"/>
                <a:cs typeface="Hind Siliguri"/>
                <a:sym typeface="Hind Siliguri"/>
              </a:rPr>
              <a:t>L'algoritmo A* è preferibile a un algoritmo "Best First </a:t>
            </a:r>
            <a:r>
              <a:rPr lang="it-IT" dirty="0" err="1">
                <a:solidFill>
                  <a:schemeClr val="dk1"/>
                </a:solidFill>
                <a:latin typeface="Hind Siliguri"/>
                <a:ea typeface="Hind Siliguri"/>
                <a:cs typeface="Hind Siliguri"/>
                <a:sym typeface="Hind Siliguri"/>
              </a:rPr>
              <a:t>Greedy</a:t>
            </a:r>
            <a:r>
              <a:rPr lang="it-IT" dirty="0">
                <a:solidFill>
                  <a:schemeClr val="dk1"/>
                </a:solidFill>
                <a:latin typeface="Hind Siliguri"/>
                <a:ea typeface="Hind Siliguri"/>
                <a:cs typeface="Hind Siliguri"/>
                <a:sym typeface="Hind Siliguri"/>
              </a:rPr>
              <a:t>" nel contesto dell'assegnazione degli alberi ai contadini per diversi motivi:</a:t>
            </a:r>
            <a:endParaRPr sz="1800" dirty="0">
              <a:solidFill>
                <a:schemeClr val="dk1"/>
              </a:solidFill>
              <a:latin typeface="Hind Siliguri"/>
              <a:ea typeface="Hind Siliguri"/>
              <a:cs typeface="Hind Siliguri"/>
              <a:sym typeface="Hind Siliguri"/>
            </a:endParaRPr>
          </a:p>
        </p:txBody>
      </p:sp>
      <p:sp>
        <p:nvSpPr>
          <p:cNvPr id="3388" name="Google Shape;3388;p51"/>
          <p:cNvSpPr txBox="1"/>
          <p:nvPr/>
        </p:nvSpPr>
        <p:spPr>
          <a:xfrm>
            <a:off x="2337859" y="1819291"/>
            <a:ext cx="24315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it-IT" sz="2400" dirty="0" err="1">
                <a:solidFill>
                  <a:schemeClr val="dk1"/>
                </a:solidFill>
                <a:latin typeface="Palanquin Dark"/>
                <a:ea typeface="Palanquin Dark"/>
                <a:cs typeface="Palanquin Dark"/>
                <a:sym typeface="Palanquin Dark"/>
              </a:rPr>
              <a:t>Ottimalià</a:t>
            </a:r>
            <a:endParaRPr sz="2400" dirty="0">
              <a:solidFill>
                <a:schemeClr val="dk1"/>
              </a:solidFill>
              <a:latin typeface="Palanquin Dark"/>
              <a:ea typeface="Palanquin Dark"/>
              <a:cs typeface="Palanquin Dark"/>
              <a:sym typeface="Palanquin Dark"/>
            </a:endParaRPr>
          </a:p>
        </p:txBody>
      </p:sp>
      <p:sp>
        <p:nvSpPr>
          <p:cNvPr id="3389" name="Google Shape;3389;p51"/>
          <p:cNvSpPr txBox="1"/>
          <p:nvPr/>
        </p:nvSpPr>
        <p:spPr>
          <a:xfrm>
            <a:off x="2337859" y="2109403"/>
            <a:ext cx="4222429" cy="30835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dk1"/>
                </a:solidFill>
                <a:latin typeface="Hind Siliguri"/>
                <a:ea typeface="Hind Siliguri"/>
                <a:cs typeface="Hind Siliguri"/>
                <a:sym typeface="Hind Siliguri"/>
              </a:rPr>
              <a:t>A* è un algoritmo completo e ottimo.</a:t>
            </a:r>
            <a:endParaRPr dirty="0">
              <a:solidFill>
                <a:schemeClr val="dk1"/>
              </a:solidFill>
              <a:latin typeface="Hind Siliguri"/>
              <a:ea typeface="Hind Siliguri"/>
              <a:cs typeface="Hind Siliguri"/>
              <a:sym typeface="Hind Siliguri"/>
            </a:endParaRPr>
          </a:p>
        </p:txBody>
      </p:sp>
      <p:sp>
        <p:nvSpPr>
          <p:cNvPr id="3390" name="Google Shape;3390;p51"/>
          <p:cNvSpPr txBox="1"/>
          <p:nvPr/>
        </p:nvSpPr>
        <p:spPr>
          <a:xfrm>
            <a:off x="2337859" y="2612049"/>
            <a:ext cx="24315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400" dirty="0" err="1">
                <a:solidFill>
                  <a:schemeClr val="dk1"/>
                </a:solidFill>
                <a:latin typeface="Palanquin Dark"/>
                <a:ea typeface="Palanquin Dark"/>
                <a:cs typeface="Palanquin Dark"/>
                <a:sym typeface="Palanquin Dark"/>
              </a:rPr>
              <a:t>Euristica</a:t>
            </a:r>
            <a:r>
              <a:rPr lang="fr" sz="2400" dirty="0">
                <a:solidFill>
                  <a:schemeClr val="dk1"/>
                </a:solidFill>
                <a:latin typeface="Palanquin Dark"/>
                <a:ea typeface="Palanquin Dark"/>
                <a:cs typeface="Palanquin Dark"/>
                <a:sym typeface="Palanquin Dark"/>
              </a:rPr>
              <a:t> </a:t>
            </a:r>
            <a:endParaRPr sz="2400" dirty="0">
              <a:solidFill>
                <a:schemeClr val="dk1"/>
              </a:solidFill>
              <a:latin typeface="Palanquin Dark"/>
              <a:ea typeface="Palanquin Dark"/>
              <a:cs typeface="Palanquin Dark"/>
              <a:sym typeface="Palanquin Dark"/>
            </a:endParaRPr>
          </a:p>
        </p:txBody>
      </p:sp>
      <p:sp>
        <p:nvSpPr>
          <p:cNvPr id="3391" name="Google Shape;3391;p51"/>
          <p:cNvSpPr txBox="1"/>
          <p:nvPr/>
        </p:nvSpPr>
        <p:spPr>
          <a:xfrm>
            <a:off x="2337834" y="2856664"/>
            <a:ext cx="6488664" cy="511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dk1"/>
                </a:solidFill>
                <a:latin typeface="Hind Siliguri"/>
                <a:ea typeface="Hind Siliguri"/>
                <a:cs typeface="Hind Siliguri"/>
                <a:sym typeface="Hind Siliguri"/>
              </a:rPr>
              <a:t>utilizza una funzione euristica per guidare la ricerca verso le soluzioni più promettenti.</a:t>
            </a:r>
            <a:endParaRPr dirty="0">
              <a:solidFill>
                <a:schemeClr val="dk1"/>
              </a:solidFill>
              <a:latin typeface="Hind Siliguri"/>
              <a:ea typeface="Hind Siliguri"/>
              <a:cs typeface="Hind Siliguri"/>
              <a:sym typeface="Hind Siliguri"/>
            </a:endParaRPr>
          </a:p>
        </p:txBody>
      </p:sp>
      <p:sp>
        <p:nvSpPr>
          <p:cNvPr id="3392" name="Google Shape;3392;p51"/>
          <p:cNvSpPr txBox="1"/>
          <p:nvPr/>
        </p:nvSpPr>
        <p:spPr>
          <a:xfrm>
            <a:off x="1669337" y="1951014"/>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dirty="0">
                <a:solidFill>
                  <a:schemeClr val="dk1"/>
                </a:solidFill>
                <a:latin typeface="Palanquin Dark"/>
                <a:ea typeface="Palanquin Dark"/>
                <a:cs typeface="Palanquin Dark"/>
                <a:sym typeface="Palanquin Dark"/>
              </a:rPr>
              <a:t>1</a:t>
            </a:r>
            <a:endParaRPr sz="2400" dirty="0">
              <a:solidFill>
                <a:schemeClr val="dk1"/>
              </a:solidFill>
              <a:latin typeface="Palanquin Dark"/>
              <a:ea typeface="Palanquin Dark"/>
              <a:cs typeface="Palanquin Dark"/>
              <a:sym typeface="Palanquin Dark"/>
            </a:endParaRPr>
          </a:p>
        </p:txBody>
      </p:sp>
      <p:sp>
        <p:nvSpPr>
          <p:cNvPr id="3393" name="Google Shape;3393;p51"/>
          <p:cNvSpPr txBox="1"/>
          <p:nvPr/>
        </p:nvSpPr>
        <p:spPr>
          <a:xfrm>
            <a:off x="1669337" y="2766530"/>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dirty="0">
                <a:solidFill>
                  <a:schemeClr val="dk1"/>
                </a:solidFill>
                <a:latin typeface="Palanquin Dark"/>
                <a:ea typeface="Palanquin Dark"/>
                <a:cs typeface="Palanquin Dark"/>
                <a:sym typeface="Palanquin Dark"/>
              </a:rPr>
              <a:t>2</a:t>
            </a:r>
            <a:endParaRPr sz="2400" dirty="0">
              <a:solidFill>
                <a:schemeClr val="dk1"/>
              </a:solidFill>
              <a:latin typeface="Palanquin Dark"/>
              <a:ea typeface="Palanquin Dark"/>
              <a:cs typeface="Palanquin Dark"/>
              <a:sym typeface="Palanquin Dark"/>
            </a:endParaRPr>
          </a:p>
        </p:txBody>
      </p:sp>
      <p:grpSp>
        <p:nvGrpSpPr>
          <p:cNvPr id="2" name="Google Shape;3379;p51">
            <a:extLst>
              <a:ext uri="{FF2B5EF4-FFF2-40B4-BE49-F238E27FC236}">
                <a16:creationId xmlns:a16="http://schemas.microsoft.com/office/drawing/2014/main" id="{9AA73A66-23E7-47C6-3324-5A3F7BFD4FBD}"/>
              </a:ext>
            </a:extLst>
          </p:cNvPr>
          <p:cNvGrpSpPr/>
          <p:nvPr/>
        </p:nvGrpSpPr>
        <p:grpSpPr>
          <a:xfrm>
            <a:off x="1603410" y="3588545"/>
            <a:ext cx="603754" cy="609837"/>
            <a:chOff x="3632410" y="1639189"/>
            <a:chExt cx="909817" cy="914162"/>
          </a:xfrm>
        </p:grpSpPr>
        <p:sp>
          <p:nvSpPr>
            <p:cNvPr id="3" name="Google Shape;3380;p51">
              <a:extLst>
                <a:ext uri="{FF2B5EF4-FFF2-40B4-BE49-F238E27FC236}">
                  <a16:creationId xmlns:a16="http://schemas.microsoft.com/office/drawing/2014/main" id="{20C727DD-1CF8-B708-22FF-5E0EFDFA297A}"/>
                </a:ext>
              </a:extLst>
            </p:cNvPr>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3381;p51">
              <a:extLst>
                <a:ext uri="{FF2B5EF4-FFF2-40B4-BE49-F238E27FC236}">
                  <a16:creationId xmlns:a16="http://schemas.microsoft.com/office/drawing/2014/main" id="{97F763F6-25F2-C3BE-0436-64C845CDDAF4}"/>
                </a:ext>
              </a:extLst>
            </p:cNvPr>
            <p:cNvSpPr/>
            <p:nvPr/>
          </p:nvSpPr>
          <p:spPr>
            <a:xfrm>
              <a:off x="3676073" y="1712395"/>
              <a:ext cx="783382" cy="782736"/>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dirty="0">
                  <a:solidFill>
                    <a:schemeClr val="dk1"/>
                  </a:solidFill>
                  <a:latin typeface="Palanquin Dark"/>
                  <a:cs typeface="Palanquin Dark"/>
                  <a:sym typeface="Palanquin Dark"/>
                </a:rPr>
                <a:t>3</a:t>
              </a:r>
              <a:endParaRPr lang="it-IT" dirty="0"/>
            </a:p>
          </p:txBody>
        </p:sp>
      </p:grpSp>
      <p:sp>
        <p:nvSpPr>
          <p:cNvPr id="8" name="Google Shape;3390;p51">
            <a:extLst>
              <a:ext uri="{FF2B5EF4-FFF2-40B4-BE49-F238E27FC236}">
                <a16:creationId xmlns:a16="http://schemas.microsoft.com/office/drawing/2014/main" id="{12905E8D-E383-E41F-7BB0-1CF20AD4FA9D}"/>
              </a:ext>
            </a:extLst>
          </p:cNvPr>
          <p:cNvSpPr txBox="1"/>
          <p:nvPr/>
        </p:nvSpPr>
        <p:spPr>
          <a:xfrm>
            <a:off x="2337834" y="3520354"/>
            <a:ext cx="24315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400" dirty="0" err="1">
                <a:solidFill>
                  <a:schemeClr val="dk1"/>
                </a:solidFill>
                <a:latin typeface="Palanquin Dark"/>
                <a:ea typeface="Palanquin Dark"/>
                <a:cs typeface="Palanquin Dark"/>
                <a:sym typeface="Palanquin Dark"/>
              </a:rPr>
              <a:t>Complessità</a:t>
            </a:r>
            <a:endParaRPr sz="2400" dirty="0">
              <a:solidFill>
                <a:schemeClr val="dk1"/>
              </a:solidFill>
              <a:latin typeface="Palanquin Dark"/>
              <a:ea typeface="Palanquin Dark"/>
              <a:cs typeface="Palanquin Dark"/>
              <a:sym typeface="Palanquin Dark"/>
            </a:endParaRPr>
          </a:p>
        </p:txBody>
      </p:sp>
      <p:sp>
        <p:nvSpPr>
          <p:cNvPr id="9" name="Google Shape;3391;p51">
            <a:extLst>
              <a:ext uri="{FF2B5EF4-FFF2-40B4-BE49-F238E27FC236}">
                <a16:creationId xmlns:a16="http://schemas.microsoft.com/office/drawing/2014/main" id="{1CA7B82E-AD2B-6273-9B47-96626C317D45}"/>
              </a:ext>
            </a:extLst>
          </p:cNvPr>
          <p:cNvSpPr txBox="1"/>
          <p:nvPr/>
        </p:nvSpPr>
        <p:spPr>
          <a:xfrm>
            <a:off x="2337834" y="3818640"/>
            <a:ext cx="6488664" cy="511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Hind Siliguri"/>
              <a:ea typeface="Hind Siliguri"/>
              <a:cs typeface="Hind Siliguri"/>
              <a:sym typeface="Hind Siliguri"/>
            </a:endParaRPr>
          </a:p>
        </p:txBody>
      </p:sp>
      <p:sp>
        <p:nvSpPr>
          <p:cNvPr id="10" name="Google Shape;3391;p51">
            <a:extLst>
              <a:ext uri="{FF2B5EF4-FFF2-40B4-BE49-F238E27FC236}">
                <a16:creationId xmlns:a16="http://schemas.microsoft.com/office/drawing/2014/main" id="{BF6511A2-D793-9291-D8ED-97D8D49ACFB9}"/>
              </a:ext>
            </a:extLst>
          </p:cNvPr>
          <p:cNvSpPr txBox="1"/>
          <p:nvPr/>
        </p:nvSpPr>
        <p:spPr>
          <a:xfrm>
            <a:off x="2337834" y="3922950"/>
            <a:ext cx="6488664" cy="511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dk1"/>
                </a:solidFill>
                <a:latin typeface="Hind Siliguri"/>
                <a:ea typeface="Hind Siliguri"/>
                <a:cs typeface="Hind Siliguri"/>
                <a:sym typeface="Hind Siliguri"/>
              </a:rPr>
              <a:t>A* ha una </a:t>
            </a:r>
            <a:r>
              <a:rPr lang="it-IT" dirty="0" err="1">
                <a:solidFill>
                  <a:schemeClr val="dk1"/>
                </a:solidFill>
                <a:latin typeface="Hind Siliguri"/>
                <a:ea typeface="Hind Siliguri"/>
                <a:cs typeface="Hind Siliguri"/>
                <a:sym typeface="Hind Siliguri"/>
              </a:rPr>
              <a:t>complessita</a:t>
            </a:r>
            <a:r>
              <a:rPr lang="it-IT" dirty="0">
                <a:solidFill>
                  <a:schemeClr val="dk1"/>
                </a:solidFill>
                <a:latin typeface="Hind Siliguri"/>
                <a:ea typeface="Hind Siliguri"/>
                <a:cs typeface="Hind Siliguri"/>
                <a:sym typeface="Hind Siliguri"/>
              </a:rPr>
              <a:t>̀ temporale maggiore rispetto all’algoritmo "Best First </a:t>
            </a:r>
            <a:r>
              <a:rPr lang="it-IT" dirty="0" err="1">
                <a:solidFill>
                  <a:schemeClr val="dk1"/>
                </a:solidFill>
                <a:latin typeface="Hind Siliguri"/>
                <a:ea typeface="Hind Siliguri"/>
                <a:cs typeface="Hind Siliguri"/>
                <a:sym typeface="Hind Siliguri"/>
              </a:rPr>
              <a:t>Greedy</a:t>
            </a:r>
            <a:r>
              <a:rPr lang="it-IT" dirty="0">
                <a:solidFill>
                  <a:schemeClr val="dk1"/>
                </a:solidFill>
                <a:latin typeface="Hind Siliguri"/>
                <a:ea typeface="Hind Siliguri"/>
                <a:cs typeface="Hind Siliguri"/>
                <a:sym typeface="Hind Siliguri"/>
              </a:rPr>
              <a:t>", </a:t>
            </a:r>
            <a:r>
              <a:rPr lang="it-IT" dirty="0" err="1">
                <a:solidFill>
                  <a:schemeClr val="dk1"/>
                </a:solidFill>
                <a:latin typeface="Hind Siliguri"/>
                <a:ea typeface="Hind Siliguri"/>
                <a:cs typeface="Hind Siliguri"/>
                <a:sym typeface="Hind Siliguri"/>
              </a:rPr>
              <a:t>poiche</a:t>
            </a:r>
            <a:r>
              <a:rPr lang="it-IT" dirty="0">
                <a:solidFill>
                  <a:schemeClr val="dk1"/>
                </a:solidFill>
                <a:latin typeface="Hind Siliguri"/>
                <a:ea typeface="Hind Siliguri"/>
                <a:cs typeface="Hind Siliguri"/>
                <a:sym typeface="Hind Siliguri"/>
              </a:rPr>
              <a:t>́ esplora un numero potenzialmente maggiore di stati nel grafo di ricerca.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grpSp>
        <p:nvGrpSpPr>
          <p:cNvPr id="2297" name="Google Shape;2297;p34"/>
          <p:cNvGrpSpPr/>
          <p:nvPr/>
        </p:nvGrpSpPr>
        <p:grpSpPr>
          <a:xfrm>
            <a:off x="4016420" y="850389"/>
            <a:ext cx="1111159" cy="1116557"/>
            <a:chOff x="3632410" y="1639189"/>
            <a:chExt cx="909817" cy="914162"/>
          </a:xfrm>
        </p:grpSpPr>
        <p:sp>
          <p:nvSpPr>
            <p:cNvPr id="2298" name="Google Shape;2298;p34"/>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34"/>
          <p:cNvSpPr txBox="1">
            <a:spLocks noGrp="1"/>
          </p:cNvSpPr>
          <p:nvPr>
            <p:ph type="title"/>
          </p:nvPr>
        </p:nvSpPr>
        <p:spPr>
          <a:xfrm>
            <a:off x="2368349" y="2376100"/>
            <a:ext cx="44073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600" dirty="0"/>
              <a:t>Algoritmi di ricerca locale</a:t>
            </a:r>
            <a:br>
              <a:rPr lang="it-IT" sz="3600" dirty="0"/>
            </a:br>
            <a:endParaRPr sz="3600" dirty="0"/>
          </a:p>
        </p:txBody>
      </p:sp>
      <p:sp>
        <p:nvSpPr>
          <p:cNvPr id="2301" name="Google Shape;2301;p34"/>
          <p:cNvSpPr txBox="1">
            <a:spLocks noGrp="1"/>
          </p:cNvSpPr>
          <p:nvPr>
            <p:ph type="title" idx="2"/>
          </p:nvPr>
        </p:nvSpPr>
        <p:spPr>
          <a:xfrm>
            <a:off x="4114800" y="1063214"/>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2</a:t>
            </a:r>
            <a:endParaRPr dirty="0"/>
          </a:p>
        </p:txBody>
      </p:sp>
      <p:sp>
        <p:nvSpPr>
          <p:cNvPr id="2302" name="Google Shape;2302;p34"/>
          <p:cNvSpPr txBox="1">
            <a:spLocks noGrp="1"/>
          </p:cNvSpPr>
          <p:nvPr>
            <p:ph type="subTitle" idx="1"/>
          </p:nvPr>
        </p:nvSpPr>
        <p:spPr>
          <a:xfrm>
            <a:off x="2599049" y="2984481"/>
            <a:ext cx="39459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Algoritmi genetici</a:t>
            </a:r>
            <a:endParaRPr dirty="0"/>
          </a:p>
        </p:txBody>
      </p:sp>
      <p:grpSp>
        <p:nvGrpSpPr>
          <p:cNvPr id="2303" name="Google Shape;2303;p34"/>
          <p:cNvGrpSpPr/>
          <p:nvPr/>
        </p:nvGrpSpPr>
        <p:grpSpPr>
          <a:xfrm flipH="1">
            <a:off x="4810650" y="674763"/>
            <a:ext cx="342324" cy="365795"/>
            <a:chOff x="-3259825" y="2615100"/>
            <a:chExt cx="342324" cy="365795"/>
          </a:xfrm>
        </p:grpSpPr>
        <p:sp>
          <p:nvSpPr>
            <p:cNvPr id="2304" name="Google Shape;2304;p34"/>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34"/>
          <p:cNvGrpSpPr/>
          <p:nvPr/>
        </p:nvGrpSpPr>
        <p:grpSpPr>
          <a:xfrm>
            <a:off x="1688339" y="3786355"/>
            <a:ext cx="175882" cy="144409"/>
            <a:chOff x="1212175" y="4412127"/>
            <a:chExt cx="902424" cy="740938"/>
          </a:xfrm>
        </p:grpSpPr>
        <p:sp>
          <p:nvSpPr>
            <p:cNvPr id="2311" name="Google Shape;2311;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34"/>
          <p:cNvGrpSpPr/>
          <p:nvPr/>
        </p:nvGrpSpPr>
        <p:grpSpPr>
          <a:xfrm>
            <a:off x="1932939" y="3741730"/>
            <a:ext cx="175882" cy="144409"/>
            <a:chOff x="1212175" y="4412127"/>
            <a:chExt cx="902424" cy="740938"/>
          </a:xfrm>
        </p:grpSpPr>
        <p:sp>
          <p:nvSpPr>
            <p:cNvPr id="2318" name="Google Shape;2318;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8852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7"/>
        <p:cNvGrpSpPr/>
        <p:nvPr/>
      </p:nvGrpSpPr>
      <p:grpSpPr>
        <a:xfrm>
          <a:off x="0" y="0"/>
          <a:ext cx="0" cy="0"/>
          <a:chOff x="0" y="0"/>
          <a:chExt cx="0" cy="0"/>
        </a:xfrm>
      </p:grpSpPr>
      <p:sp>
        <p:nvSpPr>
          <p:cNvPr id="3398" name="Google Shape;3398;p52"/>
          <p:cNvSpPr txBox="1">
            <a:spLocks noGrp="1"/>
          </p:cNvSpPr>
          <p:nvPr>
            <p:ph type="title" idx="8"/>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t> Algoritmo genetico</a:t>
            </a:r>
            <a:endParaRPr dirty="0"/>
          </a:p>
        </p:txBody>
      </p:sp>
      <p:sp>
        <p:nvSpPr>
          <p:cNvPr id="3399" name="Google Shape;3399;p52"/>
          <p:cNvSpPr txBox="1">
            <a:spLocks noGrp="1"/>
          </p:cNvSpPr>
          <p:nvPr>
            <p:ph type="title"/>
          </p:nvPr>
        </p:nvSpPr>
        <p:spPr>
          <a:xfrm>
            <a:off x="2250116" y="1596058"/>
            <a:ext cx="2351676"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800" dirty="0"/>
              <a:t>Rappresentazione degli individui</a:t>
            </a:r>
            <a:endParaRPr sz="1800" dirty="0"/>
          </a:p>
        </p:txBody>
      </p:sp>
      <p:sp>
        <p:nvSpPr>
          <p:cNvPr id="3401" name="Google Shape;3401;p52"/>
          <p:cNvSpPr txBox="1">
            <a:spLocks noGrp="1"/>
          </p:cNvSpPr>
          <p:nvPr>
            <p:ph type="title" idx="2"/>
          </p:nvPr>
        </p:nvSpPr>
        <p:spPr>
          <a:xfrm>
            <a:off x="5786685" y="1639740"/>
            <a:ext cx="215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800" dirty="0"/>
              <a:t>Funzione obiettivo</a:t>
            </a:r>
            <a:endParaRPr sz="1800" dirty="0"/>
          </a:p>
        </p:txBody>
      </p:sp>
      <p:sp>
        <p:nvSpPr>
          <p:cNvPr id="3403" name="Google Shape;3403;p52"/>
          <p:cNvSpPr txBox="1">
            <a:spLocks noGrp="1"/>
          </p:cNvSpPr>
          <p:nvPr>
            <p:ph type="title" idx="4"/>
          </p:nvPr>
        </p:nvSpPr>
        <p:spPr>
          <a:xfrm>
            <a:off x="2267790" y="3215926"/>
            <a:ext cx="21522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800" dirty="0"/>
              <a:t>Inizializzazione</a:t>
            </a:r>
            <a:endParaRPr sz="1800" dirty="0"/>
          </a:p>
        </p:txBody>
      </p:sp>
      <p:sp>
        <p:nvSpPr>
          <p:cNvPr id="3405" name="Google Shape;3405;p52"/>
          <p:cNvSpPr txBox="1">
            <a:spLocks noGrp="1"/>
          </p:cNvSpPr>
          <p:nvPr>
            <p:ph type="title" idx="6"/>
          </p:nvPr>
        </p:nvSpPr>
        <p:spPr>
          <a:xfrm>
            <a:off x="5786685" y="3196962"/>
            <a:ext cx="215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800" dirty="0"/>
              <a:t>Selezione</a:t>
            </a:r>
            <a:endParaRPr sz="1800" dirty="0"/>
          </a:p>
        </p:txBody>
      </p:sp>
      <p:grpSp>
        <p:nvGrpSpPr>
          <p:cNvPr id="3407" name="Google Shape;3407;p52"/>
          <p:cNvGrpSpPr/>
          <p:nvPr/>
        </p:nvGrpSpPr>
        <p:grpSpPr>
          <a:xfrm>
            <a:off x="1201815" y="1407377"/>
            <a:ext cx="909817" cy="914162"/>
            <a:chOff x="3632410" y="1639189"/>
            <a:chExt cx="909817" cy="914162"/>
          </a:xfrm>
        </p:grpSpPr>
        <p:sp>
          <p:nvSpPr>
            <p:cNvPr id="3408" name="Google Shape;3408;p52"/>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2"/>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2"/>
          <p:cNvGrpSpPr/>
          <p:nvPr/>
        </p:nvGrpSpPr>
        <p:grpSpPr>
          <a:xfrm>
            <a:off x="1201815" y="2931377"/>
            <a:ext cx="909817" cy="914162"/>
            <a:chOff x="3632410" y="1639189"/>
            <a:chExt cx="909817" cy="914162"/>
          </a:xfrm>
        </p:grpSpPr>
        <p:sp>
          <p:nvSpPr>
            <p:cNvPr id="3411" name="Google Shape;3411;p52"/>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2"/>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52"/>
          <p:cNvGrpSpPr/>
          <p:nvPr/>
        </p:nvGrpSpPr>
        <p:grpSpPr>
          <a:xfrm>
            <a:off x="4715314" y="1407377"/>
            <a:ext cx="909817" cy="914162"/>
            <a:chOff x="3632410" y="1639189"/>
            <a:chExt cx="909817" cy="914162"/>
          </a:xfrm>
        </p:grpSpPr>
        <p:sp>
          <p:nvSpPr>
            <p:cNvPr id="3414" name="Google Shape;3414;p52"/>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2"/>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52"/>
          <p:cNvGrpSpPr/>
          <p:nvPr/>
        </p:nvGrpSpPr>
        <p:grpSpPr>
          <a:xfrm>
            <a:off x="4715314" y="2931377"/>
            <a:ext cx="909817" cy="914162"/>
            <a:chOff x="3632410" y="1639189"/>
            <a:chExt cx="909817" cy="914162"/>
          </a:xfrm>
        </p:grpSpPr>
        <p:sp>
          <p:nvSpPr>
            <p:cNvPr id="3417" name="Google Shape;3417;p52"/>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2"/>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52"/>
          <p:cNvGrpSpPr/>
          <p:nvPr/>
        </p:nvGrpSpPr>
        <p:grpSpPr>
          <a:xfrm>
            <a:off x="1472301" y="1635861"/>
            <a:ext cx="368844" cy="457193"/>
            <a:chOff x="5521328" y="1120094"/>
            <a:chExt cx="346333" cy="425217"/>
          </a:xfrm>
        </p:grpSpPr>
        <p:sp>
          <p:nvSpPr>
            <p:cNvPr id="3420" name="Google Shape;3420;p52"/>
            <p:cNvSpPr/>
            <p:nvPr/>
          </p:nvSpPr>
          <p:spPr>
            <a:xfrm>
              <a:off x="5566793" y="1220375"/>
              <a:ext cx="247388" cy="324936"/>
            </a:xfrm>
            <a:custGeom>
              <a:avLst/>
              <a:gdLst/>
              <a:ahLst/>
              <a:cxnLst/>
              <a:rect l="l" t="t" r="r" b="b"/>
              <a:pathLst>
                <a:path w="9816" h="12893" extrusionOk="0">
                  <a:moveTo>
                    <a:pt x="3157" y="1061"/>
                  </a:moveTo>
                  <a:lnTo>
                    <a:pt x="4616" y="3581"/>
                  </a:lnTo>
                  <a:lnTo>
                    <a:pt x="4616" y="4748"/>
                  </a:lnTo>
                  <a:lnTo>
                    <a:pt x="4616" y="4881"/>
                  </a:lnTo>
                  <a:lnTo>
                    <a:pt x="4563" y="5014"/>
                  </a:lnTo>
                  <a:lnTo>
                    <a:pt x="4483" y="5120"/>
                  </a:lnTo>
                  <a:lnTo>
                    <a:pt x="4377" y="5199"/>
                  </a:lnTo>
                  <a:lnTo>
                    <a:pt x="4245" y="5226"/>
                  </a:lnTo>
                  <a:lnTo>
                    <a:pt x="4112" y="5252"/>
                  </a:lnTo>
                  <a:lnTo>
                    <a:pt x="3979" y="5252"/>
                  </a:lnTo>
                  <a:lnTo>
                    <a:pt x="3847" y="5199"/>
                  </a:lnTo>
                  <a:lnTo>
                    <a:pt x="1910" y="4059"/>
                  </a:lnTo>
                  <a:lnTo>
                    <a:pt x="1857" y="4006"/>
                  </a:lnTo>
                  <a:lnTo>
                    <a:pt x="1804" y="3953"/>
                  </a:lnTo>
                  <a:lnTo>
                    <a:pt x="1778" y="3899"/>
                  </a:lnTo>
                  <a:lnTo>
                    <a:pt x="1778" y="3820"/>
                  </a:lnTo>
                  <a:lnTo>
                    <a:pt x="1778" y="3528"/>
                  </a:lnTo>
                  <a:lnTo>
                    <a:pt x="1778" y="3369"/>
                  </a:lnTo>
                  <a:lnTo>
                    <a:pt x="1804" y="3236"/>
                  </a:lnTo>
                  <a:lnTo>
                    <a:pt x="1857" y="3104"/>
                  </a:lnTo>
                  <a:lnTo>
                    <a:pt x="1910" y="2971"/>
                  </a:lnTo>
                  <a:lnTo>
                    <a:pt x="3157" y="1061"/>
                  </a:lnTo>
                  <a:close/>
                  <a:moveTo>
                    <a:pt x="8940" y="0"/>
                  </a:moveTo>
                  <a:lnTo>
                    <a:pt x="8913" y="27"/>
                  </a:lnTo>
                  <a:lnTo>
                    <a:pt x="8887" y="106"/>
                  </a:lnTo>
                  <a:lnTo>
                    <a:pt x="8860" y="318"/>
                  </a:lnTo>
                  <a:lnTo>
                    <a:pt x="8807" y="531"/>
                  </a:lnTo>
                  <a:lnTo>
                    <a:pt x="8781" y="610"/>
                  </a:lnTo>
                  <a:lnTo>
                    <a:pt x="8781" y="663"/>
                  </a:lnTo>
                  <a:lnTo>
                    <a:pt x="8781" y="2149"/>
                  </a:lnTo>
                  <a:lnTo>
                    <a:pt x="8754" y="2202"/>
                  </a:lnTo>
                  <a:lnTo>
                    <a:pt x="8701" y="2228"/>
                  </a:lnTo>
                  <a:lnTo>
                    <a:pt x="8648" y="2228"/>
                  </a:lnTo>
                  <a:lnTo>
                    <a:pt x="8595" y="2202"/>
                  </a:lnTo>
                  <a:lnTo>
                    <a:pt x="7985" y="1592"/>
                  </a:lnTo>
                  <a:lnTo>
                    <a:pt x="7985" y="1061"/>
                  </a:lnTo>
                  <a:lnTo>
                    <a:pt x="7932" y="1035"/>
                  </a:lnTo>
                  <a:lnTo>
                    <a:pt x="7905" y="1008"/>
                  </a:lnTo>
                  <a:lnTo>
                    <a:pt x="7826" y="875"/>
                  </a:lnTo>
                  <a:lnTo>
                    <a:pt x="7746" y="743"/>
                  </a:lnTo>
                  <a:lnTo>
                    <a:pt x="7693" y="716"/>
                  </a:lnTo>
                  <a:lnTo>
                    <a:pt x="7667" y="690"/>
                  </a:lnTo>
                  <a:lnTo>
                    <a:pt x="7587" y="716"/>
                  </a:lnTo>
                  <a:lnTo>
                    <a:pt x="7508" y="769"/>
                  </a:lnTo>
                  <a:lnTo>
                    <a:pt x="7348" y="902"/>
                  </a:lnTo>
                  <a:lnTo>
                    <a:pt x="7216" y="1035"/>
                  </a:lnTo>
                  <a:lnTo>
                    <a:pt x="7136" y="1061"/>
                  </a:lnTo>
                  <a:lnTo>
                    <a:pt x="7030" y="1061"/>
                  </a:lnTo>
                  <a:lnTo>
                    <a:pt x="7030" y="1777"/>
                  </a:lnTo>
                  <a:lnTo>
                    <a:pt x="7057" y="1883"/>
                  </a:lnTo>
                  <a:lnTo>
                    <a:pt x="7083" y="1963"/>
                  </a:lnTo>
                  <a:lnTo>
                    <a:pt x="7110" y="2043"/>
                  </a:lnTo>
                  <a:lnTo>
                    <a:pt x="7189" y="2122"/>
                  </a:lnTo>
                  <a:lnTo>
                    <a:pt x="8250" y="3210"/>
                  </a:lnTo>
                  <a:lnTo>
                    <a:pt x="8356" y="3316"/>
                  </a:lnTo>
                  <a:lnTo>
                    <a:pt x="8409" y="3422"/>
                  </a:lnTo>
                  <a:lnTo>
                    <a:pt x="8462" y="3555"/>
                  </a:lnTo>
                  <a:lnTo>
                    <a:pt x="8462" y="3714"/>
                  </a:lnTo>
                  <a:lnTo>
                    <a:pt x="8462" y="3846"/>
                  </a:lnTo>
                  <a:lnTo>
                    <a:pt x="8409" y="3979"/>
                  </a:lnTo>
                  <a:lnTo>
                    <a:pt x="8356" y="4085"/>
                  </a:lnTo>
                  <a:lnTo>
                    <a:pt x="8250" y="4191"/>
                  </a:lnTo>
                  <a:lnTo>
                    <a:pt x="6685" y="5783"/>
                  </a:lnTo>
                  <a:lnTo>
                    <a:pt x="6579" y="5862"/>
                  </a:lnTo>
                  <a:lnTo>
                    <a:pt x="6473" y="5916"/>
                  </a:lnTo>
                  <a:lnTo>
                    <a:pt x="6340" y="5969"/>
                  </a:lnTo>
                  <a:lnTo>
                    <a:pt x="6075" y="5969"/>
                  </a:lnTo>
                  <a:lnTo>
                    <a:pt x="5969" y="5916"/>
                  </a:lnTo>
                  <a:lnTo>
                    <a:pt x="5836" y="5862"/>
                  </a:lnTo>
                  <a:lnTo>
                    <a:pt x="5757" y="5783"/>
                  </a:lnTo>
                  <a:lnTo>
                    <a:pt x="5677" y="5677"/>
                  </a:lnTo>
                  <a:lnTo>
                    <a:pt x="5598" y="5571"/>
                  </a:lnTo>
                  <a:lnTo>
                    <a:pt x="5571" y="5438"/>
                  </a:lnTo>
                  <a:lnTo>
                    <a:pt x="5545" y="5305"/>
                  </a:lnTo>
                  <a:lnTo>
                    <a:pt x="5545" y="3581"/>
                  </a:lnTo>
                  <a:lnTo>
                    <a:pt x="7030" y="1061"/>
                  </a:lnTo>
                  <a:lnTo>
                    <a:pt x="6950" y="1008"/>
                  </a:lnTo>
                  <a:lnTo>
                    <a:pt x="6871" y="955"/>
                  </a:lnTo>
                  <a:lnTo>
                    <a:pt x="6712" y="796"/>
                  </a:lnTo>
                  <a:lnTo>
                    <a:pt x="6553" y="663"/>
                  </a:lnTo>
                  <a:lnTo>
                    <a:pt x="6473" y="610"/>
                  </a:lnTo>
                  <a:lnTo>
                    <a:pt x="6393" y="610"/>
                  </a:lnTo>
                  <a:lnTo>
                    <a:pt x="6340" y="637"/>
                  </a:lnTo>
                  <a:lnTo>
                    <a:pt x="6287" y="690"/>
                  </a:lnTo>
                  <a:lnTo>
                    <a:pt x="6155" y="822"/>
                  </a:lnTo>
                  <a:lnTo>
                    <a:pt x="6049" y="982"/>
                  </a:lnTo>
                  <a:lnTo>
                    <a:pt x="5995" y="1035"/>
                  </a:lnTo>
                  <a:lnTo>
                    <a:pt x="5916" y="1061"/>
                  </a:lnTo>
                  <a:lnTo>
                    <a:pt x="5200" y="2334"/>
                  </a:lnTo>
                  <a:lnTo>
                    <a:pt x="5147" y="2387"/>
                  </a:lnTo>
                  <a:lnTo>
                    <a:pt x="5014" y="2387"/>
                  </a:lnTo>
                  <a:lnTo>
                    <a:pt x="4987" y="2334"/>
                  </a:lnTo>
                  <a:lnTo>
                    <a:pt x="4271" y="1088"/>
                  </a:lnTo>
                  <a:lnTo>
                    <a:pt x="4192" y="1061"/>
                  </a:lnTo>
                  <a:lnTo>
                    <a:pt x="4139" y="1008"/>
                  </a:lnTo>
                  <a:lnTo>
                    <a:pt x="4006" y="822"/>
                  </a:lnTo>
                  <a:lnTo>
                    <a:pt x="3873" y="690"/>
                  </a:lnTo>
                  <a:lnTo>
                    <a:pt x="3794" y="637"/>
                  </a:lnTo>
                  <a:lnTo>
                    <a:pt x="3741" y="610"/>
                  </a:lnTo>
                  <a:lnTo>
                    <a:pt x="3661" y="610"/>
                  </a:lnTo>
                  <a:lnTo>
                    <a:pt x="3582" y="663"/>
                  </a:lnTo>
                  <a:lnTo>
                    <a:pt x="3449" y="796"/>
                  </a:lnTo>
                  <a:lnTo>
                    <a:pt x="3316" y="955"/>
                  </a:lnTo>
                  <a:lnTo>
                    <a:pt x="3237" y="1008"/>
                  </a:lnTo>
                  <a:lnTo>
                    <a:pt x="3157" y="1035"/>
                  </a:lnTo>
                  <a:lnTo>
                    <a:pt x="3051" y="1035"/>
                  </a:lnTo>
                  <a:lnTo>
                    <a:pt x="2971" y="1008"/>
                  </a:lnTo>
                  <a:lnTo>
                    <a:pt x="2892" y="928"/>
                  </a:lnTo>
                  <a:lnTo>
                    <a:pt x="2839" y="849"/>
                  </a:lnTo>
                  <a:lnTo>
                    <a:pt x="2680" y="690"/>
                  </a:lnTo>
                  <a:lnTo>
                    <a:pt x="2600" y="637"/>
                  </a:lnTo>
                  <a:lnTo>
                    <a:pt x="2520" y="610"/>
                  </a:lnTo>
                  <a:lnTo>
                    <a:pt x="2467" y="637"/>
                  </a:lnTo>
                  <a:lnTo>
                    <a:pt x="2414" y="663"/>
                  </a:lnTo>
                  <a:lnTo>
                    <a:pt x="2282" y="822"/>
                  </a:lnTo>
                  <a:lnTo>
                    <a:pt x="2176" y="982"/>
                  </a:lnTo>
                  <a:lnTo>
                    <a:pt x="2123" y="1008"/>
                  </a:lnTo>
                  <a:lnTo>
                    <a:pt x="2069" y="1008"/>
                  </a:lnTo>
                  <a:lnTo>
                    <a:pt x="1539" y="1830"/>
                  </a:lnTo>
                  <a:lnTo>
                    <a:pt x="1512" y="1883"/>
                  </a:lnTo>
                  <a:lnTo>
                    <a:pt x="1459" y="1883"/>
                  </a:lnTo>
                  <a:lnTo>
                    <a:pt x="1406" y="1857"/>
                  </a:lnTo>
                  <a:lnTo>
                    <a:pt x="1380" y="1804"/>
                  </a:lnTo>
                  <a:lnTo>
                    <a:pt x="982" y="557"/>
                  </a:lnTo>
                  <a:lnTo>
                    <a:pt x="849" y="531"/>
                  </a:lnTo>
                  <a:lnTo>
                    <a:pt x="717" y="504"/>
                  </a:lnTo>
                  <a:lnTo>
                    <a:pt x="478" y="424"/>
                  </a:lnTo>
                  <a:lnTo>
                    <a:pt x="372" y="398"/>
                  </a:lnTo>
                  <a:lnTo>
                    <a:pt x="239" y="398"/>
                  </a:lnTo>
                  <a:lnTo>
                    <a:pt x="106" y="451"/>
                  </a:lnTo>
                  <a:lnTo>
                    <a:pt x="0" y="531"/>
                  </a:lnTo>
                  <a:lnTo>
                    <a:pt x="796" y="3051"/>
                  </a:lnTo>
                  <a:lnTo>
                    <a:pt x="823" y="3157"/>
                  </a:lnTo>
                  <a:lnTo>
                    <a:pt x="823" y="3289"/>
                  </a:lnTo>
                  <a:lnTo>
                    <a:pt x="823" y="3740"/>
                  </a:lnTo>
                  <a:lnTo>
                    <a:pt x="849" y="3899"/>
                  </a:lnTo>
                  <a:lnTo>
                    <a:pt x="876" y="4085"/>
                  </a:lnTo>
                  <a:lnTo>
                    <a:pt x="929" y="4244"/>
                  </a:lnTo>
                  <a:lnTo>
                    <a:pt x="1008" y="4404"/>
                  </a:lnTo>
                  <a:lnTo>
                    <a:pt x="1114" y="4563"/>
                  </a:lnTo>
                  <a:lnTo>
                    <a:pt x="1221" y="4695"/>
                  </a:lnTo>
                  <a:lnTo>
                    <a:pt x="1353" y="4801"/>
                  </a:lnTo>
                  <a:lnTo>
                    <a:pt x="1512" y="4908"/>
                  </a:lnTo>
                  <a:lnTo>
                    <a:pt x="2069" y="5226"/>
                  </a:lnTo>
                  <a:lnTo>
                    <a:pt x="2308" y="5385"/>
                  </a:lnTo>
                  <a:lnTo>
                    <a:pt x="2520" y="5597"/>
                  </a:lnTo>
                  <a:lnTo>
                    <a:pt x="2680" y="5836"/>
                  </a:lnTo>
                  <a:lnTo>
                    <a:pt x="2786" y="6101"/>
                  </a:lnTo>
                  <a:lnTo>
                    <a:pt x="2865" y="6366"/>
                  </a:lnTo>
                  <a:lnTo>
                    <a:pt x="2918" y="6658"/>
                  </a:lnTo>
                  <a:lnTo>
                    <a:pt x="2892" y="6924"/>
                  </a:lnTo>
                  <a:lnTo>
                    <a:pt x="2812" y="7215"/>
                  </a:lnTo>
                  <a:lnTo>
                    <a:pt x="2414" y="8489"/>
                  </a:lnTo>
                  <a:lnTo>
                    <a:pt x="2255" y="9019"/>
                  </a:lnTo>
                  <a:lnTo>
                    <a:pt x="2123" y="9576"/>
                  </a:lnTo>
                  <a:lnTo>
                    <a:pt x="1963" y="10531"/>
                  </a:lnTo>
                  <a:lnTo>
                    <a:pt x="1884" y="10903"/>
                  </a:lnTo>
                  <a:lnTo>
                    <a:pt x="1725" y="11274"/>
                  </a:lnTo>
                  <a:lnTo>
                    <a:pt x="1539" y="11592"/>
                  </a:lnTo>
                  <a:lnTo>
                    <a:pt x="1274" y="11884"/>
                  </a:lnTo>
                  <a:lnTo>
                    <a:pt x="319" y="12839"/>
                  </a:lnTo>
                  <a:lnTo>
                    <a:pt x="319" y="12866"/>
                  </a:lnTo>
                  <a:lnTo>
                    <a:pt x="345" y="12892"/>
                  </a:lnTo>
                  <a:lnTo>
                    <a:pt x="9762" y="12892"/>
                  </a:lnTo>
                  <a:lnTo>
                    <a:pt x="9815" y="12866"/>
                  </a:lnTo>
                  <a:lnTo>
                    <a:pt x="9789" y="12839"/>
                  </a:lnTo>
                  <a:lnTo>
                    <a:pt x="8834" y="11884"/>
                  </a:lnTo>
                  <a:lnTo>
                    <a:pt x="8595" y="11592"/>
                  </a:lnTo>
                  <a:lnTo>
                    <a:pt x="8383" y="11274"/>
                  </a:lnTo>
                  <a:lnTo>
                    <a:pt x="8250" y="10903"/>
                  </a:lnTo>
                  <a:lnTo>
                    <a:pt x="8144" y="10531"/>
                  </a:lnTo>
                  <a:lnTo>
                    <a:pt x="7985" y="9576"/>
                  </a:lnTo>
                  <a:lnTo>
                    <a:pt x="7879" y="9019"/>
                  </a:lnTo>
                  <a:lnTo>
                    <a:pt x="7720" y="8489"/>
                  </a:lnTo>
                  <a:lnTo>
                    <a:pt x="7454" y="7666"/>
                  </a:lnTo>
                  <a:lnTo>
                    <a:pt x="7401" y="7428"/>
                  </a:lnTo>
                  <a:lnTo>
                    <a:pt x="7375" y="7189"/>
                  </a:lnTo>
                  <a:lnTo>
                    <a:pt x="7375" y="6950"/>
                  </a:lnTo>
                  <a:lnTo>
                    <a:pt x="7401" y="6738"/>
                  </a:lnTo>
                  <a:lnTo>
                    <a:pt x="7481" y="6499"/>
                  </a:lnTo>
                  <a:lnTo>
                    <a:pt x="7587" y="6313"/>
                  </a:lnTo>
                  <a:lnTo>
                    <a:pt x="7693" y="6101"/>
                  </a:lnTo>
                  <a:lnTo>
                    <a:pt x="7852" y="5916"/>
                  </a:lnTo>
                  <a:lnTo>
                    <a:pt x="9258" y="4536"/>
                  </a:lnTo>
                  <a:lnTo>
                    <a:pt x="9444" y="4297"/>
                  </a:lnTo>
                  <a:lnTo>
                    <a:pt x="9577" y="4032"/>
                  </a:lnTo>
                  <a:lnTo>
                    <a:pt x="9683" y="3740"/>
                  </a:lnTo>
                  <a:lnTo>
                    <a:pt x="9709" y="3449"/>
                  </a:lnTo>
                  <a:lnTo>
                    <a:pt x="9709" y="557"/>
                  </a:lnTo>
                  <a:lnTo>
                    <a:pt x="9603" y="531"/>
                  </a:lnTo>
                  <a:lnTo>
                    <a:pt x="9524" y="451"/>
                  </a:lnTo>
                  <a:lnTo>
                    <a:pt x="9311" y="239"/>
                  </a:lnTo>
                  <a:lnTo>
                    <a:pt x="9232" y="133"/>
                  </a:lnTo>
                  <a:lnTo>
                    <a:pt x="9126" y="53"/>
                  </a:lnTo>
                  <a:lnTo>
                    <a:pt x="90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2"/>
            <p:cNvSpPr/>
            <p:nvPr/>
          </p:nvSpPr>
          <p:spPr>
            <a:xfrm>
              <a:off x="5574807" y="1220375"/>
              <a:ext cx="239373" cy="324936"/>
            </a:xfrm>
            <a:custGeom>
              <a:avLst/>
              <a:gdLst/>
              <a:ahLst/>
              <a:cxnLst/>
              <a:rect l="l" t="t" r="r" b="b"/>
              <a:pathLst>
                <a:path w="9498" h="12893" extrusionOk="0">
                  <a:moveTo>
                    <a:pt x="8622" y="0"/>
                  </a:moveTo>
                  <a:lnTo>
                    <a:pt x="8595" y="27"/>
                  </a:lnTo>
                  <a:lnTo>
                    <a:pt x="8569" y="106"/>
                  </a:lnTo>
                  <a:lnTo>
                    <a:pt x="8542" y="318"/>
                  </a:lnTo>
                  <a:lnTo>
                    <a:pt x="8489" y="531"/>
                  </a:lnTo>
                  <a:lnTo>
                    <a:pt x="8463" y="610"/>
                  </a:lnTo>
                  <a:lnTo>
                    <a:pt x="8463" y="663"/>
                  </a:lnTo>
                  <a:lnTo>
                    <a:pt x="8463" y="2149"/>
                  </a:lnTo>
                  <a:lnTo>
                    <a:pt x="8436" y="2202"/>
                  </a:lnTo>
                  <a:lnTo>
                    <a:pt x="8383" y="2228"/>
                  </a:lnTo>
                  <a:lnTo>
                    <a:pt x="8330" y="2228"/>
                  </a:lnTo>
                  <a:lnTo>
                    <a:pt x="8277" y="2202"/>
                  </a:lnTo>
                  <a:lnTo>
                    <a:pt x="7667" y="1592"/>
                  </a:lnTo>
                  <a:lnTo>
                    <a:pt x="7667" y="1061"/>
                  </a:lnTo>
                  <a:lnTo>
                    <a:pt x="7614" y="1035"/>
                  </a:lnTo>
                  <a:lnTo>
                    <a:pt x="7587" y="1008"/>
                  </a:lnTo>
                  <a:lnTo>
                    <a:pt x="7508" y="875"/>
                  </a:lnTo>
                  <a:lnTo>
                    <a:pt x="7428" y="743"/>
                  </a:lnTo>
                  <a:lnTo>
                    <a:pt x="7375" y="716"/>
                  </a:lnTo>
                  <a:lnTo>
                    <a:pt x="7349" y="690"/>
                  </a:lnTo>
                  <a:lnTo>
                    <a:pt x="7269" y="716"/>
                  </a:lnTo>
                  <a:lnTo>
                    <a:pt x="7190" y="769"/>
                  </a:lnTo>
                  <a:lnTo>
                    <a:pt x="7030" y="902"/>
                  </a:lnTo>
                  <a:lnTo>
                    <a:pt x="6898" y="1035"/>
                  </a:lnTo>
                  <a:lnTo>
                    <a:pt x="6818" y="1061"/>
                  </a:lnTo>
                  <a:lnTo>
                    <a:pt x="6712" y="1061"/>
                  </a:lnTo>
                  <a:lnTo>
                    <a:pt x="6712" y="1777"/>
                  </a:lnTo>
                  <a:lnTo>
                    <a:pt x="6739" y="1883"/>
                  </a:lnTo>
                  <a:lnTo>
                    <a:pt x="6765" y="1963"/>
                  </a:lnTo>
                  <a:lnTo>
                    <a:pt x="6792" y="2043"/>
                  </a:lnTo>
                  <a:lnTo>
                    <a:pt x="6871" y="2122"/>
                  </a:lnTo>
                  <a:lnTo>
                    <a:pt x="7932" y="3210"/>
                  </a:lnTo>
                  <a:lnTo>
                    <a:pt x="8038" y="3316"/>
                  </a:lnTo>
                  <a:lnTo>
                    <a:pt x="8091" y="3422"/>
                  </a:lnTo>
                  <a:lnTo>
                    <a:pt x="8144" y="3555"/>
                  </a:lnTo>
                  <a:lnTo>
                    <a:pt x="8144" y="3714"/>
                  </a:lnTo>
                  <a:lnTo>
                    <a:pt x="8144" y="3846"/>
                  </a:lnTo>
                  <a:lnTo>
                    <a:pt x="8091" y="3979"/>
                  </a:lnTo>
                  <a:lnTo>
                    <a:pt x="8038" y="4085"/>
                  </a:lnTo>
                  <a:lnTo>
                    <a:pt x="7932" y="4191"/>
                  </a:lnTo>
                  <a:lnTo>
                    <a:pt x="6367" y="5783"/>
                  </a:lnTo>
                  <a:lnTo>
                    <a:pt x="6261" y="5862"/>
                  </a:lnTo>
                  <a:lnTo>
                    <a:pt x="6155" y="5916"/>
                  </a:lnTo>
                  <a:lnTo>
                    <a:pt x="6022" y="5969"/>
                  </a:lnTo>
                  <a:lnTo>
                    <a:pt x="5890" y="5969"/>
                  </a:lnTo>
                  <a:lnTo>
                    <a:pt x="5757" y="5942"/>
                  </a:lnTo>
                  <a:lnTo>
                    <a:pt x="5704" y="6207"/>
                  </a:lnTo>
                  <a:lnTo>
                    <a:pt x="5677" y="6473"/>
                  </a:lnTo>
                  <a:lnTo>
                    <a:pt x="5704" y="6711"/>
                  </a:lnTo>
                  <a:lnTo>
                    <a:pt x="5784" y="6977"/>
                  </a:lnTo>
                  <a:lnTo>
                    <a:pt x="6049" y="7799"/>
                  </a:lnTo>
                  <a:lnTo>
                    <a:pt x="6208" y="8356"/>
                  </a:lnTo>
                  <a:lnTo>
                    <a:pt x="6314" y="8887"/>
                  </a:lnTo>
                  <a:lnTo>
                    <a:pt x="6473" y="9868"/>
                  </a:lnTo>
                  <a:lnTo>
                    <a:pt x="6579" y="10239"/>
                  </a:lnTo>
                  <a:lnTo>
                    <a:pt x="6712" y="10584"/>
                  </a:lnTo>
                  <a:lnTo>
                    <a:pt x="6924" y="10903"/>
                  </a:lnTo>
                  <a:lnTo>
                    <a:pt x="7163" y="11221"/>
                  </a:lnTo>
                  <a:lnTo>
                    <a:pt x="7508" y="11566"/>
                  </a:lnTo>
                  <a:lnTo>
                    <a:pt x="7587" y="11645"/>
                  </a:lnTo>
                  <a:lnTo>
                    <a:pt x="7614" y="11751"/>
                  </a:lnTo>
                  <a:lnTo>
                    <a:pt x="7614" y="11884"/>
                  </a:lnTo>
                  <a:lnTo>
                    <a:pt x="7587" y="11990"/>
                  </a:lnTo>
                  <a:lnTo>
                    <a:pt x="7534" y="12070"/>
                  </a:lnTo>
                  <a:lnTo>
                    <a:pt x="7455" y="12149"/>
                  </a:lnTo>
                  <a:lnTo>
                    <a:pt x="7349" y="12202"/>
                  </a:lnTo>
                  <a:lnTo>
                    <a:pt x="7243" y="12229"/>
                  </a:lnTo>
                  <a:lnTo>
                    <a:pt x="637" y="12229"/>
                  </a:lnTo>
                  <a:lnTo>
                    <a:pt x="1" y="12839"/>
                  </a:lnTo>
                  <a:lnTo>
                    <a:pt x="1" y="12866"/>
                  </a:lnTo>
                  <a:lnTo>
                    <a:pt x="27" y="12892"/>
                  </a:lnTo>
                  <a:lnTo>
                    <a:pt x="9444" y="12892"/>
                  </a:lnTo>
                  <a:lnTo>
                    <a:pt x="9497" y="12866"/>
                  </a:lnTo>
                  <a:lnTo>
                    <a:pt x="9471" y="12839"/>
                  </a:lnTo>
                  <a:lnTo>
                    <a:pt x="8516" y="11884"/>
                  </a:lnTo>
                  <a:lnTo>
                    <a:pt x="8277" y="11592"/>
                  </a:lnTo>
                  <a:lnTo>
                    <a:pt x="8065" y="11274"/>
                  </a:lnTo>
                  <a:lnTo>
                    <a:pt x="7932" y="10903"/>
                  </a:lnTo>
                  <a:lnTo>
                    <a:pt x="7826" y="10531"/>
                  </a:lnTo>
                  <a:lnTo>
                    <a:pt x="7667" y="9576"/>
                  </a:lnTo>
                  <a:lnTo>
                    <a:pt x="7561" y="9019"/>
                  </a:lnTo>
                  <a:lnTo>
                    <a:pt x="7402" y="8489"/>
                  </a:lnTo>
                  <a:lnTo>
                    <a:pt x="7136" y="7666"/>
                  </a:lnTo>
                  <a:lnTo>
                    <a:pt x="7083" y="7428"/>
                  </a:lnTo>
                  <a:lnTo>
                    <a:pt x="7057" y="7189"/>
                  </a:lnTo>
                  <a:lnTo>
                    <a:pt x="7057" y="6950"/>
                  </a:lnTo>
                  <a:lnTo>
                    <a:pt x="7083" y="6738"/>
                  </a:lnTo>
                  <a:lnTo>
                    <a:pt x="7163" y="6499"/>
                  </a:lnTo>
                  <a:lnTo>
                    <a:pt x="7269" y="6313"/>
                  </a:lnTo>
                  <a:lnTo>
                    <a:pt x="7375" y="6101"/>
                  </a:lnTo>
                  <a:lnTo>
                    <a:pt x="7534" y="5916"/>
                  </a:lnTo>
                  <a:lnTo>
                    <a:pt x="8940" y="4536"/>
                  </a:lnTo>
                  <a:lnTo>
                    <a:pt x="9126" y="4297"/>
                  </a:lnTo>
                  <a:lnTo>
                    <a:pt x="9259" y="4032"/>
                  </a:lnTo>
                  <a:lnTo>
                    <a:pt x="9365" y="3740"/>
                  </a:lnTo>
                  <a:lnTo>
                    <a:pt x="9391" y="3449"/>
                  </a:lnTo>
                  <a:lnTo>
                    <a:pt x="9391" y="557"/>
                  </a:lnTo>
                  <a:lnTo>
                    <a:pt x="9285" y="531"/>
                  </a:lnTo>
                  <a:lnTo>
                    <a:pt x="9206" y="451"/>
                  </a:lnTo>
                  <a:lnTo>
                    <a:pt x="8993" y="239"/>
                  </a:lnTo>
                  <a:lnTo>
                    <a:pt x="8914" y="133"/>
                  </a:lnTo>
                  <a:lnTo>
                    <a:pt x="8808" y="53"/>
                  </a:lnTo>
                  <a:lnTo>
                    <a:pt x="870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2"/>
            <p:cNvSpPr/>
            <p:nvPr/>
          </p:nvSpPr>
          <p:spPr>
            <a:xfrm>
              <a:off x="5598221" y="1382830"/>
              <a:ext cx="149778" cy="162481"/>
            </a:xfrm>
            <a:custGeom>
              <a:avLst/>
              <a:gdLst/>
              <a:ahLst/>
              <a:cxnLst/>
              <a:rect l="l" t="t" r="r" b="b"/>
              <a:pathLst>
                <a:path w="5943" h="6447" extrusionOk="0">
                  <a:moveTo>
                    <a:pt x="3687" y="0"/>
                  </a:moveTo>
                  <a:lnTo>
                    <a:pt x="3608" y="27"/>
                  </a:lnTo>
                  <a:lnTo>
                    <a:pt x="3502" y="80"/>
                  </a:lnTo>
                  <a:lnTo>
                    <a:pt x="3449" y="159"/>
                  </a:lnTo>
                  <a:lnTo>
                    <a:pt x="3449" y="265"/>
                  </a:lnTo>
                  <a:lnTo>
                    <a:pt x="3422" y="504"/>
                  </a:lnTo>
                  <a:lnTo>
                    <a:pt x="3396" y="743"/>
                  </a:lnTo>
                  <a:lnTo>
                    <a:pt x="3343" y="982"/>
                  </a:lnTo>
                  <a:lnTo>
                    <a:pt x="3289" y="1220"/>
                  </a:lnTo>
                  <a:lnTo>
                    <a:pt x="3024" y="2016"/>
                  </a:lnTo>
                  <a:lnTo>
                    <a:pt x="2998" y="2122"/>
                  </a:lnTo>
                  <a:lnTo>
                    <a:pt x="3024" y="2202"/>
                  </a:lnTo>
                  <a:lnTo>
                    <a:pt x="3104" y="2281"/>
                  </a:lnTo>
                  <a:lnTo>
                    <a:pt x="3183" y="2334"/>
                  </a:lnTo>
                  <a:lnTo>
                    <a:pt x="3263" y="2361"/>
                  </a:lnTo>
                  <a:lnTo>
                    <a:pt x="3343" y="2334"/>
                  </a:lnTo>
                  <a:lnTo>
                    <a:pt x="3422" y="2308"/>
                  </a:lnTo>
                  <a:lnTo>
                    <a:pt x="3475" y="2255"/>
                  </a:lnTo>
                  <a:lnTo>
                    <a:pt x="3502" y="2175"/>
                  </a:lnTo>
                  <a:lnTo>
                    <a:pt x="3767" y="1379"/>
                  </a:lnTo>
                  <a:lnTo>
                    <a:pt x="3847" y="1114"/>
                  </a:lnTo>
                  <a:lnTo>
                    <a:pt x="3900" y="822"/>
                  </a:lnTo>
                  <a:lnTo>
                    <a:pt x="3926" y="557"/>
                  </a:lnTo>
                  <a:lnTo>
                    <a:pt x="3953" y="265"/>
                  </a:lnTo>
                  <a:lnTo>
                    <a:pt x="3926" y="159"/>
                  </a:lnTo>
                  <a:lnTo>
                    <a:pt x="3873" y="80"/>
                  </a:lnTo>
                  <a:lnTo>
                    <a:pt x="3793" y="27"/>
                  </a:lnTo>
                  <a:lnTo>
                    <a:pt x="3687" y="0"/>
                  </a:lnTo>
                  <a:close/>
                  <a:moveTo>
                    <a:pt x="3953" y="2467"/>
                  </a:moveTo>
                  <a:lnTo>
                    <a:pt x="3873" y="2547"/>
                  </a:lnTo>
                  <a:lnTo>
                    <a:pt x="3820" y="2626"/>
                  </a:lnTo>
                  <a:lnTo>
                    <a:pt x="3793" y="2706"/>
                  </a:lnTo>
                  <a:lnTo>
                    <a:pt x="3793" y="3820"/>
                  </a:lnTo>
                  <a:lnTo>
                    <a:pt x="3820" y="3900"/>
                  </a:lnTo>
                  <a:lnTo>
                    <a:pt x="3873" y="3979"/>
                  </a:lnTo>
                  <a:lnTo>
                    <a:pt x="3953" y="4059"/>
                  </a:lnTo>
                  <a:lnTo>
                    <a:pt x="4138" y="4059"/>
                  </a:lnTo>
                  <a:lnTo>
                    <a:pt x="4218" y="3979"/>
                  </a:lnTo>
                  <a:lnTo>
                    <a:pt x="4271" y="3900"/>
                  </a:lnTo>
                  <a:lnTo>
                    <a:pt x="4298" y="3820"/>
                  </a:lnTo>
                  <a:lnTo>
                    <a:pt x="4298" y="2706"/>
                  </a:lnTo>
                  <a:lnTo>
                    <a:pt x="4271" y="2626"/>
                  </a:lnTo>
                  <a:lnTo>
                    <a:pt x="4218" y="2547"/>
                  </a:lnTo>
                  <a:lnTo>
                    <a:pt x="4138" y="2467"/>
                  </a:lnTo>
                  <a:close/>
                  <a:moveTo>
                    <a:pt x="5173" y="1592"/>
                  </a:moveTo>
                  <a:lnTo>
                    <a:pt x="5067" y="1618"/>
                  </a:lnTo>
                  <a:lnTo>
                    <a:pt x="4987" y="1671"/>
                  </a:lnTo>
                  <a:lnTo>
                    <a:pt x="4934" y="1751"/>
                  </a:lnTo>
                  <a:lnTo>
                    <a:pt x="4908" y="1857"/>
                  </a:lnTo>
                  <a:lnTo>
                    <a:pt x="4934" y="1963"/>
                  </a:lnTo>
                  <a:lnTo>
                    <a:pt x="5040" y="2281"/>
                  </a:lnTo>
                  <a:lnTo>
                    <a:pt x="5173" y="2626"/>
                  </a:lnTo>
                  <a:lnTo>
                    <a:pt x="5252" y="2971"/>
                  </a:lnTo>
                  <a:lnTo>
                    <a:pt x="5306" y="3316"/>
                  </a:lnTo>
                  <a:lnTo>
                    <a:pt x="5438" y="4085"/>
                  </a:lnTo>
                  <a:lnTo>
                    <a:pt x="5465" y="4165"/>
                  </a:lnTo>
                  <a:lnTo>
                    <a:pt x="5544" y="4244"/>
                  </a:lnTo>
                  <a:lnTo>
                    <a:pt x="5597" y="4271"/>
                  </a:lnTo>
                  <a:lnTo>
                    <a:pt x="5703" y="4297"/>
                  </a:lnTo>
                  <a:lnTo>
                    <a:pt x="5730" y="4297"/>
                  </a:lnTo>
                  <a:lnTo>
                    <a:pt x="5836" y="4244"/>
                  </a:lnTo>
                  <a:lnTo>
                    <a:pt x="5916" y="4191"/>
                  </a:lnTo>
                  <a:lnTo>
                    <a:pt x="5942" y="4112"/>
                  </a:lnTo>
                  <a:lnTo>
                    <a:pt x="5942" y="4006"/>
                  </a:lnTo>
                  <a:lnTo>
                    <a:pt x="5810" y="3236"/>
                  </a:lnTo>
                  <a:lnTo>
                    <a:pt x="5756" y="2838"/>
                  </a:lnTo>
                  <a:lnTo>
                    <a:pt x="5650" y="2467"/>
                  </a:lnTo>
                  <a:lnTo>
                    <a:pt x="5544" y="2122"/>
                  </a:lnTo>
                  <a:lnTo>
                    <a:pt x="5385" y="1751"/>
                  </a:lnTo>
                  <a:lnTo>
                    <a:pt x="5332" y="1671"/>
                  </a:lnTo>
                  <a:lnTo>
                    <a:pt x="5252" y="1618"/>
                  </a:lnTo>
                  <a:lnTo>
                    <a:pt x="5173" y="1592"/>
                  </a:lnTo>
                  <a:close/>
                  <a:moveTo>
                    <a:pt x="2016" y="3024"/>
                  </a:moveTo>
                  <a:lnTo>
                    <a:pt x="1910" y="3051"/>
                  </a:lnTo>
                  <a:lnTo>
                    <a:pt x="1857" y="3130"/>
                  </a:lnTo>
                  <a:lnTo>
                    <a:pt x="1804" y="3236"/>
                  </a:lnTo>
                  <a:lnTo>
                    <a:pt x="1645" y="4191"/>
                  </a:lnTo>
                  <a:lnTo>
                    <a:pt x="1565" y="4536"/>
                  </a:lnTo>
                  <a:lnTo>
                    <a:pt x="1459" y="4881"/>
                  </a:lnTo>
                  <a:lnTo>
                    <a:pt x="1300" y="5199"/>
                  </a:lnTo>
                  <a:lnTo>
                    <a:pt x="1114" y="5491"/>
                  </a:lnTo>
                  <a:lnTo>
                    <a:pt x="876" y="5783"/>
                  </a:lnTo>
                  <a:lnTo>
                    <a:pt x="610" y="6022"/>
                  </a:lnTo>
                  <a:lnTo>
                    <a:pt x="318" y="6260"/>
                  </a:lnTo>
                  <a:lnTo>
                    <a:pt x="0" y="6446"/>
                  </a:lnTo>
                  <a:lnTo>
                    <a:pt x="902" y="6446"/>
                  </a:lnTo>
                  <a:lnTo>
                    <a:pt x="1141" y="6234"/>
                  </a:lnTo>
                  <a:lnTo>
                    <a:pt x="1353" y="5995"/>
                  </a:lnTo>
                  <a:lnTo>
                    <a:pt x="1565" y="5730"/>
                  </a:lnTo>
                  <a:lnTo>
                    <a:pt x="1724" y="5465"/>
                  </a:lnTo>
                  <a:lnTo>
                    <a:pt x="1884" y="5199"/>
                  </a:lnTo>
                  <a:lnTo>
                    <a:pt x="1990" y="4908"/>
                  </a:lnTo>
                  <a:lnTo>
                    <a:pt x="2096" y="4589"/>
                  </a:lnTo>
                  <a:lnTo>
                    <a:pt x="2149" y="4271"/>
                  </a:lnTo>
                  <a:lnTo>
                    <a:pt x="2308" y="3316"/>
                  </a:lnTo>
                  <a:lnTo>
                    <a:pt x="2308" y="3210"/>
                  </a:lnTo>
                  <a:lnTo>
                    <a:pt x="2281" y="3130"/>
                  </a:lnTo>
                  <a:lnTo>
                    <a:pt x="2202" y="3051"/>
                  </a:lnTo>
                  <a:lnTo>
                    <a:pt x="2096" y="3024"/>
                  </a:lnTo>
                  <a:close/>
                  <a:moveTo>
                    <a:pt x="4059" y="4510"/>
                  </a:moveTo>
                  <a:lnTo>
                    <a:pt x="3953" y="4536"/>
                  </a:lnTo>
                  <a:lnTo>
                    <a:pt x="3873" y="4589"/>
                  </a:lnTo>
                  <a:lnTo>
                    <a:pt x="3820" y="4669"/>
                  </a:lnTo>
                  <a:lnTo>
                    <a:pt x="3793" y="4775"/>
                  </a:lnTo>
                  <a:lnTo>
                    <a:pt x="3793" y="6446"/>
                  </a:lnTo>
                  <a:lnTo>
                    <a:pt x="4298" y="6446"/>
                  </a:lnTo>
                  <a:lnTo>
                    <a:pt x="4298" y="4775"/>
                  </a:lnTo>
                  <a:lnTo>
                    <a:pt x="4271" y="4669"/>
                  </a:lnTo>
                  <a:lnTo>
                    <a:pt x="4218" y="4589"/>
                  </a:lnTo>
                  <a:lnTo>
                    <a:pt x="4138" y="4536"/>
                  </a:lnTo>
                  <a:lnTo>
                    <a:pt x="4059" y="45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2"/>
            <p:cNvSpPr/>
            <p:nvPr/>
          </p:nvSpPr>
          <p:spPr>
            <a:xfrm>
              <a:off x="5598221" y="1528551"/>
              <a:ext cx="38787" cy="16760"/>
            </a:xfrm>
            <a:custGeom>
              <a:avLst/>
              <a:gdLst/>
              <a:ahLst/>
              <a:cxnLst/>
              <a:rect l="l" t="t" r="r" b="b"/>
              <a:pathLst>
                <a:path w="1539" h="665" extrusionOk="0">
                  <a:moveTo>
                    <a:pt x="876" y="1"/>
                  </a:moveTo>
                  <a:lnTo>
                    <a:pt x="690" y="187"/>
                  </a:lnTo>
                  <a:lnTo>
                    <a:pt x="478" y="346"/>
                  </a:lnTo>
                  <a:lnTo>
                    <a:pt x="239" y="505"/>
                  </a:lnTo>
                  <a:lnTo>
                    <a:pt x="0" y="664"/>
                  </a:lnTo>
                  <a:lnTo>
                    <a:pt x="902" y="664"/>
                  </a:lnTo>
                  <a:lnTo>
                    <a:pt x="1247" y="346"/>
                  </a:lnTo>
                  <a:lnTo>
                    <a:pt x="1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2"/>
            <p:cNvSpPr/>
            <p:nvPr/>
          </p:nvSpPr>
          <p:spPr>
            <a:xfrm>
              <a:off x="5729248" y="1422927"/>
              <a:ext cx="18751" cy="66887"/>
            </a:xfrm>
            <a:custGeom>
              <a:avLst/>
              <a:gdLst/>
              <a:ahLst/>
              <a:cxnLst/>
              <a:rect l="l" t="t" r="r" b="b"/>
              <a:pathLst>
                <a:path w="744" h="2654" extrusionOk="0">
                  <a:moveTo>
                    <a:pt x="0" y="1"/>
                  </a:moveTo>
                  <a:lnTo>
                    <a:pt x="107" y="425"/>
                  </a:lnTo>
                  <a:lnTo>
                    <a:pt x="186" y="850"/>
                  </a:lnTo>
                  <a:lnTo>
                    <a:pt x="345" y="1831"/>
                  </a:lnTo>
                  <a:lnTo>
                    <a:pt x="398" y="2043"/>
                  </a:lnTo>
                  <a:lnTo>
                    <a:pt x="451" y="2255"/>
                  </a:lnTo>
                  <a:lnTo>
                    <a:pt x="531" y="2468"/>
                  </a:lnTo>
                  <a:lnTo>
                    <a:pt x="637" y="2653"/>
                  </a:lnTo>
                  <a:lnTo>
                    <a:pt x="690" y="2600"/>
                  </a:lnTo>
                  <a:lnTo>
                    <a:pt x="743" y="2547"/>
                  </a:lnTo>
                  <a:lnTo>
                    <a:pt x="743" y="2494"/>
                  </a:lnTo>
                  <a:lnTo>
                    <a:pt x="743" y="2415"/>
                  </a:lnTo>
                  <a:lnTo>
                    <a:pt x="611" y="1645"/>
                  </a:lnTo>
                  <a:lnTo>
                    <a:pt x="557" y="1247"/>
                  </a:lnTo>
                  <a:lnTo>
                    <a:pt x="451" y="876"/>
                  </a:lnTo>
                  <a:lnTo>
                    <a:pt x="345" y="531"/>
                  </a:lnTo>
                  <a:lnTo>
                    <a:pt x="186" y="160"/>
                  </a:lnTo>
                  <a:lnTo>
                    <a:pt x="160" y="107"/>
                  </a:lnTo>
                  <a:lnTo>
                    <a:pt x="107" y="54"/>
                  </a:lnTo>
                  <a:lnTo>
                    <a:pt x="53" y="2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2"/>
            <p:cNvSpPr/>
            <p:nvPr/>
          </p:nvSpPr>
          <p:spPr>
            <a:xfrm>
              <a:off x="5693814" y="1528551"/>
              <a:ext cx="12727" cy="16760"/>
            </a:xfrm>
            <a:custGeom>
              <a:avLst/>
              <a:gdLst/>
              <a:ahLst/>
              <a:cxnLst/>
              <a:rect l="l" t="t" r="r" b="b"/>
              <a:pathLst>
                <a:path w="505" h="665" extrusionOk="0">
                  <a:moveTo>
                    <a:pt x="0" y="1"/>
                  </a:moveTo>
                  <a:lnTo>
                    <a:pt x="0" y="664"/>
                  </a:lnTo>
                  <a:lnTo>
                    <a:pt x="505" y="664"/>
                  </a:lnTo>
                  <a:lnTo>
                    <a:pt x="5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2"/>
            <p:cNvSpPr/>
            <p:nvPr/>
          </p:nvSpPr>
          <p:spPr>
            <a:xfrm>
              <a:off x="5521328" y="1120094"/>
              <a:ext cx="346333" cy="133044"/>
            </a:xfrm>
            <a:custGeom>
              <a:avLst/>
              <a:gdLst/>
              <a:ahLst/>
              <a:cxnLst/>
              <a:rect l="l" t="t" r="r" b="b"/>
              <a:pathLst>
                <a:path w="13742" h="5279" extrusionOk="0">
                  <a:moveTo>
                    <a:pt x="6871" y="0"/>
                  </a:moveTo>
                  <a:lnTo>
                    <a:pt x="6712" y="27"/>
                  </a:lnTo>
                  <a:lnTo>
                    <a:pt x="6526" y="53"/>
                  </a:lnTo>
                  <a:lnTo>
                    <a:pt x="6208" y="159"/>
                  </a:lnTo>
                  <a:lnTo>
                    <a:pt x="5890" y="292"/>
                  </a:lnTo>
                  <a:lnTo>
                    <a:pt x="5730" y="318"/>
                  </a:lnTo>
                  <a:lnTo>
                    <a:pt x="5571" y="345"/>
                  </a:lnTo>
                  <a:lnTo>
                    <a:pt x="5386" y="345"/>
                  </a:lnTo>
                  <a:lnTo>
                    <a:pt x="5226" y="318"/>
                  </a:lnTo>
                  <a:lnTo>
                    <a:pt x="4881" y="265"/>
                  </a:lnTo>
                  <a:lnTo>
                    <a:pt x="4537" y="186"/>
                  </a:lnTo>
                  <a:lnTo>
                    <a:pt x="4218" y="186"/>
                  </a:lnTo>
                  <a:lnTo>
                    <a:pt x="4059" y="239"/>
                  </a:lnTo>
                  <a:lnTo>
                    <a:pt x="3900" y="292"/>
                  </a:lnTo>
                  <a:lnTo>
                    <a:pt x="3582" y="451"/>
                  </a:lnTo>
                  <a:lnTo>
                    <a:pt x="3290" y="610"/>
                  </a:lnTo>
                  <a:lnTo>
                    <a:pt x="3131" y="663"/>
                  </a:lnTo>
                  <a:lnTo>
                    <a:pt x="2998" y="716"/>
                  </a:lnTo>
                  <a:lnTo>
                    <a:pt x="2812" y="743"/>
                  </a:lnTo>
                  <a:lnTo>
                    <a:pt x="2627" y="769"/>
                  </a:lnTo>
                  <a:lnTo>
                    <a:pt x="1937" y="769"/>
                  </a:lnTo>
                  <a:lnTo>
                    <a:pt x="1804" y="796"/>
                  </a:lnTo>
                  <a:lnTo>
                    <a:pt x="1645" y="822"/>
                  </a:lnTo>
                  <a:lnTo>
                    <a:pt x="1486" y="902"/>
                  </a:lnTo>
                  <a:lnTo>
                    <a:pt x="1327" y="1008"/>
                  </a:lnTo>
                  <a:lnTo>
                    <a:pt x="1062" y="1247"/>
                  </a:lnTo>
                  <a:lnTo>
                    <a:pt x="849" y="1486"/>
                  </a:lnTo>
                  <a:lnTo>
                    <a:pt x="637" y="1698"/>
                  </a:lnTo>
                  <a:lnTo>
                    <a:pt x="345" y="1936"/>
                  </a:lnTo>
                  <a:lnTo>
                    <a:pt x="239" y="2043"/>
                  </a:lnTo>
                  <a:lnTo>
                    <a:pt x="160" y="2149"/>
                  </a:lnTo>
                  <a:lnTo>
                    <a:pt x="80" y="2255"/>
                  </a:lnTo>
                  <a:lnTo>
                    <a:pt x="27" y="2387"/>
                  </a:lnTo>
                  <a:lnTo>
                    <a:pt x="1" y="2520"/>
                  </a:lnTo>
                  <a:lnTo>
                    <a:pt x="1" y="2653"/>
                  </a:lnTo>
                  <a:lnTo>
                    <a:pt x="1" y="2785"/>
                  </a:lnTo>
                  <a:lnTo>
                    <a:pt x="27" y="2918"/>
                  </a:lnTo>
                  <a:lnTo>
                    <a:pt x="80" y="3024"/>
                  </a:lnTo>
                  <a:lnTo>
                    <a:pt x="160" y="3157"/>
                  </a:lnTo>
                  <a:lnTo>
                    <a:pt x="239" y="3263"/>
                  </a:lnTo>
                  <a:lnTo>
                    <a:pt x="345" y="3369"/>
                  </a:lnTo>
                  <a:lnTo>
                    <a:pt x="637" y="3608"/>
                  </a:lnTo>
                  <a:lnTo>
                    <a:pt x="849" y="3793"/>
                  </a:lnTo>
                  <a:lnTo>
                    <a:pt x="1062" y="4059"/>
                  </a:lnTo>
                  <a:lnTo>
                    <a:pt x="1327" y="4297"/>
                  </a:lnTo>
                  <a:lnTo>
                    <a:pt x="1486" y="4377"/>
                  </a:lnTo>
                  <a:lnTo>
                    <a:pt x="1645" y="4457"/>
                  </a:lnTo>
                  <a:lnTo>
                    <a:pt x="1804" y="4510"/>
                  </a:lnTo>
                  <a:lnTo>
                    <a:pt x="1937" y="4536"/>
                  </a:lnTo>
                  <a:lnTo>
                    <a:pt x="2812" y="4536"/>
                  </a:lnTo>
                  <a:lnTo>
                    <a:pt x="2998" y="4563"/>
                  </a:lnTo>
                  <a:lnTo>
                    <a:pt x="3131" y="4616"/>
                  </a:lnTo>
                  <a:lnTo>
                    <a:pt x="3290" y="4695"/>
                  </a:lnTo>
                  <a:lnTo>
                    <a:pt x="3582" y="4854"/>
                  </a:lnTo>
                  <a:lnTo>
                    <a:pt x="3900" y="5014"/>
                  </a:lnTo>
                  <a:lnTo>
                    <a:pt x="4059" y="5067"/>
                  </a:lnTo>
                  <a:lnTo>
                    <a:pt x="4218" y="5093"/>
                  </a:lnTo>
                  <a:lnTo>
                    <a:pt x="4377" y="5120"/>
                  </a:lnTo>
                  <a:lnTo>
                    <a:pt x="4537" y="5093"/>
                  </a:lnTo>
                  <a:lnTo>
                    <a:pt x="4881" y="5040"/>
                  </a:lnTo>
                  <a:lnTo>
                    <a:pt x="5226" y="4961"/>
                  </a:lnTo>
                  <a:lnTo>
                    <a:pt x="5730" y="4961"/>
                  </a:lnTo>
                  <a:lnTo>
                    <a:pt x="5890" y="5014"/>
                  </a:lnTo>
                  <a:lnTo>
                    <a:pt x="6208" y="5120"/>
                  </a:lnTo>
                  <a:lnTo>
                    <a:pt x="6526" y="5226"/>
                  </a:lnTo>
                  <a:lnTo>
                    <a:pt x="6712" y="5279"/>
                  </a:lnTo>
                  <a:lnTo>
                    <a:pt x="7030" y="5279"/>
                  </a:lnTo>
                  <a:lnTo>
                    <a:pt x="7189" y="5226"/>
                  </a:lnTo>
                  <a:lnTo>
                    <a:pt x="7534" y="5120"/>
                  </a:lnTo>
                  <a:lnTo>
                    <a:pt x="7853" y="5014"/>
                  </a:lnTo>
                  <a:lnTo>
                    <a:pt x="8012" y="4961"/>
                  </a:lnTo>
                  <a:lnTo>
                    <a:pt x="8516" y="4961"/>
                  </a:lnTo>
                  <a:lnTo>
                    <a:pt x="8861" y="5040"/>
                  </a:lnTo>
                  <a:lnTo>
                    <a:pt x="9179" y="5093"/>
                  </a:lnTo>
                  <a:lnTo>
                    <a:pt x="9338" y="5120"/>
                  </a:lnTo>
                  <a:lnTo>
                    <a:pt x="9497" y="5093"/>
                  </a:lnTo>
                  <a:lnTo>
                    <a:pt x="9683" y="5067"/>
                  </a:lnTo>
                  <a:lnTo>
                    <a:pt x="9842" y="5014"/>
                  </a:lnTo>
                  <a:lnTo>
                    <a:pt x="10134" y="4854"/>
                  </a:lnTo>
                  <a:lnTo>
                    <a:pt x="10452" y="4695"/>
                  </a:lnTo>
                  <a:lnTo>
                    <a:pt x="10585" y="4616"/>
                  </a:lnTo>
                  <a:lnTo>
                    <a:pt x="10744" y="4563"/>
                  </a:lnTo>
                  <a:lnTo>
                    <a:pt x="10930" y="4536"/>
                  </a:lnTo>
                  <a:lnTo>
                    <a:pt x="11779" y="4536"/>
                  </a:lnTo>
                  <a:lnTo>
                    <a:pt x="11938" y="4510"/>
                  </a:lnTo>
                  <a:lnTo>
                    <a:pt x="12097" y="4457"/>
                  </a:lnTo>
                  <a:lnTo>
                    <a:pt x="12256" y="4377"/>
                  </a:lnTo>
                  <a:lnTo>
                    <a:pt x="12389" y="4297"/>
                  </a:lnTo>
                  <a:lnTo>
                    <a:pt x="12654" y="4059"/>
                  </a:lnTo>
                  <a:lnTo>
                    <a:pt x="12893" y="3793"/>
                  </a:lnTo>
                  <a:lnTo>
                    <a:pt x="13105" y="3608"/>
                  </a:lnTo>
                  <a:lnTo>
                    <a:pt x="13397" y="3369"/>
                  </a:lnTo>
                  <a:lnTo>
                    <a:pt x="13503" y="3263"/>
                  </a:lnTo>
                  <a:lnTo>
                    <a:pt x="13582" y="3157"/>
                  </a:lnTo>
                  <a:lnTo>
                    <a:pt x="13662" y="3024"/>
                  </a:lnTo>
                  <a:lnTo>
                    <a:pt x="13688" y="2918"/>
                  </a:lnTo>
                  <a:lnTo>
                    <a:pt x="13715" y="2785"/>
                  </a:lnTo>
                  <a:lnTo>
                    <a:pt x="13742" y="2653"/>
                  </a:lnTo>
                  <a:lnTo>
                    <a:pt x="13715" y="2520"/>
                  </a:lnTo>
                  <a:lnTo>
                    <a:pt x="13688" y="2387"/>
                  </a:lnTo>
                  <a:lnTo>
                    <a:pt x="13662" y="2255"/>
                  </a:lnTo>
                  <a:lnTo>
                    <a:pt x="13582" y="2149"/>
                  </a:lnTo>
                  <a:lnTo>
                    <a:pt x="13503" y="2043"/>
                  </a:lnTo>
                  <a:lnTo>
                    <a:pt x="13397" y="1936"/>
                  </a:lnTo>
                  <a:lnTo>
                    <a:pt x="13105" y="1698"/>
                  </a:lnTo>
                  <a:lnTo>
                    <a:pt x="12893" y="1486"/>
                  </a:lnTo>
                  <a:lnTo>
                    <a:pt x="12654" y="1247"/>
                  </a:lnTo>
                  <a:lnTo>
                    <a:pt x="12389" y="1008"/>
                  </a:lnTo>
                  <a:lnTo>
                    <a:pt x="12256" y="902"/>
                  </a:lnTo>
                  <a:lnTo>
                    <a:pt x="12097" y="822"/>
                  </a:lnTo>
                  <a:lnTo>
                    <a:pt x="11938" y="796"/>
                  </a:lnTo>
                  <a:lnTo>
                    <a:pt x="11779" y="769"/>
                  </a:lnTo>
                  <a:lnTo>
                    <a:pt x="11089" y="769"/>
                  </a:lnTo>
                  <a:lnTo>
                    <a:pt x="10930" y="743"/>
                  </a:lnTo>
                  <a:lnTo>
                    <a:pt x="10744" y="716"/>
                  </a:lnTo>
                  <a:lnTo>
                    <a:pt x="10585" y="663"/>
                  </a:lnTo>
                  <a:lnTo>
                    <a:pt x="10452" y="610"/>
                  </a:lnTo>
                  <a:lnTo>
                    <a:pt x="10134" y="451"/>
                  </a:lnTo>
                  <a:lnTo>
                    <a:pt x="9842" y="292"/>
                  </a:lnTo>
                  <a:lnTo>
                    <a:pt x="9683" y="239"/>
                  </a:lnTo>
                  <a:lnTo>
                    <a:pt x="9497" y="186"/>
                  </a:lnTo>
                  <a:lnTo>
                    <a:pt x="9179" y="186"/>
                  </a:lnTo>
                  <a:lnTo>
                    <a:pt x="8861" y="265"/>
                  </a:lnTo>
                  <a:lnTo>
                    <a:pt x="8516" y="318"/>
                  </a:lnTo>
                  <a:lnTo>
                    <a:pt x="8330" y="345"/>
                  </a:lnTo>
                  <a:lnTo>
                    <a:pt x="8171" y="345"/>
                  </a:lnTo>
                  <a:lnTo>
                    <a:pt x="8012" y="318"/>
                  </a:lnTo>
                  <a:lnTo>
                    <a:pt x="7853" y="292"/>
                  </a:lnTo>
                  <a:lnTo>
                    <a:pt x="7534" y="159"/>
                  </a:lnTo>
                  <a:lnTo>
                    <a:pt x="7189" y="53"/>
                  </a:lnTo>
                  <a:lnTo>
                    <a:pt x="7030" y="27"/>
                  </a:lnTo>
                  <a:lnTo>
                    <a:pt x="68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2"/>
            <p:cNvSpPr/>
            <p:nvPr/>
          </p:nvSpPr>
          <p:spPr>
            <a:xfrm>
              <a:off x="5544060" y="1139474"/>
              <a:ext cx="323600" cy="113663"/>
            </a:xfrm>
            <a:custGeom>
              <a:avLst/>
              <a:gdLst/>
              <a:ahLst/>
              <a:cxnLst/>
              <a:rect l="l" t="t" r="r" b="b"/>
              <a:pathLst>
                <a:path w="12840" h="4510" extrusionOk="0">
                  <a:moveTo>
                    <a:pt x="10585" y="0"/>
                  </a:moveTo>
                  <a:lnTo>
                    <a:pt x="10717" y="133"/>
                  </a:lnTo>
                  <a:lnTo>
                    <a:pt x="10850" y="239"/>
                  </a:lnTo>
                  <a:lnTo>
                    <a:pt x="11142" y="478"/>
                  </a:lnTo>
                  <a:lnTo>
                    <a:pt x="11248" y="584"/>
                  </a:lnTo>
                  <a:lnTo>
                    <a:pt x="11327" y="690"/>
                  </a:lnTo>
                  <a:lnTo>
                    <a:pt x="11381" y="823"/>
                  </a:lnTo>
                  <a:lnTo>
                    <a:pt x="11434" y="929"/>
                  </a:lnTo>
                  <a:lnTo>
                    <a:pt x="11460" y="1061"/>
                  </a:lnTo>
                  <a:lnTo>
                    <a:pt x="11487" y="1194"/>
                  </a:lnTo>
                  <a:lnTo>
                    <a:pt x="11460" y="1327"/>
                  </a:lnTo>
                  <a:lnTo>
                    <a:pt x="11434" y="1459"/>
                  </a:lnTo>
                  <a:lnTo>
                    <a:pt x="11381" y="1592"/>
                  </a:lnTo>
                  <a:lnTo>
                    <a:pt x="11327" y="1698"/>
                  </a:lnTo>
                  <a:lnTo>
                    <a:pt x="11248" y="1804"/>
                  </a:lnTo>
                  <a:lnTo>
                    <a:pt x="11142" y="1910"/>
                  </a:lnTo>
                  <a:lnTo>
                    <a:pt x="10850" y="2149"/>
                  </a:lnTo>
                  <a:lnTo>
                    <a:pt x="10638" y="2361"/>
                  </a:lnTo>
                  <a:lnTo>
                    <a:pt x="10399" y="2600"/>
                  </a:lnTo>
                  <a:lnTo>
                    <a:pt x="10134" y="2839"/>
                  </a:lnTo>
                  <a:lnTo>
                    <a:pt x="10001" y="2945"/>
                  </a:lnTo>
                  <a:lnTo>
                    <a:pt x="9815" y="3024"/>
                  </a:lnTo>
                  <a:lnTo>
                    <a:pt x="9683" y="3051"/>
                  </a:lnTo>
                  <a:lnTo>
                    <a:pt x="9524" y="3077"/>
                  </a:lnTo>
                  <a:lnTo>
                    <a:pt x="8834" y="3077"/>
                  </a:lnTo>
                  <a:lnTo>
                    <a:pt x="8648" y="3104"/>
                  </a:lnTo>
                  <a:lnTo>
                    <a:pt x="8489" y="3130"/>
                  </a:lnTo>
                  <a:lnTo>
                    <a:pt x="8330" y="3184"/>
                  </a:lnTo>
                  <a:lnTo>
                    <a:pt x="8197" y="3237"/>
                  </a:lnTo>
                  <a:lnTo>
                    <a:pt x="7879" y="3396"/>
                  </a:lnTo>
                  <a:lnTo>
                    <a:pt x="7587" y="3555"/>
                  </a:lnTo>
                  <a:lnTo>
                    <a:pt x="7428" y="3608"/>
                  </a:lnTo>
                  <a:lnTo>
                    <a:pt x="7242" y="3661"/>
                  </a:lnTo>
                  <a:lnTo>
                    <a:pt x="6924" y="3661"/>
                  </a:lnTo>
                  <a:lnTo>
                    <a:pt x="6606" y="3581"/>
                  </a:lnTo>
                  <a:lnTo>
                    <a:pt x="6261" y="3528"/>
                  </a:lnTo>
                  <a:lnTo>
                    <a:pt x="6075" y="3502"/>
                  </a:lnTo>
                  <a:lnTo>
                    <a:pt x="5916" y="3502"/>
                  </a:lnTo>
                  <a:lnTo>
                    <a:pt x="5757" y="3528"/>
                  </a:lnTo>
                  <a:lnTo>
                    <a:pt x="5598" y="3555"/>
                  </a:lnTo>
                  <a:lnTo>
                    <a:pt x="5279" y="3688"/>
                  </a:lnTo>
                  <a:lnTo>
                    <a:pt x="4934" y="3794"/>
                  </a:lnTo>
                  <a:lnTo>
                    <a:pt x="4775" y="3820"/>
                  </a:lnTo>
                  <a:lnTo>
                    <a:pt x="4616" y="3847"/>
                  </a:lnTo>
                  <a:lnTo>
                    <a:pt x="4430" y="3820"/>
                  </a:lnTo>
                  <a:lnTo>
                    <a:pt x="4271" y="3794"/>
                  </a:lnTo>
                  <a:lnTo>
                    <a:pt x="3953" y="3688"/>
                  </a:lnTo>
                  <a:lnTo>
                    <a:pt x="3635" y="3555"/>
                  </a:lnTo>
                  <a:lnTo>
                    <a:pt x="3475" y="3528"/>
                  </a:lnTo>
                  <a:lnTo>
                    <a:pt x="3316" y="3502"/>
                  </a:lnTo>
                  <a:lnTo>
                    <a:pt x="3131" y="3502"/>
                  </a:lnTo>
                  <a:lnTo>
                    <a:pt x="2971" y="3528"/>
                  </a:lnTo>
                  <a:lnTo>
                    <a:pt x="2627" y="3581"/>
                  </a:lnTo>
                  <a:lnTo>
                    <a:pt x="2282" y="3661"/>
                  </a:lnTo>
                  <a:lnTo>
                    <a:pt x="1963" y="3661"/>
                  </a:lnTo>
                  <a:lnTo>
                    <a:pt x="1804" y="3608"/>
                  </a:lnTo>
                  <a:lnTo>
                    <a:pt x="1645" y="3555"/>
                  </a:lnTo>
                  <a:lnTo>
                    <a:pt x="1327" y="3396"/>
                  </a:lnTo>
                  <a:lnTo>
                    <a:pt x="1035" y="3237"/>
                  </a:lnTo>
                  <a:lnTo>
                    <a:pt x="876" y="3184"/>
                  </a:lnTo>
                  <a:lnTo>
                    <a:pt x="717" y="3130"/>
                  </a:lnTo>
                  <a:lnTo>
                    <a:pt x="557" y="3104"/>
                  </a:lnTo>
                  <a:lnTo>
                    <a:pt x="372" y="3077"/>
                  </a:lnTo>
                  <a:lnTo>
                    <a:pt x="0" y="3077"/>
                  </a:lnTo>
                  <a:lnTo>
                    <a:pt x="160" y="3263"/>
                  </a:lnTo>
                  <a:lnTo>
                    <a:pt x="319" y="3422"/>
                  </a:lnTo>
                  <a:lnTo>
                    <a:pt x="531" y="3581"/>
                  </a:lnTo>
                  <a:lnTo>
                    <a:pt x="743" y="3688"/>
                  </a:lnTo>
                  <a:lnTo>
                    <a:pt x="902" y="3741"/>
                  </a:lnTo>
                  <a:lnTo>
                    <a:pt x="1035" y="3767"/>
                  </a:lnTo>
                  <a:lnTo>
                    <a:pt x="1910" y="3767"/>
                  </a:lnTo>
                  <a:lnTo>
                    <a:pt x="2096" y="3794"/>
                  </a:lnTo>
                  <a:lnTo>
                    <a:pt x="2229" y="3847"/>
                  </a:lnTo>
                  <a:lnTo>
                    <a:pt x="2388" y="3926"/>
                  </a:lnTo>
                  <a:lnTo>
                    <a:pt x="2680" y="4085"/>
                  </a:lnTo>
                  <a:lnTo>
                    <a:pt x="2998" y="4245"/>
                  </a:lnTo>
                  <a:lnTo>
                    <a:pt x="3157" y="4298"/>
                  </a:lnTo>
                  <a:lnTo>
                    <a:pt x="3316" y="4324"/>
                  </a:lnTo>
                  <a:lnTo>
                    <a:pt x="3475" y="4351"/>
                  </a:lnTo>
                  <a:lnTo>
                    <a:pt x="3635" y="4324"/>
                  </a:lnTo>
                  <a:lnTo>
                    <a:pt x="3979" y="4271"/>
                  </a:lnTo>
                  <a:lnTo>
                    <a:pt x="4324" y="4192"/>
                  </a:lnTo>
                  <a:lnTo>
                    <a:pt x="4828" y="4192"/>
                  </a:lnTo>
                  <a:lnTo>
                    <a:pt x="4988" y="4245"/>
                  </a:lnTo>
                  <a:lnTo>
                    <a:pt x="5306" y="4351"/>
                  </a:lnTo>
                  <a:lnTo>
                    <a:pt x="5624" y="4457"/>
                  </a:lnTo>
                  <a:lnTo>
                    <a:pt x="5810" y="4510"/>
                  </a:lnTo>
                  <a:lnTo>
                    <a:pt x="6128" y="4510"/>
                  </a:lnTo>
                  <a:lnTo>
                    <a:pt x="6287" y="4457"/>
                  </a:lnTo>
                  <a:lnTo>
                    <a:pt x="6632" y="4351"/>
                  </a:lnTo>
                  <a:lnTo>
                    <a:pt x="6951" y="4245"/>
                  </a:lnTo>
                  <a:lnTo>
                    <a:pt x="7110" y="4192"/>
                  </a:lnTo>
                  <a:lnTo>
                    <a:pt x="7614" y="4192"/>
                  </a:lnTo>
                  <a:lnTo>
                    <a:pt x="7959" y="4271"/>
                  </a:lnTo>
                  <a:lnTo>
                    <a:pt x="8277" y="4324"/>
                  </a:lnTo>
                  <a:lnTo>
                    <a:pt x="8436" y="4351"/>
                  </a:lnTo>
                  <a:lnTo>
                    <a:pt x="8595" y="4324"/>
                  </a:lnTo>
                  <a:lnTo>
                    <a:pt x="8781" y="4298"/>
                  </a:lnTo>
                  <a:lnTo>
                    <a:pt x="8940" y="4245"/>
                  </a:lnTo>
                  <a:lnTo>
                    <a:pt x="9232" y="4085"/>
                  </a:lnTo>
                  <a:lnTo>
                    <a:pt x="9550" y="3926"/>
                  </a:lnTo>
                  <a:lnTo>
                    <a:pt x="9683" y="3847"/>
                  </a:lnTo>
                  <a:lnTo>
                    <a:pt x="9842" y="3794"/>
                  </a:lnTo>
                  <a:lnTo>
                    <a:pt x="10028" y="3767"/>
                  </a:lnTo>
                  <a:lnTo>
                    <a:pt x="10877" y="3767"/>
                  </a:lnTo>
                  <a:lnTo>
                    <a:pt x="11036" y="3741"/>
                  </a:lnTo>
                  <a:lnTo>
                    <a:pt x="11195" y="3688"/>
                  </a:lnTo>
                  <a:lnTo>
                    <a:pt x="11354" y="3608"/>
                  </a:lnTo>
                  <a:lnTo>
                    <a:pt x="11487" y="3528"/>
                  </a:lnTo>
                  <a:lnTo>
                    <a:pt x="11752" y="3290"/>
                  </a:lnTo>
                  <a:lnTo>
                    <a:pt x="11991" y="3024"/>
                  </a:lnTo>
                  <a:lnTo>
                    <a:pt x="12203" y="2839"/>
                  </a:lnTo>
                  <a:lnTo>
                    <a:pt x="12495" y="2600"/>
                  </a:lnTo>
                  <a:lnTo>
                    <a:pt x="12601" y="2494"/>
                  </a:lnTo>
                  <a:lnTo>
                    <a:pt x="12680" y="2388"/>
                  </a:lnTo>
                  <a:lnTo>
                    <a:pt x="12760" y="2255"/>
                  </a:lnTo>
                  <a:lnTo>
                    <a:pt x="12786" y="2149"/>
                  </a:lnTo>
                  <a:lnTo>
                    <a:pt x="12813" y="2016"/>
                  </a:lnTo>
                  <a:lnTo>
                    <a:pt x="12840" y="1884"/>
                  </a:lnTo>
                  <a:lnTo>
                    <a:pt x="12813" y="1751"/>
                  </a:lnTo>
                  <a:lnTo>
                    <a:pt x="12786" y="1618"/>
                  </a:lnTo>
                  <a:lnTo>
                    <a:pt x="12760" y="1486"/>
                  </a:lnTo>
                  <a:lnTo>
                    <a:pt x="12680" y="1380"/>
                  </a:lnTo>
                  <a:lnTo>
                    <a:pt x="12601" y="1274"/>
                  </a:lnTo>
                  <a:lnTo>
                    <a:pt x="12495" y="1167"/>
                  </a:lnTo>
                  <a:lnTo>
                    <a:pt x="12203" y="929"/>
                  </a:lnTo>
                  <a:lnTo>
                    <a:pt x="11991" y="717"/>
                  </a:lnTo>
                  <a:lnTo>
                    <a:pt x="11752" y="478"/>
                  </a:lnTo>
                  <a:lnTo>
                    <a:pt x="11487" y="239"/>
                  </a:lnTo>
                  <a:lnTo>
                    <a:pt x="11354" y="133"/>
                  </a:lnTo>
                  <a:lnTo>
                    <a:pt x="11195" y="53"/>
                  </a:lnTo>
                  <a:lnTo>
                    <a:pt x="11036" y="27"/>
                  </a:lnTo>
                  <a:lnTo>
                    <a:pt x="109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2"/>
            <p:cNvSpPr/>
            <p:nvPr/>
          </p:nvSpPr>
          <p:spPr>
            <a:xfrm>
              <a:off x="5582167" y="1196306"/>
              <a:ext cx="96299" cy="21397"/>
            </a:xfrm>
            <a:custGeom>
              <a:avLst/>
              <a:gdLst/>
              <a:ahLst/>
              <a:cxnLst/>
              <a:rect l="l" t="t" r="r" b="b"/>
              <a:pathLst>
                <a:path w="3821" h="849" extrusionOk="0">
                  <a:moveTo>
                    <a:pt x="160" y="0"/>
                  </a:moveTo>
                  <a:lnTo>
                    <a:pt x="80" y="53"/>
                  </a:lnTo>
                  <a:lnTo>
                    <a:pt x="27" y="133"/>
                  </a:lnTo>
                  <a:lnTo>
                    <a:pt x="0" y="239"/>
                  </a:lnTo>
                  <a:lnTo>
                    <a:pt x="0" y="345"/>
                  </a:lnTo>
                  <a:lnTo>
                    <a:pt x="54" y="425"/>
                  </a:lnTo>
                  <a:lnTo>
                    <a:pt x="133" y="478"/>
                  </a:lnTo>
                  <a:lnTo>
                    <a:pt x="690" y="743"/>
                  </a:lnTo>
                  <a:lnTo>
                    <a:pt x="876" y="822"/>
                  </a:lnTo>
                  <a:lnTo>
                    <a:pt x="1088" y="849"/>
                  </a:lnTo>
                  <a:lnTo>
                    <a:pt x="1274" y="822"/>
                  </a:lnTo>
                  <a:lnTo>
                    <a:pt x="1459" y="743"/>
                  </a:lnTo>
                  <a:lnTo>
                    <a:pt x="1751" y="610"/>
                  </a:lnTo>
                  <a:lnTo>
                    <a:pt x="1831" y="584"/>
                  </a:lnTo>
                  <a:lnTo>
                    <a:pt x="1910" y="557"/>
                  </a:lnTo>
                  <a:lnTo>
                    <a:pt x="1990" y="584"/>
                  </a:lnTo>
                  <a:lnTo>
                    <a:pt x="2070" y="610"/>
                  </a:lnTo>
                  <a:lnTo>
                    <a:pt x="2361" y="743"/>
                  </a:lnTo>
                  <a:lnTo>
                    <a:pt x="2547" y="822"/>
                  </a:lnTo>
                  <a:lnTo>
                    <a:pt x="2733" y="849"/>
                  </a:lnTo>
                  <a:lnTo>
                    <a:pt x="2945" y="822"/>
                  </a:lnTo>
                  <a:lnTo>
                    <a:pt x="3104" y="743"/>
                  </a:lnTo>
                  <a:lnTo>
                    <a:pt x="3688" y="478"/>
                  </a:lnTo>
                  <a:lnTo>
                    <a:pt x="3767" y="425"/>
                  </a:lnTo>
                  <a:lnTo>
                    <a:pt x="3820" y="345"/>
                  </a:lnTo>
                  <a:lnTo>
                    <a:pt x="3820" y="239"/>
                  </a:lnTo>
                  <a:lnTo>
                    <a:pt x="3794" y="133"/>
                  </a:lnTo>
                  <a:lnTo>
                    <a:pt x="3741" y="53"/>
                  </a:lnTo>
                  <a:lnTo>
                    <a:pt x="3661" y="0"/>
                  </a:lnTo>
                  <a:lnTo>
                    <a:pt x="3555" y="0"/>
                  </a:lnTo>
                  <a:lnTo>
                    <a:pt x="3476" y="27"/>
                  </a:lnTo>
                  <a:lnTo>
                    <a:pt x="2892" y="292"/>
                  </a:lnTo>
                  <a:lnTo>
                    <a:pt x="2812" y="318"/>
                  </a:lnTo>
                  <a:lnTo>
                    <a:pt x="2653" y="318"/>
                  </a:lnTo>
                  <a:lnTo>
                    <a:pt x="2600" y="292"/>
                  </a:lnTo>
                  <a:lnTo>
                    <a:pt x="2282" y="159"/>
                  </a:lnTo>
                  <a:lnTo>
                    <a:pt x="2096" y="80"/>
                  </a:lnTo>
                  <a:lnTo>
                    <a:pt x="1910" y="53"/>
                  </a:lnTo>
                  <a:lnTo>
                    <a:pt x="1725" y="80"/>
                  </a:lnTo>
                  <a:lnTo>
                    <a:pt x="1539" y="159"/>
                  </a:lnTo>
                  <a:lnTo>
                    <a:pt x="1221" y="292"/>
                  </a:lnTo>
                  <a:lnTo>
                    <a:pt x="1141" y="318"/>
                  </a:lnTo>
                  <a:lnTo>
                    <a:pt x="1008" y="318"/>
                  </a:lnTo>
                  <a:lnTo>
                    <a:pt x="929" y="292"/>
                  </a:lnTo>
                  <a:lnTo>
                    <a:pt x="345" y="27"/>
                  </a:lnTo>
                  <a:lnTo>
                    <a:pt x="2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2"/>
            <p:cNvSpPr/>
            <p:nvPr/>
          </p:nvSpPr>
          <p:spPr>
            <a:xfrm>
              <a:off x="5703844" y="1155503"/>
              <a:ext cx="96299" cy="21422"/>
            </a:xfrm>
            <a:custGeom>
              <a:avLst/>
              <a:gdLst/>
              <a:ahLst/>
              <a:cxnLst/>
              <a:rect l="l" t="t" r="r" b="b"/>
              <a:pathLst>
                <a:path w="3821" h="850" extrusionOk="0">
                  <a:moveTo>
                    <a:pt x="1088" y="1"/>
                  </a:moveTo>
                  <a:lnTo>
                    <a:pt x="876" y="27"/>
                  </a:lnTo>
                  <a:lnTo>
                    <a:pt x="690" y="107"/>
                  </a:lnTo>
                  <a:lnTo>
                    <a:pt x="133" y="372"/>
                  </a:lnTo>
                  <a:lnTo>
                    <a:pt x="53" y="425"/>
                  </a:lnTo>
                  <a:lnTo>
                    <a:pt x="0" y="505"/>
                  </a:lnTo>
                  <a:lnTo>
                    <a:pt x="0" y="611"/>
                  </a:lnTo>
                  <a:lnTo>
                    <a:pt x="0" y="717"/>
                  </a:lnTo>
                  <a:lnTo>
                    <a:pt x="80" y="797"/>
                  </a:lnTo>
                  <a:lnTo>
                    <a:pt x="160" y="850"/>
                  </a:lnTo>
                  <a:lnTo>
                    <a:pt x="266" y="850"/>
                  </a:lnTo>
                  <a:lnTo>
                    <a:pt x="345" y="823"/>
                  </a:lnTo>
                  <a:lnTo>
                    <a:pt x="929" y="558"/>
                  </a:lnTo>
                  <a:lnTo>
                    <a:pt x="1008" y="531"/>
                  </a:lnTo>
                  <a:lnTo>
                    <a:pt x="1088" y="505"/>
                  </a:lnTo>
                  <a:lnTo>
                    <a:pt x="1141" y="531"/>
                  </a:lnTo>
                  <a:lnTo>
                    <a:pt x="1221" y="558"/>
                  </a:lnTo>
                  <a:lnTo>
                    <a:pt x="1539" y="691"/>
                  </a:lnTo>
                  <a:lnTo>
                    <a:pt x="1725" y="770"/>
                  </a:lnTo>
                  <a:lnTo>
                    <a:pt x="1910" y="797"/>
                  </a:lnTo>
                  <a:lnTo>
                    <a:pt x="2096" y="770"/>
                  </a:lnTo>
                  <a:lnTo>
                    <a:pt x="2282" y="691"/>
                  </a:lnTo>
                  <a:lnTo>
                    <a:pt x="2600" y="558"/>
                  </a:lnTo>
                  <a:lnTo>
                    <a:pt x="2653" y="531"/>
                  </a:lnTo>
                  <a:lnTo>
                    <a:pt x="2733" y="505"/>
                  </a:lnTo>
                  <a:lnTo>
                    <a:pt x="2812" y="531"/>
                  </a:lnTo>
                  <a:lnTo>
                    <a:pt x="2892" y="558"/>
                  </a:lnTo>
                  <a:lnTo>
                    <a:pt x="3475" y="823"/>
                  </a:lnTo>
                  <a:lnTo>
                    <a:pt x="3582" y="850"/>
                  </a:lnTo>
                  <a:lnTo>
                    <a:pt x="3635" y="850"/>
                  </a:lnTo>
                  <a:lnTo>
                    <a:pt x="3714" y="823"/>
                  </a:lnTo>
                  <a:lnTo>
                    <a:pt x="3767" y="770"/>
                  </a:lnTo>
                  <a:lnTo>
                    <a:pt x="3794" y="717"/>
                  </a:lnTo>
                  <a:lnTo>
                    <a:pt x="3820" y="611"/>
                  </a:lnTo>
                  <a:lnTo>
                    <a:pt x="3820" y="505"/>
                  </a:lnTo>
                  <a:lnTo>
                    <a:pt x="3767" y="425"/>
                  </a:lnTo>
                  <a:lnTo>
                    <a:pt x="3688" y="372"/>
                  </a:lnTo>
                  <a:lnTo>
                    <a:pt x="3104" y="107"/>
                  </a:lnTo>
                  <a:lnTo>
                    <a:pt x="2945" y="27"/>
                  </a:lnTo>
                  <a:lnTo>
                    <a:pt x="2733" y="1"/>
                  </a:lnTo>
                  <a:lnTo>
                    <a:pt x="2547" y="27"/>
                  </a:lnTo>
                  <a:lnTo>
                    <a:pt x="2361" y="107"/>
                  </a:lnTo>
                  <a:lnTo>
                    <a:pt x="2070" y="240"/>
                  </a:lnTo>
                  <a:lnTo>
                    <a:pt x="1990" y="266"/>
                  </a:lnTo>
                  <a:lnTo>
                    <a:pt x="1831" y="266"/>
                  </a:lnTo>
                  <a:lnTo>
                    <a:pt x="1751" y="240"/>
                  </a:lnTo>
                  <a:lnTo>
                    <a:pt x="1459" y="107"/>
                  </a:lnTo>
                  <a:lnTo>
                    <a:pt x="1274" y="27"/>
                  </a:lnTo>
                  <a:lnTo>
                    <a:pt x="1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2"/>
          <p:cNvGrpSpPr/>
          <p:nvPr/>
        </p:nvGrpSpPr>
        <p:grpSpPr>
          <a:xfrm>
            <a:off x="5019982" y="1636213"/>
            <a:ext cx="300481" cy="456488"/>
            <a:chOff x="6306209" y="1120749"/>
            <a:chExt cx="282142" cy="424561"/>
          </a:xfrm>
        </p:grpSpPr>
        <p:sp>
          <p:nvSpPr>
            <p:cNvPr id="3431" name="Google Shape;3431;p52"/>
            <p:cNvSpPr/>
            <p:nvPr/>
          </p:nvSpPr>
          <p:spPr>
            <a:xfrm>
              <a:off x="6374407" y="1295906"/>
              <a:ext cx="144410" cy="249404"/>
            </a:xfrm>
            <a:custGeom>
              <a:avLst/>
              <a:gdLst/>
              <a:ahLst/>
              <a:cxnLst/>
              <a:rect l="l" t="t" r="r" b="b"/>
              <a:pathLst>
                <a:path w="5730" h="9896" extrusionOk="0">
                  <a:moveTo>
                    <a:pt x="2441" y="1"/>
                  </a:moveTo>
                  <a:lnTo>
                    <a:pt x="0" y="2945"/>
                  </a:lnTo>
                  <a:lnTo>
                    <a:pt x="1804" y="4749"/>
                  </a:lnTo>
                  <a:lnTo>
                    <a:pt x="1910" y="4855"/>
                  </a:lnTo>
                  <a:lnTo>
                    <a:pt x="1963" y="4988"/>
                  </a:lnTo>
                  <a:lnTo>
                    <a:pt x="2016" y="5120"/>
                  </a:lnTo>
                  <a:lnTo>
                    <a:pt x="2016" y="5253"/>
                  </a:lnTo>
                  <a:lnTo>
                    <a:pt x="2016" y="6181"/>
                  </a:lnTo>
                  <a:lnTo>
                    <a:pt x="2016" y="6261"/>
                  </a:lnTo>
                  <a:lnTo>
                    <a:pt x="2043" y="6367"/>
                  </a:lnTo>
                  <a:lnTo>
                    <a:pt x="2096" y="6447"/>
                  </a:lnTo>
                  <a:lnTo>
                    <a:pt x="2175" y="6526"/>
                  </a:lnTo>
                  <a:lnTo>
                    <a:pt x="2998" y="7375"/>
                  </a:lnTo>
                  <a:lnTo>
                    <a:pt x="3051" y="7455"/>
                  </a:lnTo>
                  <a:lnTo>
                    <a:pt x="3104" y="7534"/>
                  </a:lnTo>
                  <a:lnTo>
                    <a:pt x="3130" y="7614"/>
                  </a:lnTo>
                  <a:lnTo>
                    <a:pt x="3157" y="7720"/>
                  </a:lnTo>
                  <a:lnTo>
                    <a:pt x="3157" y="8728"/>
                  </a:lnTo>
                  <a:lnTo>
                    <a:pt x="3130" y="8861"/>
                  </a:lnTo>
                  <a:lnTo>
                    <a:pt x="3104" y="8993"/>
                  </a:lnTo>
                  <a:lnTo>
                    <a:pt x="3024" y="9126"/>
                  </a:lnTo>
                  <a:lnTo>
                    <a:pt x="2945" y="9232"/>
                  </a:lnTo>
                  <a:lnTo>
                    <a:pt x="2334" y="9842"/>
                  </a:lnTo>
                  <a:lnTo>
                    <a:pt x="2334" y="9869"/>
                  </a:lnTo>
                  <a:lnTo>
                    <a:pt x="2361" y="9895"/>
                  </a:lnTo>
                  <a:lnTo>
                    <a:pt x="5703" y="9895"/>
                  </a:lnTo>
                  <a:lnTo>
                    <a:pt x="5730" y="9869"/>
                  </a:lnTo>
                  <a:lnTo>
                    <a:pt x="5730" y="9842"/>
                  </a:lnTo>
                  <a:lnTo>
                    <a:pt x="5173" y="9285"/>
                  </a:lnTo>
                  <a:lnTo>
                    <a:pt x="5093" y="9152"/>
                  </a:lnTo>
                  <a:lnTo>
                    <a:pt x="5014" y="9046"/>
                  </a:lnTo>
                  <a:lnTo>
                    <a:pt x="4987" y="8914"/>
                  </a:lnTo>
                  <a:lnTo>
                    <a:pt x="4961" y="8754"/>
                  </a:lnTo>
                  <a:lnTo>
                    <a:pt x="4961" y="7057"/>
                  </a:lnTo>
                  <a:lnTo>
                    <a:pt x="4961" y="6977"/>
                  </a:lnTo>
                  <a:lnTo>
                    <a:pt x="4934" y="6871"/>
                  </a:lnTo>
                  <a:lnTo>
                    <a:pt x="4881" y="6791"/>
                  </a:lnTo>
                  <a:lnTo>
                    <a:pt x="4801" y="6712"/>
                  </a:lnTo>
                  <a:lnTo>
                    <a:pt x="3900" y="5810"/>
                  </a:lnTo>
                  <a:lnTo>
                    <a:pt x="3847" y="5730"/>
                  </a:lnTo>
                  <a:lnTo>
                    <a:pt x="3793" y="5624"/>
                  </a:lnTo>
                  <a:lnTo>
                    <a:pt x="3767" y="5545"/>
                  </a:lnTo>
                  <a:lnTo>
                    <a:pt x="3767" y="5439"/>
                  </a:lnTo>
                  <a:lnTo>
                    <a:pt x="3767" y="5253"/>
                  </a:lnTo>
                  <a:lnTo>
                    <a:pt x="3767" y="5120"/>
                  </a:lnTo>
                  <a:lnTo>
                    <a:pt x="3820" y="4988"/>
                  </a:lnTo>
                  <a:lnTo>
                    <a:pt x="5120" y="2733"/>
                  </a:lnTo>
                  <a:lnTo>
                    <a:pt x="24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2"/>
            <p:cNvSpPr/>
            <p:nvPr/>
          </p:nvSpPr>
          <p:spPr>
            <a:xfrm>
              <a:off x="6433230" y="1350067"/>
              <a:ext cx="85588" cy="195244"/>
            </a:xfrm>
            <a:custGeom>
              <a:avLst/>
              <a:gdLst/>
              <a:ahLst/>
              <a:cxnLst/>
              <a:rect l="l" t="t" r="r" b="b"/>
              <a:pathLst>
                <a:path w="3396" h="7747" extrusionOk="0">
                  <a:moveTo>
                    <a:pt x="2441" y="0"/>
                  </a:moveTo>
                  <a:lnTo>
                    <a:pt x="1088" y="531"/>
                  </a:lnTo>
                  <a:lnTo>
                    <a:pt x="133" y="2175"/>
                  </a:lnTo>
                  <a:lnTo>
                    <a:pt x="80" y="2282"/>
                  </a:lnTo>
                  <a:lnTo>
                    <a:pt x="54" y="2414"/>
                  </a:lnTo>
                  <a:lnTo>
                    <a:pt x="54" y="2626"/>
                  </a:lnTo>
                  <a:lnTo>
                    <a:pt x="80" y="2706"/>
                  </a:lnTo>
                  <a:lnTo>
                    <a:pt x="107" y="2812"/>
                  </a:lnTo>
                  <a:lnTo>
                    <a:pt x="160" y="2892"/>
                  </a:lnTo>
                  <a:lnTo>
                    <a:pt x="213" y="2971"/>
                  </a:lnTo>
                  <a:lnTo>
                    <a:pt x="1115" y="3873"/>
                  </a:lnTo>
                  <a:lnTo>
                    <a:pt x="1194" y="3953"/>
                  </a:lnTo>
                  <a:lnTo>
                    <a:pt x="1221" y="4059"/>
                  </a:lnTo>
                  <a:lnTo>
                    <a:pt x="1247" y="4138"/>
                  </a:lnTo>
                  <a:lnTo>
                    <a:pt x="1274" y="4245"/>
                  </a:lnTo>
                  <a:lnTo>
                    <a:pt x="1274" y="5942"/>
                  </a:lnTo>
                  <a:lnTo>
                    <a:pt x="1274" y="6075"/>
                  </a:lnTo>
                  <a:lnTo>
                    <a:pt x="1327" y="6208"/>
                  </a:lnTo>
                  <a:lnTo>
                    <a:pt x="1380" y="6340"/>
                  </a:lnTo>
                  <a:lnTo>
                    <a:pt x="1486" y="6446"/>
                  </a:lnTo>
                  <a:lnTo>
                    <a:pt x="1566" y="6552"/>
                  </a:lnTo>
                  <a:lnTo>
                    <a:pt x="1645" y="6632"/>
                  </a:lnTo>
                  <a:lnTo>
                    <a:pt x="1672" y="6712"/>
                  </a:lnTo>
                  <a:lnTo>
                    <a:pt x="1672" y="6791"/>
                  </a:lnTo>
                  <a:lnTo>
                    <a:pt x="1645" y="6871"/>
                  </a:lnTo>
                  <a:lnTo>
                    <a:pt x="1592" y="6950"/>
                  </a:lnTo>
                  <a:lnTo>
                    <a:pt x="1539" y="7003"/>
                  </a:lnTo>
                  <a:lnTo>
                    <a:pt x="1459" y="7056"/>
                  </a:lnTo>
                  <a:lnTo>
                    <a:pt x="1353" y="7083"/>
                  </a:lnTo>
                  <a:lnTo>
                    <a:pt x="611" y="7083"/>
                  </a:lnTo>
                  <a:lnTo>
                    <a:pt x="0" y="7693"/>
                  </a:lnTo>
                  <a:lnTo>
                    <a:pt x="0" y="7720"/>
                  </a:lnTo>
                  <a:lnTo>
                    <a:pt x="27" y="7746"/>
                  </a:lnTo>
                  <a:lnTo>
                    <a:pt x="3369" y="7746"/>
                  </a:lnTo>
                  <a:lnTo>
                    <a:pt x="3396" y="7720"/>
                  </a:lnTo>
                  <a:lnTo>
                    <a:pt x="3396" y="7693"/>
                  </a:lnTo>
                  <a:lnTo>
                    <a:pt x="2839" y="7136"/>
                  </a:lnTo>
                  <a:lnTo>
                    <a:pt x="2759" y="7003"/>
                  </a:lnTo>
                  <a:lnTo>
                    <a:pt x="2680" y="6897"/>
                  </a:lnTo>
                  <a:lnTo>
                    <a:pt x="2653" y="6765"/>
                  </a:lnTo>
                  <a:lnTo>
                    <a:pt x="2627" y="6605"/>
                  </a:lnTo>
                  <a:lnTo>
                    <a:pt x="2627" y="4908"/>
                  </a:lnTo>
                  <a:lnTo>
                    <a:pt x="2627" y="4828"/>
                  </a:lnTo>
                  <a:lnTo>
                    <a:pt x="2600" y="4722"/>
                  </a:lnTo>
                  <a:lnTo>
                    <a:pt x="2547" y="4642"/>
                  </a:lnTo>
                  <a:lnTo>
                    <a:pt x="2467" y="4563"/>
                  </a:lnTo>
                  <a:lnTo>
                    <a:pt x="1566" y="3661"/>
                  </a:lnTo>
                  <a:lnTo>
                    <a:pt x="1513" y="3581"/>
                  </a:lnTo>
                  <a:lnTo>
                    <a:pt x="1459" y="3475"/>
                  </a:lnTo>
                  <a:lnTo>
                    <a:pt x="1433" y="3396"/>
                  </a:lnTo>
                  <a:lnTo>
                    <a:pt x="1433" y="3290"/>
                  </a:lnTo>
                  <a:lnTo>
                    <a:pt x="1433" y="3104"/>
                  </a:lnTo>
                  <a:lnTo>
                    <a:pt x="1433" y="2971"/>
                  </a:lnTo>
                  <a:lnTo>
                    <a:pt x="1486" y="2839"/>
                  </a:lnTo>
                  <a:lnTo>
                    <a:pt x="2786" y="584"/>
                  </a:lnTo>
                  <a:lnTo>
                    <a:pt x="244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2"/>
            <p:cNvSpPr/>
            <p:nvPr/>
          </p:nvSpPr>
          <p:spPr>
            <a:xfrm>
              <a:off x="6418512" y="1341372"/>
              <a:ext cx="65552" cy="159809"/>
            </a:xfrm>
            <a:custGeom>
              <a:avLst/>
              <a:gdLst/>
              <a:ahLst/>
              <a:cxnLst/>
              <a:rect l="l" t="t" r="r" b="b"/>
              <a:pathLst>
                <a:path w="2601" h="6341" extrusionOk="0">
                  <a:moveTo>
                    <a:pt x="1911" y="0"/>
                  </a:moveTo>
                  <a:lnTo>
                    <a:pt x="1831" y="80"/>
                  </a:lnTo>
                  <a:lnTo>
                    <a:pt x="1778" y="160"/>
                  </a:lnTo>
                  <a:lnTo>
                    <a:pt x="1752" y="239"/>
                  </a:lnTo>
                  <a:lnTo>
                    <a:pt x="1752" y="1592"/>
                  </a:lnTo>
                  <a:lnTo>
                    <a:pt x="1778" y="1698"/>
                  </a:lnTo>
                  <a:lnTo>
                    <a:pt x="1831" y="1778"/>
                  </a:lnTo>
                  <a:lnTo>
                    <a:pt x="1911" y="1831"/>
                  </a:lnTo>
                  <a:lnTo>
                    <a:pt x="2097" y="1831"/>
                  </a:lnTo>
                  <a:lnTo>
                    <a:pt x="2176" y="1778"/>
                  </a:lnTo>
                  <a:lnTo>
                    <a:pt x="2229" y="1698"/>
                  </a:lnTo>
                  <a:lnTo>
                    <a:pt x="2256" y="1592"/>
                  </a:lnTo>
                  <a:lnTo>
                    <a:pt x="2256" y="239"/>
                  </a:lnTo>
                  <a:lnTo>
                    <a:pt x="2229" y="160"/>
                  </a:lnTo>
                  <a:lnTo>
                    <a:pt x="2176" y="80"/>
                  </a:lnTo>
                  <a:lnTo>
                    <a:pt x="2097" y="0"/>
                  </a:lnTo>
                  <a:close/>
                  <a:moveTo>
                    <a:pt x="160" y="451"/>
                  </a:moveTo>
                  <a:lnTo>
                    <a:pt x="80" y="504"/>
                  </a:lnTo>
                  <a:lnTo>
                    <a:pt x="27" y="611"/>
                  </a:lnTo>
                  <a:lnTo>
                    <a:pt x="1" y="690"/>
                  </a:lnTo>
                  <a:lnTo>
                    <a:pt x="1" y="1937"/>
                  </a:lnTo>
                  <a:lnTo>
                    <a:pt x="27" y="2043"/>
                  </a:lnTo>
                  <a:lnTo>
                    <a:pt x="80" y="2123"/>
                  </a:lnTo>
                  <a:lnTo>
                    <a:pt x="160" y="2176"/>
                  </a:lnTo>
                  <a:lnTo>
                    <a:pt x="266" y="2202"/>
                  </a:lnTo>
                  <a:lnTo>
                    <a:pt x="372" y="2176"/>
                  </a:lnTo>
                  <a:lnTo>
                    <a:pt x="452" y="2123"/>
                  </a:lnTo>
                  <a:lnTo>
                    <a:pt x="505" y="2043"/>
                  </a:lnTo>
                  <a:lnTo>
                    <a:pt x="531" y="1937"/>
                  </a:lnTo>
                  <a:lnTo>
                    <a:pt x="531" y="690"/>
                  </a:lnTo>
                  <a:lnTo>
                    <a:pt x="505" y="611"/>
                  </a:lnTo>
                  <a:lnTo>
                    <a:pt x="452" y="504"/>
                  </a:lnTo>
                  <a:lnTo>
                    <a:pt x="372" y="451"/>
                  </a:lnTo>
                  <a:close/>
                  <a:moveTo>
                    <a:pt x="1035" y="2229"/>
                  </a:moveTo>
                  <a:lnTo>
                    <a:pt x="956" y="2282"/>
                  </a:lnTo>
                  <a:lnTo>
                    <a:pt x="903" y="2361"/>
                  </a:lnTo>
                  <a:lnTo>
                    <a:pt x="876" y="2467"/>
                  </a:lnTo>
                  <a:lnTo>
                    <a:pt x="876" y="3873"/>
                  </a:lnTo>
                  <a:lnTo>
                    <a:pt x="903" y="3979"/>
                  </a:lnTo>
                  <a:lnTo>
                    <a:pt x="956" y="4059"/>
                  </a:lnTo>
                  <a:lnTo>
                    <a:pt x="1035" y="4112"/>
                  </a:lnTo>
                  <a:lnTo>
                    <a:pt x="1221" y="4112"/>
                  </a:lnTo>
                  <a:lnTo>
                    <a:pt x="1301" y="4059"/>
                  </a:lnTo>
                  <a:lnTo>
                    <a:pt x="1354" y="3979"/>
                  </a:lnTo>
                  <a:lnTo>
                    <a:pt x="1380" y="3873"/>
                  </a:lnTo>
                  <a:lnTo>
                    <a:pt x="1380" y="2467"/>
                  </a:lnTo>
                  <a:lnTo>
                    <a:pt x="1354" y="2361"/>
                  </a:lnTo>
                  <a:lnTo>
                    <a:pt x="1301" y="2282"/>
                  </a:lnTo>
                  <a:lnTo>
                    <a:pt x="1221" y="2229"/>
                  </a:lnTo>
                  <a:close/>
                  <a:moveTo>
                    <a:pt x="1539" y="4351"/>
                  </a:moveTo>
                  <a:lnTo>
                    <a:pt x="1460" y="4377"/>
                  </a:lnTo>
                  <a:lnTo>
                    <a:pt x="1354" y="4430"/>
                  </a:lnTo>
                  <a:lnTo>
                    <a:pt x="1301" y="4510"/>
                  </a:lnTo>
                  <a:lnTo>
                    <a:pt x="1301" y="4616"/>
                  </a:lnTo>
                  <a:lnTo>
                    <a:pt x="1301" y="4696"/>
                  </a:lnTo>
                  <a:lnTo>
                    <a:pt x="1354" y="4775"/>
                  </a:lnTo>
                  <a:lnTo>
                    <a:pt x="2017" y="5438"/>
                  </a:lnTo>
                  <a:lnTo>
                    <a:pt x="2070" y="5518"/>
                  </a:lnTo>
                  <a:lnTo>
                    <a:pt x="2097" y="5624"/>
                  </a:lnTo>
                  <a:lnTo>
                    <a:pt x="2097" y="6102"/>
                  </a:lnTo>
                  <a:lnTo>
                    <a:pt x="2123" y="6181"/>
                  </a:lnTo>
                  <a:lnTo>
                    <a:pt x="2176" y="6261"/>
                  </a:lnTo>
                  <a:lnTo>
                    <a:pt x="2256" y="6314"/>
                  </a:lnTo>
                  <a:lnTo>
                    <a:pt x="2362" y="6340"/>
                  </a:lnTo>
                  <a:lnTo>
                    <a:pt x="2441" y="6314"/>
                  </a:lnTo>
                  <a:lnTo>
                    <a:pt x="2521" y="6261"/>
                  </a:lnTo>
                  <a:lnTo>
                    <a:pt x="2574" y="6181"/>
                  </a:lnTo>
                  <a:lnTo>
                    <a:pt x="2601" y="6102"/>
                  </a:lnTo>
                  <a:lnTo>
                    <a:pt x="2601" y="5624"/>
                  </a:lnTo>
                  <a:lnTo>
                    <a:pt x="2601" y="5465"/>
                  </a:lnTo>
                  <a:lnTo>
                    <a:pt x="2547" y="5332"/>
                  </a:lnTo>
                  <a:lnTo>
                    <a:pt x="2494" y="5200"/>
                  </a:lnTo>
                  <a:lnTo>
                    <a:pt x="2388" y="5094"/>
                  </a:lnTo>
                  <a:lnTo>
                    <a:pt x="1725" y="4430"/>
                  </a:lnTo>
                  <a:lnTo>
                    <a:pt x="1646" y="4377"/>
                  </a:lnTo>
                  <a:lnTo>
                    <a:pt x="1539" y="435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2"/>
            <p:cNvSpPr/>
            <p:nvPr/>
          </p:nvSpPr>
          <p:spPr>
            <a:xfrm>
              <a:off x="6465313" y="1456371"/>
              <a:ext cx="18751" cy="44810"/>
            </a:xfrm>
            <a:custGeom>
              <a:avLst/>
              <a:gdLst/>
              <a:ahLst/>
              <a:cxnLst/>
              <a:rect l="l" t="t" r="r" b="b"/>
              <a:pathLst>
                <a:path w="744" h="1778" extrusionOk="0">
                  <a:moveTo>
                    <a:pt x="1" y="0"/>
                  </a:moveTo>
                  <a:lnTo>
                    <a:pt x="1" y="27"/>
                  </a:lnTo>
                  <a:lnTo>
                    <a:pt x="1" y="716"/>
                  </a:lnTo>
                  <a:lnTo>
                    <a:pt x="160" y="875"/>
                  </a:lnTo>
                  <a:lnTo>
                    <a:pt x="213" y="955"/>
                  </a:lnTo>
                  <a:lnTo>
                    <a:pt x="240" y="1061"/>
                  </a:lnTo>
                  <a:lnTo>
                    <a:pt x="240" y="1539"/>
                  </a:lnTo>
                  <a:lnTo>
                    <a:pt x="266" y="1618"/>
                  </a:lnTo>
                  <a:lnTo>
                    <a:pt x="319" y="1698"/>
                  </a:lnTo>
                  <a:lnTo>
                    <a:pt x="399" y="1751"/>
                  </a:lnTo>
                  <a:lnTo>
                    <a:pt x="505" y="1777"/>
                  </a:lnTo>
                  <a:lnTo>
                    <a:pt x="584" y="1751"/>
                  </a:lnTo>
                  <a:lnTo>
                    <a:pt x="664" y="1698"/>
                  </a:lnTo>
                  <a:lnTo>
                    <a:pt x="717" y="1618"/>
                  </a:lnTo>
                  <a:lnTo>
                    <a:pt x="744" y="1539"/>
                  </a:lnTo>
                  <a:lnTo>
                    <a:pt x="744" y="1061"/>
                  </a:lnTo>
                  <a:lnTo>
                    <a:pt x="744" y="902"/>
                  </a:lnTo>
                  <a:lnTo>
                    <a:pt x="690" y="769"/>
                  </a:lnTo>
                  <a:lnTo>
                    <a:pt x="637" y="637"/>
                  </a:lnTo>
                  <a:lnTo>
                    <a:pt x="531" y="53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2"/>
            <p:cNvSpPr/>
            <p:nvPr/>
          </p:nvSpPr>
          <p:spPr>
            <a:xfrm>
              <a:off x="6440589" y="1397523"/>
              <a:ext cx="12727" cy="42139"/>
            </a:xfrm>
            <a:custGeom>
              <a:avLst/>
              <a:gdLst/>
              <a:ahLst/>
              <a:cxnLst/>
              <a:rect l="l" t="t" r="r" b="b"/>
              <a:pathLst>
                <a:path w="505" h="1672" extrusionOk="0">
                  <a:moveTo>
                    <a:pt x="159" y="1"/>
                  </a:moveTo>
                  <a:lnTo>
                    <a:pt x="80" y="54"/>
                  </a:lnTo>
                  <a:lnTo>
                    <a:pt x="27" y="133"/>
                  </a:lnTo>
                  <a:lnTo>
                    <a:pt x="0" y="239"/>
                  </a:lnTo>
                  <a:lnTo>
                    <a:pt x="0" y="1168"/>
                  </a:lnTo>
                  <a:lnTo>
                    <a:pt x="504" y="1672"/>
                  </a:lnTo>
                  <a:lnTo>
                    <a:pt x="504" y="1645"/>
                  </a:lnTo>
                  <a:lnTo>
                    <a:pt x="504" y="239"/>
                  </a:lnTo>
                  <a:lnTo>
                    <a:pt x="478" y="133"/>
                  </a:lnTo>
                  <a:lnTo>
                    <a:pt x="425" y="54"/>
                  </a:lnTo>
                  <a:lnTo>
                    <a:pt x="3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2"/>
            <p:cNvSpPr/>
            <p:nvPr/>
          </p:nvSpPr>
          <p:spPr>
            <a:xfrm>
              <a:off x="6462641" y="1357426"/>
              <a:ext cx="12727" cy="30092"/>
            </a:xfrm>
            <a:custGeom>
              <a:avLst/>
              <a:gdLst/>
              <a:ahLst/>
              <a:cxnLst/>
              <a:rect l="l" t="t" r="r" b="b"/>
              <a:pathLst>
                <a:path w="505" h="1194" extrusionOk="0">
                  <a:moveTo>
                    <a:pt x="505" y="0"/>
                  </a:moveTo>
                  <a:lnTo>
                    <a:pt x="1" y="186"/>
                  </a:lnTo>
                  <a:lnTo>
                    <a:pt x="1" y="955"/>
                  </a:lnTo>
                  <a:lnTo>
                    <a:pt x="27" y="1061"/>
                  </a:lnTo>
                  <a:lnTo>
                    <a:pt x="80" y="1141"/>
                  </a:lnTo>
                  <a:lnTo>
                    <a:pt x="160" y="1194"/>
                  </a:lnTo>
                  <a:lnTo>
                    <a:pt x="346" y="1194"/>
                  </a:lnTo>
                  <a:lnTo>
                    <a:pt x="425" y="1141"/>
                  </a:lnTo>
                  <a:lnTo>
                    <a:pt x="478" y="1061"/>
                  </a:lnTo>
                  <a:lnTo>
                    <a:pt x="505" y="955"/>
                  </a:lnTo>
                  <a:lnTo>
                    <a:pt x="5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2"/>
            <p:cNvSpPr/>
            <p:nvPr/>
          </p:nvSpPr>
          <p:spPr>
            <a:xfrm>
              <a:off x="6306209" y="1120749"/>
              <a:ext cx="282142" cy="260770"/>
            </a:xfrm>
            <a:custGeom>
              <a:avLst/>
              <a:gdLst/>
              <a:ahLst/>
              <a:cxnLst/>
              <a:rect l="l" t="t" r="r" b="b"/>
              <a:pathLst>
                <a:path w="11195" h="10347" extrusionOk="0">
                  <a:moveTo>
                    <a:pt x="4404" y="1"/>
                  </a:moveTo>
                  <a:lnTo>
                    <a:pt x="3741" y="849"/>
                  </a:lnTo>
                  <a:lnTo>
                    <a:pt x="3714" y="876"/>
                  </a:lnTo>
                  <a:lnTo>
                    <a:pt x="2573" y="1141"/>
                  </a:lnTo>
                  <a:lnTo>
                    <a:pt x="2547" y="1141"/>
                  </a:lnTo>
                  <a:lnTo>
                    <a:pt x="2520" y="1168"/>
                  </a:lnTo>
                  <a:lnTo>
                    <a:pt x="2600" y="2176"/>
                  </a:lnTo>
                  <a:lnTo>
                    <a:pt x="2573" y="2202"/>
                  </a:lnTo>
                  <a:lnTo>
                    <a:pt x="1168" y="2998"/>
                  </a:lnTo>
                  <a:lnTo>
                    <a:pt x="1141" y="3025"/>
                  </a:lnTo>
                  <a:lnTo>
                    <a:pt x="1141" y="3051"/>
                  </a:lnTo>
                  <a:lnTo>
                    <a:pt x="1884" y="4696"/>
                  </a:lnTo>
                  <a:lnTo>
                    <a:pt x="1884" y="4722"/>
                  </a:lnTo>
                  <a:lnTo>
                    <a:pt x="1857" y="4749"/>
                  </a:lnTo>
                  <a:lnTo>
                    <a:pt x="743" y="4988"/>
                  </a:lnTo>
                  <a:lnTo>
                    <a:pt x="717" y="5014"/>
                  </a:lnTo>
                  <a:lnTo>
                    <a:pt x="717" y="5041"/>
                  </a:lnTo>
                  <a:lnTo>
                    <a:pt x="770" y="6049"/>
                  </a:lnTo>
                  <a:lnTo>
                    <a:pt x="743" y="6075"/>
                  </a:lnTo>
                  <a:lnTo>
                    <a:pt x="0" y="6871"/>
                  </a:lnTo>
                  <a:lnTo>
                    <a:pt x="0" y="6898"/>
                  </a:lnTo>
                  <a:lnTo>
                    <a:pt x="0" y="6924"/>
                  </a:lnTo>
                  <a:lnTo>
                    <a:pt x="743" y="7693"/>
                  </a:lnTo>
                  <a:lnTo>
                    <a:pt x="770" y="7720"/>
                  </a:lnTo>
                  <a:lnTo>
                    <a:pt x="717" y="8728"/>
                  </a:lnTo>
                  <a:lnTo>
                    <a:pt x="717" y="8754"/>
                  </a:lnTo>
                  <a:lnTo>
                    <a:pt x="743" y="8781"/>
                  </a:lnTo>
                  <a:lnTo>
                    <a:pt x="1910" y="9046"/>
                  </a:lnTo>
                  <a:lnTo>
                    <a:pt x="2573" y="9922"/>
                  </a:lnTo>
                  <a:lnTo>
                    <a:pt x="2627" y="9922"/>
                  </a:lnTo>
                  <a:lnTo>
                    <a:pt x="3741" y="9550"/>
                  </a:lnTo>
                  <a:lnTo>
                    <a:pt x="3767" y="9577"/>
                  </a:lnTo>
                  <a:lnTo>
                    <a:pt x="4324" y="10319"/>
                  </a:lnTo>
                  <a:lnTo>
                    <a:pt x="4351" y="10346"/>
                  </a:lnTo>
                  <a:lnTo>
                    <a:pt x="4377" y="10319"/>
                  </a:lnTo>
                  <a:lnTo>
                    <a:pt x="5571" y="9099"/>
                  </a:lnTo>
                  <a:lnTo>
                    <a:pt x="5624" y="9099"/>
                  </a:lnTo>
                  <a:lnTo>
                    <a:pt x="6791" y="10319"/>
                  </a:lnTo>
                  <a:lnTo>
                    <a:pt x="6818" y="10346"/>
                  </a:lnTo>
                  <a:lnTo>
                    <a:pt x="6871" y="10319"/>
                  </a:lnTo>
                  <a:lnTo>
                    <a:pt x="7401" y="9577"/>
                  </a:lnTo>
                  <a:lnTo>
                    <a:pt x="7454" y="9550"/>
                  </a:lnTo>
                  <a:lnTo>
                    <a:pt x="8569" y="9922"/>
                  </a:lnTo>
                  <a:lnTo>
                    <a:pt x="8595" y="9922"/>
                  </a:lnTo>
                  <a:lnTo>
                    <a:pt x="9258" y="9046"/>
                  </a:lnTo>
                  <a:lnTo>
                    <a:pt x="9285" y="9046"/>
                  </a:lnTo>
                  <a:lnTo>
                    <a:pt x="10452" y="8781"/>
                  </a:lnTo>
                  <a:lnTo>
                    <a:pt x="10479" y="8754"/>
                  </a:lnTo>
                  <a:lnTo>
                    <a:pt x="10479" y="8728"/>
                  </a:lnTo>
                  <a:lnTo>
                    <a:pt x="10425" y="7720"/>
                  </a:lnTo>
                  <a:lnTo>
                    <a:pt x="10425" y="7693"/>
                  </a:lnTo>
                  <a:lnTo>
                    <a:pt x="11168" y="6924"/>
                  </a:lnTo>
                  <a:lnTo>
                    <a:pt x="11195" y="6898"/>
                  </a:lnTo>
                  <a:lnTo>
                    <a:pt x="11168" y="6871"/>
                  </a:lnTo>
                  <a:lnTo>
                    <a:pt x="10425" y="6075"/>
                  </a:lnTo>
                  <a:lnTo>
                    <a:pt x="10425" y="6049"/>
                  </a:lnTo>
                  <a:lnTo>
                    <a:pt x="10479" y="5041"/>
                  </a:lnTo>
                  <a:lnTo>
                    <a:pt x="10479" y="5014"/>
                  </a:lnTo>
                  <a:lnTo>
                    <a:pt x="10452" y="4988"/>
                  </a:lnTo>
                  <a:lnTo>
                    <a:pt x="9311" y="4749"/>
                  </a:lnTo>
                  <a:lnTo>
                    <a:pt x="9285" y="4722"/>
                  </a:lnTo>
                  <a:lnTo>
                    <a:pt x="9285" y="4696"/>
                  </a:lnTo>
                  <a:lnTo>
                    <a:pt x="10028" y="3051"/>
                  </a:lnTo>
                  <a:lnTo>
                    <a:pt x="10028" y="3025"/>
                  </a:lnTo>
                  <a:lnTo>
                    <a:pt x="10028" y="2998"/>
                  </a:lnTo>
                  <a:lnTo>
                    <a:pt x="8622" y="2202"/>
                  </a:lnTo>
                  <a:lnTo>
                    <a:pt x="8595" y="2176"/>
                  </a:lnTo>
                  <a:lnTo>
                    <a:pt x="8648" y="1168"/>
                  </a:lnTo>
                  <a:lnTo>
                    <a:pt x="8648" y="1141"/>
                  </a:lnTo>
                  <a:lnTo>
                    <a:pt x="8622" y="1141"/>
                  </a:lnTo>
                  <a:lnTo>
                    <a:pt x="7454" y="876"/>
                  </a:lnTo>
                  <a:lnTo>
                    <a:pt x="7428" y="849"/>
                  </a:lnTo>
                  <a:lnTo>
                    <a:pt x="6765" y="1"/>
                  </a:lnTo>
                  <a:lnTo>
                    <a:pt x="6738" y="1"/>
                  </a:lnTo>
                  <a:lnTo>
                    <a:pt x="5598" y="345"/>
                  </a:lnTo>
                  <a:lnTo>
                    <a:pt x="5571" y="345"/>
                  </a:lnTo>
                  <a:lnTo>
                    <a:pt x="44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2"/>
            <p:cNvSpPr/>
            <p:nvPr/>
          </p:nvSpPr>
          <p:spPr>
            <a:xfrm>
              <a:off x="6353666" y="1336684"/>
              <a:ext cx="84932" cy="44835"/>
            </a:xfrm>
            <a:custGeom>
              <a:avLst/>
              <a:gdLst/>
              <a:ahLst/>
              <a:cxnLst/>
              <a:rect l="l" t="t" r="r" b="b"/>
              <a:pathLst>
                <a:path w="3370" h="1779" extrusionOk="0">
                  <a:moveTo>
                    <a:pt x="2362" y="1"/>
                  </a:moveTo>
                  <a:lnTo>
                    <a:pt x="2202" y="27"/>
                  </a:lnTo>
                  <a:lnTo>
                    <a:pt x="2123" y="54"/>
                  </a:lnTo>
                  <a:lnTo>
                    <a:pt x="2070" y="107"/>
                  </a:lnTo>
                  <a:lnTo>
                    <a:pt x="1433" y="770"/>
                  </a:lnTo>
                  <a:lnTo>
                    <a:pt x="1354" y="823"/>
                  </a:lnTo>
                  <a:lnTo>
                    <a:pt x="1301" y="876"/>
                  </a:lnTo>
                  <a:lnTo>
                    <a:pt x="1221" y="903"/>
                  </a:lnTo>
                  <a:lnTo>
                    <a:pt x="1115" y="903"/>
                  </a:lnTo>
                  <a:lnTo>
                    <a:pt x="1035" y="876"/>
                  </a:lnTo>
                  <a:lnTo>
                    <a:pt x="956" y="850"/>
                  </a:lnTo>
                  <a:lnTo>
                    <a:pt x="903" y="797"/>
                  </a:lnTo>
                  <a:lnTo>
                    <a:pt x="850" y="743"/>
                  </a:lnTo>
                  <a:lnTo>
                    <a:pt x="690" y="531"/>
                  </a:lnTo>
                  <a:lnTo>
                    <a:pt x="611" y="452"/>
                  </a:lnTo>
                  <a:lnTo>
                    <a:pt x="505" y="399"/>
                  </a:lnTo>
                  <a:lnTo>
                    <a:pt x="372" y="372"/>
                  </a:lnTo>
                  <a:lnTo>
                    <a:pt x="266" y="399"/>
                  </a:lnTo>
                  <a:lnTo>
                    <a:pt x="1" y="478"/>
                  </a:lnTo>
                  <a:lnTo>
                    <a:pt x="27" y="478"/>
                  </a:lnTo>
                  <a:lnTo>
                    <a:pt x="690" y="1354"/>
                  </a:lnTo>
                  <a:lnTo>
                    <a:pt x="744" y="1354"/>
                  </a:lnTo>
                  <a:lnTo>
                    <a:pt x="1858" y="982"/>
                  </a:lnTo>
                  <a:lnTo>
                    <a:pt x="1884" y="1009"/>
                  </a:lnTo>
                  <a:lnTo>
                    <a:pt x="2441" y="1751"/>
                  </a:lnTo>
                  <a:lnTo>
                    <a:pt x="2468" y="1778"/>
                  </a:lnTo>
                  <a:lnTo>
                    <a:pt x="2494" y="1751"/>
                  </a:lnTo>
                  <a:lnTo>
                    <a:pt x="3370" y="850"/>
                  </a:lnTo>
                  <a:lnTo>
                    <a:pt x="3264" y="770"/>
                  </a:lnTo>
                  <a:lnTo>
                    <a:pt x="2627" y="107"/>
                  </a:lnTo>
                  <a:lnTo>
                    <a:pt x="2574" y="54"/>
                  </a:lnTo>
                  <a:lnTo>
                    <a:pt x="2494" y="27"/>
                  </a:lnTo>
                  <a:lnTo>
                    <a:pt x="2362" y="1"/>
                  </a:lnTo>
                  <a:close/>
                </a:path>
              </a:pathLst>
            </a:custGeom>
            <a:solidFill>
              <a:srgbClr val="FFD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2"/>
            <p:cNvSpPr/>
            <p:nvPr/>
          </p:nvSpPr>
          <p:spPr>
            <a:xfrm>
              <a:off x="6451955" y="1135467"/>
              <a:ext cx="136396" cy="246052"/>
            </a:xfrm>
            <a:custGeom>
              <a:avLst/>
              <a:gdLst/>
              <a:ahLst/>
              <a:cxnLst/>
              <a:rect l="l" t="t" r="r" b="b"/>
              <a:pathLst>
                <a:path w="5412" h="9763" extrusionOk="0">
                  <a:moveTo>
                    <a:pt x="1459" y="0"/>
                  </a:moveTo>
                  <a:lnTo>
                    <a:pt x="1486" y="106"/>
                  </a:lnTo>
                  <a:lnTo>
                    <a:pt x="1486" y="212"/>
                  </a:lnTo>
                  <a:lnTo>
                    <a:pt x="1459" y="690"/>
                  </a:lnTo>
                  <a:lnTo>
                    <a:pt x="1459" y="796"/>
                  </a:lnTo>
                  <a:lnTo>
                    <a:pt x="1512" y="902"/>
                  </a:lnTo>
                  <a:lnTo>
                    <a:pt x="1565" y="982"/>
                  </a:lnTo>
                  <a:lnTo>
                    <a:pt x="1671" y="1061"/>
                  </a:lnTo>
                  <a:lnTo>
                    <a:pt x="2600" y="1592"/>
                  </a:lnTo>
                  <a:lnTo>
                    <a:pt x="2706" y="1671"/>
                  </a:lnTo>
                  <a:lnTo>
                    <a:pt x="2786" y="1804"/>
                  </a:lnTo>
                  <a:lnTo>
                    <a:pt x="2786" y="1937"/>
                  </a:lnTo>
                  <a:lnTo>
                    <a:pt x="2759" y="2096"/>
                  </a:lnTo>
                  <a:lnTo>
                    <a:pt x="2335" y="3024"/>
                  </a:lnTo>
                  <a:lnTo>
                    <a:pt x="2308" y="3130"/>
                  </a:lnTo>
                  <a:lnTo>
                    <a:pt x="2282" y="3210"/>
                  </a:lnTo>
                  <a:lnTo>
                    <a:pt x="2308" y="3289"/>
                  </a:lnTo>
                  <a:lnTo>
                    <a:pt x="2335" y="3369"/>
                  </a:lnTo>
                  <a:lnTo>
                    <a:pt x="2388" y="3449"/>
                  </a:lnTo>
                  <a:lnTo>
                    <a:pt x="2441" y="3502"/>
                  </a:lnTo>
                  <a:lnTo>
                    <a:pt x="2520" y="3555"/>
                  </a:lnTo>
                  <a:lnTo>
                    <a:pt x="2600" y="3581"/>
                  </a:lnTo>
                  <a:lnTo>
                    <a:pt x="3024" y="3661"/>
                  </a:lnTo>
                  <a:lnTo>
                    <a:pt x="3157" y="3714"/>
                  </a:lnTo>
                  <a:lnTo>
                    <a:pt x="3237" y="3820"/>
                  </a:lnTo>
                  <a:lnTo>
                    <a:pt x="3316" y="3926"/>
                  </a:lnTo>
                  <a:lnTo>
                    <a:pt x="3316" y="4085"/>
                  </a:lnTo>
                  <a:lnTo>
                    <a:pt x="3290" y="4642"/>
                  </a:lnTo>
                  <a:lnTo>
                    <a:pt x="3290" y="4722"/>
                  </a:lnTo>
                  <a:lnTo>
                    <a:pt x="3316" y="4801"/>
                  </a:lnTo>
                  <a:lnTo>
                    <a:pt x="3343" y="4855"/>
                  </a:lnTo>
                  <a:lnTo>
                    <a:pt x="3396" y="4934"/>
                  </a:lnTo>
                  <a:lnTo>
                    <a:pt x="3794" y="5359"/>
                  </a:lnTo>
                  <a:lnTo>
                    <a:pt x="3873" y="5491"/>
                  </a:lnTo>
                  <a:lnTo>
                    <a:pt x="3926" y="5624"/>
                  </a:lnTo>
                  <a:lnTo>
                    <a:pt x="3873" y="5756"/>
                  </a:lnTo>
                  <a:lnTo>
                    <a:pt x="3794" y="5889"/>
                  </a:lnTo>
                  <a:lnTo>
                    <a:pt x="3396" y="6314"/>
                  </a:lnTo>
                  <a:lnTo>
                    <a:pt x="3343" y="6393"/>
                  </a:lnTo>
                  <a:lnTo>
                    <a:pt x="3316" y="6473"/>
                  </a:lnTo>
                  <a:lnTo>
                    <a:pt x="3290" y="6526"/>
                  </a:lnTo>
                  <a:lnTo>
                    <a:pt x="3290" y="6605"/>
                  </a:lnTo>
                  <a:lnTo>
                    <a:pt x="3316" y="7162"/>
                  </a:lnTo>
                  <a:lnTo>
                    <a:pt x="3316" y="7322"/>
                  </a:lnTo>
                  <a:lnTo>
                    <a:pt x="3237" y="7428"/>
                  </a:lnTo>
                  <a:lnTo>
                    <a:pt x="3157" y="7534"/>
                  </a:lnTo>
                  <a:lnTo>
                    <a:pt x="3024" y="7587"/>
                  </a:lnTo>
                  <a:lnTo>
                    <a:pt x="2282" y="7746"/>
                  </a:lnTo>
                  <a:lnTo>
                    <a:pt x="2149" y="7799"/>
                  </a:lnTo>
                  <a:lnTo>
                    <a:pt x="2043" y="7879"/>
                  </a:lnTo>
                  <a:lnTo>
                    <a:pt x="1618" y="8436"/>
                  </a:lnTo>
                  <a:lnTo>
                    <a:pt x="1539" y="8542"/>
                  </a:lnTo>
                  <a:lnTo>
                    <a:pt x="1433" y="8595"/>
                  </a:lnTo>
                  <a:lnTo>
                    <a:pt x="1194" y="8595"/>
                  </a:lnTo>
                  <a:lnTo>
                    <a:pt x="557" y="8383"/>
                  </a:lnTo>
                  <a:lnTo>
                    <a:pt x="425" y="8356"/>
                  </a:lnTo>
                  <a:lnTo>
                    <a:pt x="319" y="8383"/>
                  </a:lnTo>
                  <a:lnTo>
                    <a:pt x="212" y="8436"/>
                  </a:lnTo>
                  <a:lnTo>
                    <a:pt x="106" y="8515"/>
                  </a:lnTo>
                  <a:lnTo>
                    <a:pt x="0" y="8674"/>
                  </a:lnTo>
                  <a:lnTo>
                    <a:pt x="1008" y="9735"/>
                  </a:lnTo>
                  <a:lnTo>
                    <a:pt x="1035" y="9762"/>
                  </a:lnTo>
                  <a:lnTo>
                    <a:pt x="1088" y="9735"/>
                  </a:lnTo>
                  <a:lnTo>
                    <a:pt x="1618" y="8993"/>
                  </a:lnTo>
                  <a:lnTo>
                    <a:pt x="1671" y="8966"/>
                  </a:lnTo>
                  <a:lnTo>
                    <a:pt x="2786" y="9338"/>
                  </a:lnTo>
                  <a:lnTo>
                    <a:pt x="2812" y="9338"/>
                  </a:lnTo>
                  <a:lnTo>
                    <a:pt x="3475" y="8462"/>
                  </a:lnTo>
                  <a:lnTo>
                    <a:pt x="3502" y="8462"/>
                  </a:lnTo>
                  <a:lnTo>
                    <a:pt x="4669" y="8197"/>
                  </a:lnTo>
                  <a:lnTo>
                    <a:pt x="4696" y="8170"/>
                  </a:lnTo>
                  <a:lnTo>
                    <a:pt x="4696" y="8144"/>
                  </a:lnTo>
                  <a:lnTo>
                    <a:pt x="4642" y="7136"/>
                  </a:lnTo>
                  <a:lnTo>
                    <a:pt x="4642" y="7109"/>
                  </a:lnTo>
                  <a:lnTo>
                    <a:pt x="5385" y="6340"/>
                  </a:lnTo>
                  <a:lnTo>
                    <a:pt x="5412" y="6314"/>
                  </a:lnTo>
                  <a:lnTo>
                    <a:pt x="5385" y="6287"/>
                  </a:lnTo>
                  <a:lnTo>
                    <a:pt x="4642" y="5491"/>
                  </a:lnTo>
                  <a:lnTo>
                    <a:pt x="4642" y="5465"/>
                  </a:lnTo>
                  <a:lnTo>
                    <a:pt x="4696" y="4457"/>
                  </a:lnTo>
                  <a:lnTo>
                    <a:pt x="4696" y="4430"/>
                  </a:lnTo>
                  <a:lnTo>
                    <a:pt x="4669" y="4404"/>
                  </a:lnTo>
                  <a:lnTo>
                    <a:pt x="3528" y="4165"/>
                  </a:lnTo>
                  <a:lnTo>
                    <a:pt x="3502" y="4138"/>
                  </a:lnTo>
                  <a:lnTo>
                    <a:pt x="3502" y="4112"/>
                  </a:lnTo>
                  <a:lnTo>
                    <a:pt x="4245" y="2467"/>
                  </a:lnTo>
                  <a:lnTo>
                    <a:pt x="4245" y="2441"/>
                  </a:lnTo>
                  <a:lnTo>
                    <a:pt x="4245" y="2414"/>
                  </a:lnTo>
                  <a:lnTo>
                    <a:pt x="2839" y="1618"/>
                  </a:lnTo>
                  <a:lnTo>
                    <a:pt x="2812" y="1592"/>
                  </a:lnTo>
                  <a:lnTo>
                    <a:pt x="2865" y="584"/>
                  </a:lnTo>
                  <a:lnTo>
                    <a:pt x="2865" y="557"/>
                  </a:lnTo>
                  <a:lnTo>
                    <a:pt x="2839" y="557"/>
                  </a:lnTo>
                  <a:lnTo>
                    <a:pt x="1671" y="292"/>
                  </a:lnTo>
                  <a:lnTo>
                    <a:pt x="1645" y="265"/>
                  </a:lnTo>
                  <a:lnTo>
                    <a:pt x="14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2"/>
            <p:cNvSpPr/>
            <p:nvPr/>
          </p:nvSpPr>
          <p:spPr>
            <a:xfrm>
              <a:off x="6405810" y="1158200"/>
              <a:ext cx="92972" cy="72205"/>
            </a:xfrm>
            <a:custGeom>
              <a:avLst/>
              <a:gdLst/>
              <a:ahLst/>
              <a:cxnLst/>
              <a:rect l="l" t="t" r="r" b="b"/>
              <a:pathLst>
                <a:path w="3689" h="2865" extrusionOk="0">
                  <a:moveTo>
                    <a:pt x="2892" y="0"/>
                  </a:moveTo>
                  <a:lnTo>
                    <a:pt x="2813" y="27"/>
                  </a:lnTo>
                  <a:lnTo>
                    <a:pt x="2760" y="80"/>
                  </a:lnTo>
                  <a:lnTo>
                    <a:pt x="1752" y="982"/>
                  </a:lnTo>
                  <a:lnTo>
                    <a:pt x="1168" y="424"/>
                  </a:lnTo>
                  <a:lnTo>
                    <a:pt x="1115" y="371"/>
                  </a:lnTo>
                  <a:lnTo>
                    <a:pt x="1035" y="345"/>
                  </a:lnTo>
                  <a:lnTo>
                    <a:pt x="956" y="345"/>
                  </a:lnTo>
                  <a:lnTo>
                    <a:pt x="903" y="371"/>
                  </a:lnTo>
                  <a:lnTo>
                    <a:pt x="823" y="398"/>
                  </a:lnTo>
                  <a:lnTo>
                    <a:pt x="770" y="451"/>
                  </a:lnTo>
                  <a:lnTo>
                    <a:pt x="744" y="531"/>
                  </a:lnTo>
                  <a:lnTo>
                    <a:pt x="744" y="584"/>
                  </a:lnTo>
                  <a:lnTo>
                    <a:pt x="744" y="1539"/>
                  </a:lnTo>
                  <a:lnTo>
                    <a:pt x="346" y="1406"/>
                  </a:lnTo>
                  <a:lnTo>
                    <a:pt x="213" y="1379"/>
                  </a:lnTo>
                  <a:lnTo>
                    <a:pt x="107" y="1432"/>
                  </a:lnTo>
                  <a:lnTo>
                    <a:pt x="27" y="1512"/>
                  </a:lnTo>
                  <a:lnTo>
                    <a:pt x="1" y="1645"/>
                  </a:lnTo>
                  <a:lnTo>
                    <a:pt x="1" y="2467"/>
                  </a:lnTo>
                  <a:lnTo>
                    <a:pt x="1" y="2547"/>
                  </a:lnTo>
                  <a:lnTo>
                    <a:pt x="80" y="2626"/>
                  </a:lnTo>
                  <a:lnTo>
                    <a:pt x="160" y="2679"/>
                  </a:lnTo>
                  <a:lnTo>
                    <a:pt x="240" y="2706"/>
                  </a:lnTo>
                  <a:lnTo>
                    <a:pt x="346" y="2679"/>
                  </a:lnTo>
                  <a:lnTo>
                    <a:pt x="425" y="2626"/>
                  </a:lnTo>
                  <a:lnTo>
                    <a:pt x="478" y="2547"/>
                  </a:lnTo>
                  <a:lnTo>
                    <a:pt x="505" y="2467"/>
                  </a:lnTo>
                  <a:lnTo>
                    <a:pt x="505" y="1990"/>
                  </a:lnTo>
                  <a:lnTo>
                    <a:pt x="903" y="2149"/>
                  </a:lnTo>
                  <a:lnTo>
                    <a:pt x="1035" y="2149"/>
                  </a:lnTo>
                  <a:lnTo>
                    <a:pt x="1142" y="2122"/>
                  </a:lnTo>
                  <a:lnTo>
                    <a:pt x="1221" y="2016"/>
                  </a:lnTo>
                  <a:lnTo>
                    <a:pt x="1248" y="1910"/>
                  </a:lnTo>
                  <a:lnTo>
                    <a:pt x="1248" y="1194"/>
                  </a:lnTo>
                  <a:lnTo>
                    <a:pt x="1566" y="1512"/>
                  </a:lnTo>
                  <a:lnTo>
                    <a:pt x="1646" y="1565"/>
                  </a:lnTo>
                  <a:lnTo>
                    <a:pt x="1831" y="1565"/>
                  </a:lnTo>
                  <a:lnTo>
                    <a:pt x="1911" y="1512"/>
                  </a:lnTo>
                  <a:lnTo>
                    <a:pt x="2601" y="902"/>
                  </a:lnTo>
                  <a:lnTo>
                    <a:pt x="2494" y="1724"/>
                  </a:lnTo>
                  <a:lnTo>
                    <a:pt x="2494" y="1804"/>
                  </a:lnTo>
                  <a:lnTo>
                    <a:pt x="2521" y="1883"/>
                  </a:lnTo>
                  <a:lnTo>
                    <a:pt x="2601" y="1963"/>
                  </a:lnTo>
                  <a:lnTo>
                    <a:pt x="2680" y="1990"/>
                  </a:lnTo>
                  <a:lnTo>
                    <a:pt x="2945" y="2043"/>
                  </a:lnTo>
                  <a:lnTo>
                    <a:pt x="2574" y="2441"/>
                  </a:lnTo>
                  <a:lnTo>
                    <a:pt x="2521" y="2520"/>
                  </a:lnTo>
                  <a:lnTo>
                    <a:pt x="2521" y="2626"/>
                  </a:lnTo>
                  <a:lnTo>
                    <a:pt x="2547" y="2732"/>
                  </a:lnTo>
                  <a:lnTo>
                    <a:pt x="2601" y="2812"/>
                  </a:lnTo>
                  <a:lnTo>
                    <a:pt x="2680" y="2865"/>
                  </a:lnTo>
                  <a:lnTo>
                    <a:pt x="2760" y="2865"/>
                  </a:lnTo>
                  <a:lnTo>
                    <a:pt x="2866" y="2838"/>
                  </a:lnTo>
                  <a:lnTo>
                    <a:pt x="2945" y="2785"/>
                  </a:lnTo>
                  <a:lnTo>
                    <a:pt x="3635" y="2069"/>
                  </a:lnTo>
                  <a:lnTo>
                    <a:pt x="3662" y="2016"/>
                  </a:lnTo>
                  <a:lnTo>
                    <a:pt x="3688" y="1937"/>
                  </a:lnTo>
                  <a:lnTo>
                    <a:pt x="3688" y="1883"/>
                  </a:lnTo>
                  <a:lnTo>
                    <a:pt x="3688" y="1804"/>
                  </a:lnTo>
                  <a:lnTo>
                    <a:pt x="3662" y="1751"/>
                  </a:lnTo>
                  <a:lnTo>
                    <a:pt x="3609" y="1698"/>
                  </a:lnTo>
                  <a:lnTo>
                    <a:pt x="3555" y="1671"/>
                  </a:lnTo>
                  <a:lnTo>
                    <a:pt x="3476" y="1645"/>
                  </a:lnTo>
                  <a:lnTo>
                    <a:pt x="3025" y="1539"/>
                  </a:lnTo>
                  <a:lnTo>
                    <a:pt x="3184" y="292"/>
                  </a:lnTo>
                  <a:lnTo>
                    <a:pt x="3184" y="212"/>
                  </a:lnTo>
                  <a:lnTo>
                    <a:pt x="3158" y="133"/>
                  </a:lnTo>
                  <a:lnTo>
                    <a:pt x="3105" y="80"/>
                  </a:lnTo>
                  <a:lnTo>
                    <a:pt x="3051" y="27"/>
                  </a:lnTo>
                  <a:lnTo>
                    <a:pt x="2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2"/>
            <p:cNvSpPr/>
            <p:nvPr/>
          </p:nvSpPr>
          <p:spPr>
            <a:xfrm>
              <a:off x="6352330" y="1251122"/>
              <a:ext cx="74902" cy="81580"/>
            </a:xfrm>
            <a:custGeom>
              <a:avLst/>
              <a:gdLst/>
              <a:ahLst/>
              <a:cxnLst/>
              <a:rect l="l" t="t" r="r" b="b"/>
              <a:pathLst>
                <a:path w="2972" h="3237" extrusionOk="0">
                  <a:moveTo>
                    <a:pt x="770" y="0"/>
                  </a:moveTo>
                  <a:lnTo>
                    <a:pt x="690" y="53"/>
                  </a:lnTo>
                  <a:lnTo>
                    <a:pt x="637" y="80"/>
                  </a:lnTo>
                  <a:lnTo>
                    <a:pt x="611" y="159"/>
                  </a:lnTo>
                  <a:lnTo>
                    <a:pt x="584" y="212"/>
                  </a:lnTo>
                  <a:lnTo>
                    <a:pt x="584" y="292"/>
                  </a:lnTo>
                  <a:lnTo>
                    <a:pt x="611" y="372"/>
                  </a:lnTo>
                  <a:lnTo>
                    <a:pt x="664" y="425"/>
                  </a:lnTo>
                  <a:lnTo>
                    <a:pt x="1009" y="823"/>
                  </a:lnTo>
                  <a:lnTo>
                    <a:pt x="186" y="1088"/>
                  </a:lnTo>
                  <a:lnTo>
                    <a:pt x="107" y="1141"/>
                  </a:lnTo>
                  <a:lnTo>
                    <a:pt x="54" y="1194"/>
                  </a:lnTo>
                  <a:lnTo>
                    <a:pt x="27" y="1247"/>
                  </a:lnTo>
                  <a:lnTo>
                    <a:pt x="1" y="1327"/>
                  </a:lnTo>
                  <a:lnTo>
                    <a:pt x="27" y="1406"/>
                  </a:lnTo>
                  <a:lnTo>
                    <a:pt x="54" y="1486"/>
                  </a:lnTo>
                  <a:lnTo>
                    <a:pt x="107" y="1539"/>
                  </a:lnTo>
                  <a:lnTo>
                    <a:pt x="160" y="1565"/>
                  </a:lnTo>
                  <a:lnTo>
                    <a:pt x="690" y="1804"/>
                  </a:lnTo>
                  <a:lnTo>
                    <a:pt x="292" y="2812"/>
                  </a:lnTo>
                  <a:lnTo>
                    <a:pt x="266" y="2892"/>
                  </a:lnTo>
                  <a:lnTo>
                    <a:pt x="292" y="2945"/>
                  </a:lnTo>
                  <a:lnTo>
                    <a:pt x="319" y="3024"/>
                  </a:lnTo>
                  <a:lnTo>
                    <a:pt x="346" y="3077"/>
                  </a:lnTo>
                  <a:lnTo>
                    <a:pt x="399" y="3130"/>
                  </a:lnTo>
                  <a:lnTo>
                    <a:pt x="478" y="3157"/>
                  </a:lnTo>
                  <a:lnTo>
                    <a:pt x="558" y="3157"/>
                  </a:lnTo>
                  <a:lnTo>
                    <a:pt x="611" y="3130"/>
                  </a:lnTo>
                  <a:lnTo>
                    <a:pt x="1805" y="2706"/>
                  </a:lnTo>
                  <a:lnTo>
                    <a:pt x="1990" y="3104"/>
                  </a:lnTo>
                  <a:lnTo>
                    <a:pt x="2043" y="3157"/>
                  </a:lnTo>
                  <a:lnTo>
                    <a:pt x="2096" y="3210"/>
                  </a:lnTo>
                  <a:lnTo>
                    <a:pt x="2149" y="3237"/>
                  </a:lnTo>
                  <a:lnTo>
                    <a:pt x="2309" y="3237"/>
                  </a:lnTo>
                  <a:lnTo>
                    <a:pt x="2362" y="3210"/>
                  </a:lnTo>
                  <a:lnTo>
                    <a:pt x="2415" y="3157"/>
                  </a:lnTo>
                  <a:lnTo>
                    <a:pt x="2468" y="3104"/>
                  </a:lnTo>
                  <a:lnTo>
                    <a:pt x="2945" y="2202"/>
                  </a:lnTo>
                  <a:lnTo>
                    <a:pt x="2972" y="2096"/>
                  </a:lnTo>
                  <a:lnTo>
                    <a:pt x="2972" y="1990"/>
                  </a:lnTo>
                  <a:lnTo>
                    <a:pt x="2919" y="1910"/>
                  </a:lnTo>
                  <a:lnTo>
                    <a:pt x="2839" y="1857"/>
                  </a:lnTo>
                  <a:lnTo>
                    <a:pt x="2760" y="1831"/>
                  </a:lnTo>
                  <a:lnTo>
                    <a:pt x="2653" y="1831"/>
                  </a:lnTo>
                  <a:lnTo>
                    <a:pt x="2574" y="1884"/>
                  </a:lnTo>
                  <a:lnTo>
                    <a:pt x="2494" y="1963"/>
                  </a:lnTo>
                  <a:lnTo>
                    <a:pt x="2229" y="2441"/>
                  </a:lnTo>
                  <a:lnTo>
                    <a:pt x="2149" y="2255"/>
                  </a:lnTo>
                  <a:lnTo>
                    <a:pt x="2096" y="2175"/>
                  </a:lnTo>
                  <a:lnTo>
                    <a:pt x="2017" y="2149"/>
                  </a:lnTo>
                  <a:lnTo>
                    <a:pt x="1937" y="2122"/>
                  </a:lnTo>
                  <a:lnTo>
                    <a:pt x="1831" y="2149"/>
                  </a:lnTo>
                  <a:lnTo>
                    <a:pt x="982" y="2467"/>
                  </a:lnTo>
                  <a:lnTo>
                    <a:pt x="1247" y="1751"/>
                  </a:lnTo>
                  <a:lnTo>
                    <a:pt x="1274" y="1671"/>
                  </a:lnTo>
                  <a:lnTo>
                    <a:pt x="1247" y="1565"/>
                  </a:lnTo>
                  <a:lnTo>
                    <a:pt x="1194" y="1486"/>
                  </a:lnTo>
                  <a:lnTo>
                    <a:pt x="1115" y="1433"/>
                  </a:lnTo>
                  <a:lnTo>
                    <a:pt x="956" y="1380"/>
                  </a:lnTo>
                  <a:lnTo>
                    <a:pt x="1539" y="1167"/>
                  </a:lnTo>
                  <a:lnTo>
                    <a:pt x="1592" y="1141"/>
                  </a:lnTo>
                  <a:lnTo>
                    <a:pt x="1645" y="1114"/>
                  </a:lnTo>
                  <a:lnTo>
                    <a:pt x="1698" y="1061"/>
                  </a:lnTo>
                  <a:lnTo>
                    <a:pt x="1725" y="1008"/>
                  </a:lnTo>
                  <a:lnTo>
                    <a:pt x="1725" y="929"/>
                  </a:lnTo>
                  <a:lnTo>
                    <a:pt x="1725" y="876"/>
                  </a:lnTo>
                  <a:lnTo>
                    <a:pt x="1698" y="823"/>
                  </a:lnTo>
                  <a:lnTo>
                    <a:pt x="1645" y="770"/>
                  </a:lnTo>
                  <a:lnTo>
                    <a:pt x="1407" y="504"/>
                  </a:lnTo>
                  <a:lnTo>
                    <a:pt x="1751" y="504"/>
                  </a:lnTo>
                  <a:lnTo>
                    <a:pt x="1858" y="478"/>
                  </a:lnTo>
                  <a:lnTo>
                    <a:pt x="1937" y="425"/>
                  </a:lnTo>
                  <a:lnTo>
                    <a:pt x="1990" y="345"/>
                  </a:lnTo>
                  <a:lnTo>
                    <a:pt x="2017" y="266"/>
                  </a:lnTo>
                  <a:lnTo>
                    <a:pt x="1990" y="159"/>
                  </a:lnTo>
                  <a:lnTo>
                    <a:pt x="1937" y="80"/>
                  </a:lnTo>
                  <a:lnTo>
                    <a:pt x="1858" y="27"/>
                  </a:lnTo>
                  <a:lnTo>
                    <a:pt x="175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2"/>
            <p:cNvSpPr/>
            <p:nvPr/>
          </p:nvSpPr>
          <p:spPr>
            <a:xfrm>
              <a:off x="6456618" y="1268486"/>
              <a:ext cx="84277" cy="70239"/>
            </a:xfrm>
            <a:custGeom>
              <a:avLst/>
              <a:gdLst/>
              <a:ahLst/>
              <a:cxnLst/>
              <a:rect l="l" t="t" r="r" b="b"/>
              <a:pathLst>
                <a:path w="3344" h="2787" extrusionOk="0">
                  <a:moveTo>
                    <a:pt x="2335" y="1"/>
                  </a:moveTo>
                  <a:lnTo>
                    <a:pt x="2229" y="28"/>
                  </a:lnTo>
                  <a:lnTo>
                    <a:pt x="2150" y="81"/>
                  </a:lnTo>
                  <a:lnTo>
                    <a:pt x="2097" y="160"/>
                  </a:lnTo>
                  <a:lnTo>
                    <a:pt x="2097" y="266"/>
                  </a:lnTo>
                  <a:lnTo>
                    <a:pt x="2097" y="372"/>
                  </a:lnTo>
                  <a:lnTo>
                    <a:pt x="2150" y="452"/>
                  </a:lnTo>
                  <a:lnTo>
                    <a:pt x="2627" y="903"/>
                  </a:lnTo>
                  <a:lnTo>
                    <a:pt x="2388" y="1009"/>
                  </a:lnTo>
                  <a:lnTo>
                    <a:pt x="2309" y="1036"/>
                  </a:lnTo>
                  <a:lnTo>
                    <a:pt x="2256" y="1115"/>
                  </a:lnTo>
                  <a:lnTo>
                    <a:pt x="2229" y="1168"/>
                  </a:lnTo>
                  <a:lnTo>
                    <a:pt x="2229" y="1248"/>
                  </a:lnTo>
                  <a:lnTo>
                    <a:pt x="2282" y="1911"/>
                  </a:lnTo>
                  <a:lnTo>
                    <a:pt x="1831" y="1513"/>
                  </a:lnTo>
                  <a:lnTo>
                    <a:pt x="1752" y="1460"/>
                  </a:lnTo>
                  <a:lnTo>
                    <a:pt x="1619" y="1460"/>
                  </a:lnTo>
                  <a:lnTo>
                    <a:pt x="1513" y="1486"/>
                  </a:lnTo>
                  <a:lnTo>
                    <a:pt x="1433" y="1593"/>
                  </a:lnTo>
                  <a:lnTo>
                    <a:pt x="1407" y="1672"/>
                  </a:lnTo>
                  <a:lnTo>
                    <a:pt x="1221" y="1062"/>
                  </a:lnTo>
                  <a:lnTo>
                    <a:pt x="1168" y="956"/>
                  </a:lnTo>
                  <a:lnTo>
                    <a:pt x="1089" y="903"/>
                  </a:lnTo>
                  <a:lnTo>
                    <a:pt x="982" y="876"/>
                  </a:lnTo>
                  <a:lnTo>
                    <a:pt x="876" y="903"/>
                  </a:lnTo>
                  <a:lnTo>
                    <a:pt x="611" y="1009"/>
                  </a:lnTo>
                  <a:lnTo>
                    <a:pt x="611" y="1009"/>
                  </a:lnTo>
                  <a:lnTo>
                    <a:pt x="744" y="425"/>
                  </a:lnTo>
                  <a:lnTo>
                    <a:pt x="744" y="346"/>
                  </a:lnTo>
                  <a:lnTo>
                    <a:pt x="717" y="240"/>
                  </a:lnTo>
                  <a:lnTo>
                    <a:pt x="664" y="187"/>
                  </a:lnTo>
                  <a:lnTo>
                    <a:pt x="558" y="134"/>
                  </a:lnTo>
                  <a:lnTo>
                    <a:pt x="452" y="134"/>
                  </a:lnTo>
                  <a:lnTo>
                    <a:pt x="372" y="160"/>
                  </a:lnTo>
                  <a:lnTo>
                    <a:pt x="293" y="240"/>
                  </a:lnTo>
                  <a:lnTo>
                    <a:pt x="266" y="319"/>
                  </a:lnTo>
                  <a:lnTo>
                    <a:pt x="1" y="1407"/>
                  </a:lnTo>
                  <a:lnTo>
                    <a:pt x="1" y="1486"/>
                  </a:lnTo>
                  <a:lnTo>
                    <a:pt x="27" y="1566"/>
                  </a:lnTo>
                  <a:lnTo>
                    <a:pt x="54" y="1619"/>
                  </a:lnTo>
                  <a:lnTo>
                    <a:pt x="107" y="1672"/>
                  </a:lnTo>
                  <a:lnTo>
                    <a:pt x="160" y="1699"/>
                  </a:lnTo>
                  <a:lnTo>
                    <a:pt x="240" y="1725"/>
                  </a:lnTo>
                  <a:lnTo>
                    <a:pt x="293" y="1725"/>
                  </a:lnTo>
                  <a:lnTo>
                    <a:pt x="372" y="1699"/>
                  </a:lnTo>
                  <a:lnTo>
                    <a:pt x="823" y="1486"/>
                  </a:lnTo>
                  <a:lnTo>
                    <a:pt x="1089" y="2388"/>
                  </a:lnTo>
                  <a:lnTo>
                    <a:pt x="1115" y="2468"/>
                  </a:lnTo>
                  <a:lnTo>
                    <a:pt x="1168" y="2521"/>
                  </a:lnTo>
                  <a:lnTo>
                    <a:pt x="1248" y="2548"/>
                  </a:lnTo>
                  <a:lnTo>
                    <a:pt x="1301" y="2574"/>
                  </a:lnTo>
                  <a:lnTo>
                    <a:pt x="1380" y="2574"/>
                  </a:lnTo>
                  <a:lnTo>
                    <a:pt x="1460" y="2548"/>
                  </a:lnTo>
                  <a:lnTo>
                    <a:pt x="1513" y="2495"/>
                  </a:lnTo>
                  <a:lnTo>
                    <a:pt x="1566" y="2441"/>
                  </a:lnTo>
                  <a:lnTo>
                    <a:pt x="1725" y="2097"/>
                  </a:lnTo>
                  <a:lnTo>
                    <a:pt x="2388" y="2707"/>
                  </a:lnTo>
                  <a:lnTo>
                    <a:pt x="2468" y="2760"/>
                  </a:lnTo>
                  <a:lnTo>
                    <a:pt x="2574" y="2786"/>
                  </a:lnTo>
                  <a:lnTo>
                    <a:pt x="2680" y="2760"/>
                  </a:lnTo>
                  <a:lnTo>
                    <a:pt x="2733" y="2707"/>
                  </a:lnTo>
                  <a:lnTo>
                    <a:pt x="2786" y="2654"/>
                  </a:lnTo>
                  <a:lnTo>
                    <a:pt x="2813" y="2574"/>
                  </a:lnTo>
                  <a:lnTo>
                    <a:pt x="2813" y="2495"/>
                  </a:lnTo>
                  <a:lnTo>
                    <a:pt x="2760" y="1407"/>
                  </a:lnTo>
                  <a:lnTo>
                    <a:pt x="3184" y="1221"/>
                  </a:lnTo>
                  <a:lnTo>
                    <a:pt x="3290" y="1142"/>
                  </a:lnTo>
                  <a:lnTo>
                    <a:pt x="3343" y="1036"/>
                  </a:lnTo>
                  <a:lnTo>
                    <a:pt x="3317" y="929"/>
                  </a:lnTo>
                  <a:lnTo>
                    <a:pt x="3264" y="823"/>
                  </a:lnTo>
                  <a:lnTo>
                    <a:pt x="2521" y="81"/>
                  </a:lnTo>
                  <a:lnTo>
                    <a:pt x="2441" y="28"/>
                  </a:lnTo>
                  <a:lnTo>
                    <a:pt x="233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2"/>
            <p:cNvSpPr/>
            <p:nvPr/>
          </p:nvSpPr>
          <p:spPr>
            <a:xfrm>
              <a:off x="6510123" y="1326653"/>
              <a:ext cx="17390" cy="12072"/>
            </a:xfrm>
            <a:custGeom>
              <a:avLst/>
              <a:gdLst/>
              <a:ahLst/>
              <a:cxnLst/>
              <a:rect l="l" t="t" r="r" b="b"/>
              <a:pathLst>
                <a:path w="690" h="479" extrusionOk="0">
                  <a:moveTo>
                    <a:pt x="690" y="1"/>
                  </a:moveTo>
                  <a:lnTo>
                    <a:pt x="0" y="160"/>
                  </a:lnTo>
                  <a:lnTo>
                    <a:pt x="265" y="399"/>
                  </a:lnTo>
                  <a:lnTo>
                    <a:pt x="345" y="452"/>
                  </a:lnTo>
                  <a:lnTo>
                    <a:pt x="451" y="478"/>
                  </a:lnTo>
                  <a:lnTo>
                    <a:pt x="557" y="452"/>
                  </a:lnTo>
                  <a:lnTo>
                    <a:pt x="610" y="399"/>
                  </a:lnTo>
                  <a:lnTo>
                    <a:pt x="663" y="346"/>
                  </a:lnTo>
                  <a:lnTo>
                    <a:pt x="690" y="266"/>
                  </a:lnTo>
                  <a:lnTo>
                    <a:pt x="690" y="187"/>
                  </a:lnTo>
                  <a:lnTo>
                    <a:pt x="690" y="1"/>
                  </a:lnTo>
                  <a:close/>
                </a:path>
              </a:pathLst>
            </a:custGeom>
            <a:solidFill>
              <a:srgbClr val="FFC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2"/>
            <p:cNvSpPr/>
            <p:nvPr/>
          </p:nvSpPr>
          <p:spPr>
            <a:xfrm>
              <a:off x="6534846" y="1291899"/>
              <a:ext cx="6049" cy="8040"/>
            </a:xfrm>
            <a:custGeom>
              <a:avLst/>
              <a:gdLst/>
              <a:ahLst/>
              <a:cxnLst/>
              <a:rect l="l" t="t" r="r" b="b"/>
              <a:pathLst>
                <a:path w="240" h="319" extrusionOk="0">
                  <a:moveTo>
                    <a:pt x="213" y="0"/>
                  </a:moveTo>
                  <a:lnTo>
                    <a:pt x="107" y="107"/>
                  </a:lnTo>
                  <a:lnTo>
                    <a:pt x="27" y="213"/>
                  </a:lnTo>
                  <a:lnTo>
                    <a:pt x="1" y="319"/>
                  </a:lnTo>
                  <a:lnTo>
                    <a:pt x="80" y="292"/>
                  </a:lnTo>
                  <a:lnTo>
                    <a:pt x="186" y="213"/>
                  </a:lnTo>
                  <a:lnTo>
                    <a:pt x="239" y="107"/>
                  </a:lnTo>
                  <a:lnTo>
                    <a:pt x="213" y="0"/>
                  </a:lnTo>
                  <a:close/>
                </a:path>
              </a:pathLst>
            </a:custGeom>
            <a:solidFill>
              <a:srgbClr val="FFC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52"/>
          <p:cNvGrpSpPr/>
          <p:nvPr/>
        </p:nvGrpSpPr>
        <p:grpSpPr>
          <a:xfrm>
            <a:off x="4952330" y="3159861"/>
            <a:ext cx="435785" cy="457193"/>
            <a:chOff x="6995472" y="1120094"/>
            <a:chExt cx="409188" cy="425217"/>
          </a:xfrm>
        </p:grpSpPr>
        <p:sp>
          <p:nvSpPr>
            <p:cNvPr id="3446" name="Google Shape;3446;p52"/>
            <p:cNvSpPr/>
            <p:nvPr/>
          </p:nvSpPr>
          <p:spPr>
            <a:xfrm>
              <a:off x="7038266" y="1172238"/>
              <a:ext cx="341645" cy="373073"/>
            </a:xfrm>
            <a:custGeom>
              <a:avLst/>
              <a:gdLst/>
              <a:ahLst/>
              <a:cxnLst/>
              <a:rect l="l" t="t" r="r" b="b"/>
              <a:pathLst>
                <a:path w="13556" h="14803" extrusionOk="0">
                  <a:moveTo>
                    <a:pt x="8861" y="0"/>
                  </a:moveTo>
                  <a:lnTo>
                    <a:pt x="7561" y="239"/>
                  </a:lnTo>
                  <a:lnTo>
                    <a:pt x="6712" y="1061"/>
                  </a:lnTo>
                  <a:lnTo>
                    <a:pt x="6606" y="1141"/>
                  </a:lnTo>
                  <a:lnTo>
                    <a:pt x="6500" y="1167"/>
                  </a:lnTo>
                  <a:lnTo>
                    <a:pt x="6367" y="1141"/>
                  </a:lnTo>
                  <a:lnTo>
                    <a:pt x="6261" y="1061"/>
                  </a:lnTo>
                  <a:lnTo>
                    <a:pt x="5412" y="239"/>
                  </a:lnTo>
                  <a:lnTo>
                    <a:pt x="4537" y="159"/>
                  </a:lnTo>
                  <a:lnTo>
                    <a:pt x="4537" y="159"/>
                  </a:lnTo>
                  <a:lnTo>
                    <a:pt x="4722" y="955"/>
                  </a:lnTo>
                  <a:lnTo>
                    <a:pt x="5306" y="1512"/>
                  </a:lnTo>
                  <a:lnTo>
                    <a:pt x="5439" y="1698"/>
                  </a:lnTo>
                  <a:lnTo>
                    <a:pt x="5545" y="1884"/>
                  </a:lnTo>
                  <a:lnTo>
                    <a:pt x="5598" y="2096"/>
                  </a:lnTo>
                  <a:lnTo>
                    <a:pt x="5624" y="2308"/>
                  </a:lnTo>
                  <a:lnTo>
                    <a:pt x="5624" y="7109"/>
                  </a:lnTo>
                  <a:lnTo>
                    <a:pt x="5598" y="7215"/>
                  </a:lnTo>
                  <a:lnTo>
                    <a:pt x="5571" y="7295"/>
                  </a:lnTo>
                  <a:lnTo>
                    <a:pt x="5492" y="7375"/>
                  </a:lnTo>
                  <a:lnTo>
                    <a:pt x="5412" y="7454"/>
                  </a:lnTo>
                  <a:lnTo>
                    <a:pt x="5332" y="7481"/>
                  </a:lnTo>
                  <a:lnTo>
                    <a:pt x="5226" y="7507"/>
                  </a:lnTo>
                  <a:lnTo>
                    <a:pt x="5120" y="7481"/>
                  </a:lnTo>
                  <a:lnTo>
                    <a:pt x="5041" y="7454"/>
                  </a:lnTo>
                  <a:lnTo>
                    <a:pt x="3104" y="6340"/>
                  </a:lnTo>
                  <a:lnTo>
                    <a:pt x="2972" y="6234"/>
                  </a:lnTo>
                  <a:lnTo>
                    <a:pt x="2892" y="6101"/>
                  </a:lnTo>
                  <a:lnTo>
                    <a:pt x="2812" y="5969"/>
                  </a:lnTo>
                  <a:lnTo>
                    <a:pt x="2812" y="5809"/>
                  </a:lnTo>
                  <a:lnTo>
                    <a:pt x="2812" y="2892"/>
                  </a:lnTo>
                  <a:lnTo>
                    <a:pt x="2361" y="2361"/>
                  </a:lnTo>
                  <a:lnTo>
                    <a:pt x="1804" y="2759"/>
                  </a:lnTo>
                  <a:lnTo>
                    <a:pt x="1804" y="3369"/>
                  </a:lnTo>
                  <a:lnTo>
                    <a:pt x="1778" y="3449"/>
                  </a:lnTo>
                  <a:lnTo>
                    <a:pt x="1751" y="3528"/>
                  </a:lnTo>
                  <a:lnTo>
                    <a:pt x="1698" y="3608"/>
                  </a:lnTo>
                  <a:lnTo>
                    <a:pt x="1645" y="3634"/>
                  </a:lnTo>
                  <a:lnTo>
                    <a:pt x="1566" y="3687"/>
                  </a:lnTo>
                  <a:lnTo>
                    <a:pt x="1380" y="3687"/>
                  </a:lnTo>
                  <a:lnTo>
                    <a:pt x="1300" y="3634"/>
                  </a:lnTo>
                  <a:lnTo>
                    <a:pt x="372" y="3104"/>
                  </a:lnTo>
                  <a:lnTo>
                    <a:pt x="1" y="4059"/>
                  </a:lnTo>
                  <a:lnTo>
                    <a:pt x="1115" y="4695"/>
                  </a:lnTo>
                  <a:lnTo>
                    <a:pt x="1194" y="4748"/>
                  </a:lnTo>
                  <a:lnTo>
                    <a:pt x="1300" y="4828"/>
                  </a:lnTo>
                  <a:lnTo>
                    <a:pt x="1433" y="5040"/>
                  </a:lnTo>
                  <a:lnTo>
                    <a:pt x="1539" y="5252"/>
                  </a:lnTo>
                  <a:lnTo>
                    <a:pt x="1566" y="5359"/>
                  </a:lnTo>
                  <a:lnTo>
                    <a:pt x="1566" y="5491"/>
                  </a:lnTo>
                  <a:lnTo>
                    <a:pt x="1566" y="6128"/>
                  </a:lnTo>
                  <a:lnTo>
                    <a:pt x="1592" y="6367"/>
                  </a:lnTo>
                  <a:lnTo>
                    <a:pt x="1619" y="6579"/>
                  </a:lnTo>
                  <a:lnTo>
                    <a:pt x="1698" y="6818"/>
                  </a:lnTo>
                  <a:lnTo>
                    <a:pt x="1804" y="7003"/>
                  </a:lnTo>
                  <a:lnTo>
                    <a:pt x="1937" y="7189"/>
                  </a:lnTo>
                  <a:lnTo>
                    <a:pt x="2096" y="7375"/>
                  </a:lnTo>
                  <a:lnTo>
                    <a:pt x="2255" y="7534"/>
                  </a:lnTo>
                  <a:lnTo>
                    <a:pt x="2441" y="7666"/>
                  </a:lnTo>
                  <a:lnTo>
                    <a:pt x="3927" y="8515"/>
                  </a:lnTo>
                  <a:lnTo>
                    <a:pt x="4112" y="8621"/>
                  </a:lnTo>
                  <a:lnTo>
                    <a:pt x="4245" y="8754"/>
                  </a:lnTo>
                  <a:lnTo>
                    <a:pt x="4377" y="8913"/>
                  </a:lnTo>
                  <a:lnTo>
                    <a:pt x="4484" y="9072"/>
                  </a:lnTo>
                  <a:lnTo>
                    <a:pt x="4590" y="9258"/>
                  </a:lnTo>
                  <a:lnTo>
                    <a:pt x="4643" y="9444"/>
                  </a:lnTo>
                  <a:lnTo>
                    <a:pt x="4696" y="9629"/>
                  </a:lnTo>
                  <a:lnTo>
                    <a:pt x="4696" y="9842"/>
                  </a:lnTo>
                  <a:lnTo>
                    <a:pt x="4696" y="13157"/>
                  </a:lnTo>
                  <a:lnTo>
                    <a:pt x="4669" y="13449"/>
                  </a:lnTo>
                  <a:lnTo>
                    <a:pt x="4590" y="13715"/>
                  </a:lnTo>
                  <a:lnTo>
                    <a:pt x="4457" y="13980"/>
                  </a:lnTo>
                  <a:lnTo>
                    <a:pt x="4271" y="14192"/>
                  </a:lnTo>
                  <a:lnTo>
                    <a:pt x="3714" y="14749"/>
                  </a:lnTo>
                  <a:lnTo>
                    <a:pt x="3714" y="14776"/>
                  </a:lnTo>
                  <a:lnTo>
                    <a:pt x="3741" y="14802"/>
                  </a:lnTo>
                  <a:lnTo>
                    <a:pt x="9232" y="14802"/>
                  </a:lnTo>
                  <a:lnTo>
                    <a:pt x="9258" y="14776"/>
                  </a:lnTo>
                  <a:lnTo>
                    <a:pt x="9258" y="14749"/>
                  </a:lnTo>
                  <a:lnTo>
                    <a:pt x="8701" y="14192"/>
                  </a:lnTo>
                  <a:lnTo>
                    <a:pt x="8542" y="13980"/>
                  </a:lnTo>
                  <a:lnTo>
                    <a:pt x="8383" y="13715"/>
                  </a:lnTo>
                  <a:lnTo>
                    <a:pt x="8303" y="13449"/>
                  </a:lnTo>
                  <a:lnTo>
                    <a:pt x="8277" y="13157"/>
                  </a:lnTo>
                  <a:lnTo>
                    <a:pt x="8277" y="9842"/>
                  </a:lnTo>
                  <a:lnTo>
                    <a:pt x="8303" y="9550"/>
                  </a:lnTo>
                  <a:lnTo>
                    <a:pt x="8410" y="9258"/>
                  </a:lnTo>
                  <a:lnTo>
                    <a:pt x="8542" y="8993"/>
                  </a:lnTo>
                  <a:lnTo>
                    <a:pt x="8728" y="8754"/>
                  </a:lnTo>
                  <a:lnTo>
                    <a:pt x="10983" y="6526"/>
                  </a:lnTo>
                  <a:lnTo>
                    <a:pt x="11115" y="6420"/>
                  </a:lnTo>
                  <a:lnTo>
                    <a:pt x="11248" y="6340"/>
                  </a:lnTo>
                  <a:lnTo>
                    <a:pt x="11407" y="6287"/>
                  </a:lnTo>
                  <a:lnTo>
                    <a:pt x="11593" y="6260"/>
                  </a:lnTo>
                  <a:lnTo>
                    <a:pt x="12123" y="6260"/>
                  </a:lnTo>
                  <a:lnTo>
                    <a:pt x="13556" y="5995"/>
                  </a:lnTo>
                  <a:lnTo>
                    <a:pt x="12123" y="5252"/>
                  </a:lnTo>
                  <a:lnTo>
                    <a:pt x="11328" y="5252"/>
                  </a:lnTo>
                  <a:lnTo>
                    <a:pt x="11195" y="5226"/>
                  </a:lnTo>
                  <a:lnTo>
                    <a:pt x="11089" y="5173"/>
                  </a:lnTo>
                  <a:lnTo>
                    <a:pt x="11036" y="5067"/>
                  </a:lnTo>
                  <a:lnTo>
                    <a:pt x="11009" y="4934"/>
                  </a:lnTo>
                  <a:lnTo>
                    <a:pt x="11009" y="4404"/>
                  </a:lnTo>
                  <a:lnTo>
                    <a:pt x="10452" y="3528"/>
                  </a:lnTo>
                  <a:lnTo>
                    <a:pt x="10001" y="4404"/>
                  </a:lnTo>
                  <a:lnTo>
                    <a:pt x="10001" y="4669"/>
                  </a:lnTo>
                  <a:lnTo>
                    <a:pt x="9975" y="4855"/>
                  </a:lnTo>
                  <a:lnTo>
                    <a:pt x="9922" y="5014"/>
                  </a:lnTo>
                  <a:lnTo>
                    <a:pt x="9842" y="5146"/>
                  </a:lnTo>
                  <a:lnTo>
                    <a:pt x="9736" y="5279"/>
                  </a:lnTo>
                  <a:lnTo>
                    <a:pt x="8038" y="7003"/>
                  </a:lnTo>
                  <a:lnTo>
                    <a:pt x="7932" y="7056"/>
                  </a:lnTo>
                  <a:lnTo>
                    <a:pt x="7826" y="7109"/>
                  </a:lnTo>
                  <a:lnTo>
                    <a:pt x="7720" y="7109"/>
                  </a:lnTo>
                  <a:lnTo>
                    <a:pt x="7614" y="7083"/>
                  </a:lnTo>
                  <a:lnTo>
                    <a:pt x="7508" y="7030"/>
                  </a:lnTo>
                  <a:lnTo>
                    <a:pt x="7428" y="6950"/>
                  </a:lnTo>
                  <a:lnTo>
                    <a:pt x="7375" y="6844"/>
                  </a:lnTo>
                  <a:lnTo>
                    <a:pt x="7375" y="6711"/>
                  </a:lnTo>
                  <a:lnTo>
                    <a:pt x="7375" y="2308"/>
                  </a:lnTo>
                  <a:lnTo>
                    <a:pt x="7375" y="2096"/>
                  </a:lnTo>
                  <a:lnTo>
                    <a:pt x="7455" y="1884"/>
                  </a:lnTo>
                  <a:lnTo>
                    <a:pt x="7561" y="1698"/>
                  </a:lnTo>
                  <a:lnTo>
                    <a:pt x="7693" y="1512"/>
                  </a:lnTo>
                  <a:lnTo>
                    <a:pt x="8250" y="955"/>
                  </a:lnTo>
                  <a:lnTo>
                    <a:pt x="8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2"/>
            <p:cNvSpPr/>
            <p:nvPr/>
          </p:nvSpPr>
          <p:spPr>
            <a:xfrm>
              <a:off x="7221438" y="1120094"/>
              <a:ext cx="84932" cy="81580"/>
            </a:xfrm>
            <a:custGeom>
              <a:avLst/>
              <a:gdLst/>
              <a:ahLst/>
              <a:cxnLst/>
              <a:rect l="l" t="t" r="r" b="b"/>
              <a:pathLst>
                <a:path w="3370" h="3237" extrusionOk="0">
                  <a:moveTo>
                    <a:pt x="1221" y="0"/>
                  </a:moveTo>
                  <a:lnTo>
                    <a:pt x="1168" y="27"/>
                  </a:lnTo>
                  <a:lnTo>
                    <a:pt x="1115" y="53"/>
                  </a:lnTo>
                  <a:lnTo>
                    <a:pt x="1062" y="80"/>
                  </a:lnTo>
                  <a:lnTo>
                    <a:pt x="982" y="212"/>
                  </a:lnTo>
                  <a:lnTo>
                    <a:pt x="903" y="318"/>
                  </a:lnTo>
                  <a:lnTo>
                    <a:pt x="823" y="424"/>
                  </a:lnTo>
                  <a:lnTo>
                    <a:pt x="691" y="477"/>
                  </a:lnTo>
                  <a:lnTo>
                    <a:pt x="558" y="504"/>
                  </a:lnTo>
                  <a:lnTo>
                    <a:pt x="425" y="557"/>
                  </a:lnTo>
                  <a:lnTo>
                    <a:pt x="372" y="584"/>
                  </a:lnTo>
                  <a:lnTo>
                    <a:pt x="319" y="637"/>
                  </a:lnTo>
                  <a:lnTo>
                    <a:pt x="293" y="690"/>
                  </a:lnTo>
                  <a:lnTo>
                    <a:pt x="293" y="743"/>
                  </a:lnTo>
                  <a:lnTo>
                    <a:pt x="293" y="875"/>
                  </a:lnTo>
                  <a:lnTo>
                    <a:pt x="293" y="1035"/>
                  </a:lnTo>
                  <a:lnTo>
                    <a:pt x="293" y="1167"/>
                  </a:lnTo>
                  <a:lnTo>
                    <a:pt x="213" y="1273"/>
                  </a:lnTo>
                  <a:lnTo>
                    <a:pt x="134" y="1379"/>
                  </a:lnTo>
                  <a:lnTo>
                    <a:pt x="54" y="1486"/>
                  </a:lnTo>
                  <a:lnTo>
                    <a:pt x="27" y="1565"/>
                  </a:lnTo>
                  <a:lnTo>
                    <a:pt x="1" y="1618"/>
                  </a:lnTo>
                  <a:lnTo>
                    <a:pt x="27" y="1671"/>
                  </a:lnTo>
                  <a:lnTo>
                    <a:pt x="54" y="1751"/>
                  </a:lnTo>
                  <a:lnTo>
                    <a:pt x="134" y="1857"/>
                  </a:lnTo>
                  <a:lnTo>
                    <a:pt x="213" y="1963"/>
                  </a:lnTo>
                  <a:lnTo>
                    <a:pt x="293" y="2069"/>
                  </a:lnTo>
                  <a:lnTo>
                    <a:pt x="293" y="2202"/>
                  </a:lnTo>
                  <a:lnTo>
                    <a:pt x="293" y="2361"/>
                  </a:lnTo>
                  <a:lnTo>
                    <a:pt x="293" y="2494"/>
                  </a:lnTo>
                  <a:lnTo>
                    <a:pt x="293" y="2547"/>
                  </a:lnTo>
                  <a:lnTo>
                    <a:pt x="319" y="2600"/>
                  </a:lnTo>
                  <a:lnTo>
                    <a:pt x="372" y="2653"/>
                  </a:lnTo>
                  <a:lnTo>
                    <a:pt x="425" y="2679"/>
                  </a:lnTo>
                  <a:lnTo>
                    <a:pt x="558" y="2732"/>
                  </a:lnTo>
                  <a:lnTo>
                    <a:pt x="691" y="2759"/>
                  </a:lnTo>
                  <a:lnTo>
                    <a:pt x="823" y="2812"/>
                  </a:lnTo>
                  <a:lnTo>
                    <a:pt x="903" y="2918"/>
                  </a:lnTo>
                  <a:lnTo>
                    <a:pt x="982" y="3024"/>
                  </a:lnTo>
                  <a:lnTo>
                    <a:pt x="1062" y="3157"/>
                  </a:lnTo>
                  <a:lnTo>
                    <a:pt x="1115" y="3183"/>
                  </a:lnTo>
                  <a:lnTo>
                    <a:pt x="1168" y="3210"/>
                  </a:lnTo>
                  <a:lnTo>
                    <a:pt x="1221" y="3236"/>
                  </a:lnTo>
                  <a:lnTo>
                    <a:pt x="1301" y="3210"/>
                  </a:lnTo>
                  <a:lnTo>
                    <a:pt x="1407" y="3183"/>
                  </a:lnTo>
                  <a:lnTo>
                    <a:pt x="1566" y="3130"/>
                  </a:lnTo>
                  <a:lnTo>
                    <a:pt x="1699" y="3104"/>
                  </a:lnTo>
                  <a:lnTo>
                    <a:pt x="1805" y="3130"/>
                  </a:lnTo>
                  <a:lnTo>
                    <a:pt x="1964" y="3183"/>
                  </a:lnTo>
                  <a:lnTo>
                    <a:pt x="2070" y="3210"/>
                  </a:lnTo>
                  <a:lnTo>
                    <a:pt x="2150" y="3236"/>
                  </a:lnTo>
                  <a:lnTo>
                    <a:pt x="2203" y="3210"/>
                  </a:lnTo>
                  <a:lnTo>
                    <a:pt x="2256" y="3183"/>
                  </a:lnTo>
                  <a:lnTo>
                    <a:pt x="2309" y="3157"/>
                  </a:lnTo>
                  <a:lnTo>
                    <a:pt x="2388" y="3024"/>
                  </a:lnTo>
                  <a:lnTo>
                    <a:pt x="2468" y="2918"/>
                  </a:lnTo>
                  <a:lnTo>
                    <a:pt x="2548" y="2812"/>
                  </a:lnTo>
                  <a:lnTo>
                    <a:pt x="2680" y="2759"/>
                  </a:lnTo>
                  <a:lnTo>
                    <a:pt x="2813" y="2732"/>
                  </a:lnTo>
                  <a:lnTo>
                    <a:pt x="2945" y="2679"/>
                  </a:lnTo>
                  <a:lnTo>
                    <a:pt x="2998" y="2653"/>
                  </a:lnTo>
                  <a:lnTo>
                    <a:pt x="3052" y="2600"/>
                  </a:lnTo>
                  <a:lnTo>
                    <a:pt x="3078" y="2547"/>
                  </a:lnTo>
                  <a:lnTo>
                    <a:pt x="3078" y="2494"/>
                  </a:lnTo>
                  <a:lnTo>
                    <a:pt x="3078" y="2361"/>
                  </a:lnTo>
                  <a:lnTo>
                    <a:pt x="3078" y="2202"/>
                  </a:lnTo>
                  <a:lnTo>
                    <a:pt x="3078" y="2069"/>
                  </a:lnTo>
                  <a:lnTo>
                    <a:pt x="3158" y="1963"/>
                  </a:lnTo>
                  <a:lnTo>
                    <a:pt x="3237" y="1857"/>
                  </a:lnTo>
                  <a:lnTo>
                    <a:pt x="3317" y="1751"/>
                  </a:lnTo>
                  <a:lnTo>
                    <a:pt x="3343" y="1671"/>
                  </a:lnTo>
                  <a:lnTo>
                    <a:pt x="3370" y="1618"/>
                  </a:lnTo>
                  <a:lnTo>
                    <a:pt x="3343" y="1565"/>
                  </a:lnTo>
                  <a:lnTo>
                    <a:pt x="3317" y="1486"/>
                  </a:lnTo>
                  <a:lnTo>
                    <a:pt x="3237" y="1379"/>
                  </a:lnTo>
                  <a:lnTo>
                    <a:pt x="3158" y="1273"/>
                  </a:lnTo>
                  <a:lnTo>
                    <a:pt x="3078" y="1167"/>
                  </a:lnTo>
                  <a:lnTo>
                    <a:pt x="3078" y="1035"/>
                  </a:lnTo>
                  <a:lnTo>
                    <a:pt x="3078" y="875"/>
                  </a:lnTo>
                  <a:lnTo>
                    <a:pt x="3078" y="743"/>
                  </a:lnTo>
                  <a:lnTo>
                    <a:pt x="3078" y="690"/>
                  </a:lnTo>
                  <a:lnTo>
                    <a:pt x="3052" y="637"/>
                  </a:lnTo>
                  <a:lnTo>
                    <a:pt x="2998" y="584"/>
                  </a:lnTo>
                  <a:lnTo>
                    <a:pt x="2945" y="557"/>
                  </a:lnTo>
                  <a:lnTo>
                    <a:pt x="2813" y="504"/>
                  </a:lnTo>
                  <a:lnTo>
                    <a:pt x="2680" y="477"/>
                  </a:lnTo>
                  <a:lnTo>
                    <a:pt x="2548" y="424"/>
                  </a:lnTo>
                  <a:lnTo>
                    <a:pt x="2468" y="318"/>
                  </a:lnTo>
                  <a:lnTo>
                    <a:pt x="2388" y="212"/>
                  </a:lnTo>
                  <a:lnTo>
                    <a:pt x="2309" y="80"/>
                  </a:lnTo>
                  <a:lnTo>
                    <a:pt x="2256" y="53"/>
                  </a:lnTo>
                  <a:lnTo>
                    <a:pt x="2203" y="27"/>
                  </a:lnTo>
                  <a:lnTo>
                    <a:pt x="2150" y="0"/>
                  </a:lnTo>
                  <a:lnTo>
                    <a:pt x="2097" y="27"/>
                  </a:lnTo>
                  <a:lnTo>
                    <a:pt x="1964" y="53"/>
                  </a:lnTo>
                  <a:lnTo>
                    <a:pt x="1805" y="106"/>
                  </a:lnTo>
                  <a:lnTo>
                    <a:pt x="1699" y="133"/>
                  </a:lnTo>
                  <a:lnTo>
                    <a:pt x="1566" y="106"/>
                  </a:lnTo>
                  <a:lnTo>
                    <a:pt x="1407" y="53"/>
                  </a:lnTo>
                  <a:lnTo>
                    <a:pt x="1301" y="27"/>
                  </a:lnTo>
                  <a:lnTo>
                    <a:pt x="12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2"/>
            <p:cNvSpPr/>
            <p:nvPr/>
          </p:nvSpPr>
          <p:spPr>
            <a:xfrm>
              <a:off x="7269575" y="1221710"/>
              <a:ext cx="66232" cy="63536"/>
            </a:xfrm>
            <a:custGeom>
              <a:avLst/>
              <a:gdLst/>
              <a:ahLst/>
              <a:cxnLst/>
              <a:rect l="l" t="t" r="r" b="b"/>
              <a:pathLst>
                <a:path w="2628" h="2521" extrusionOk="0">
                  <a:moveTo>
                    <a:pt x="903" y="0"/>
                  </a:moveTo>
                  <a:lnTo>
                    <a:pt x="823" y="53"/>
                  </a:lnTo>
                  <a:lnTo>
                    <a:pt x="770" y="133"/>
                  </a:lnTo>
                  <a:lnTo>
                    <a:pt x="717" y="239"/>
                  </a:lnTo>
                  <a:lnTo>
                    <a:pt x="638" y="318"/>
                  </a:lnTo>
                  <a:lnTo>
                    <a:pt x="531" y="345"/>
                  </a:lnTo>
                  <a:lnTo>
                    <a:pt x="425" y="371"/>
                  </a:lnTo>
                  <a:lnTo>
                    <a:pt x="319" y="425"/>
                  </a:lnTo>
                  <a:lnTo>
                    <a:pt x="240" y="478"/>
                  </a:lnTo>
                  <a:lnTo>
                    <a:pt x="213" y="557"/>
                  </a:lnTo>
                  <a:lnTo>
                    <a:pt x="213" y="690"/>
                  </a:lnTo>
                  <a:lnTo>
                    <a:pt x="240" y="796"/>
                  </a:lnTo>
                  <a:lnTo>
                    <a:pt x="213" y="902"/>
                  </a:lnTo>
                  <a:lnTo>
                    <a:pt x="160" y="982"/>
                  </a:lnTo>
                  <a:lnTo>
                    <a:pt x="80" y="1061"/>
                  </a:lnTo>
                  <a:lnTo>
                    <a:pt x="27" y="1167"/>
                  </a:lnTo>
                  <a:lnTo>
                    <a:pt x="1" y="1247"/>
                  </a:lnTo>
                  <a:lnTo>
                    <a:pt x="27" y="1353"/>
                  </a:lnTo>
                  <a:lnTo>
                    <a:pt x="80" y="1433"/>
                  </a:lnTo>
                  <a:lnTo>
                    <a:pt x="160" y="1512"/>
                  </a:lnTo>
                  <a:lnTo>
                    <a:pt x="213" y="1618"/>
                  </a:lnTo>
                  <a:lnTo>
                    <a:pt x="240" y="1724"/>
                  </a:lnTo>
                  <a:lnTo>
                    <a:pt x="213" y="1830"/>
                  </a:lnTo>
                  <a:lnTo>
                    <a:pt x="213" y="1937"/>
                  </a:lnTo>
                  <a:lnTo>
                    <a:pt x="240" y="2016"/>
                  </a:lnTo>
                  <a:lnTo>
                    <a:pt x="319" y="2096"/>
                  </a:lnTo>
                  <a:lnTo>
                    <a:pt x="425" y="2122"/>
                  </a:lnTo>
                  <a:lnTo>
                    <a:pt x="531" y="2149"/>
                  </a:lnTo>
                  <a:lnTo>
                    <a:pt x="638" y="2202"/>
                  </a:lnTo>
                  <a:lnTo>
                    <a:pt x="717" y="2255"/>
                  </a:lnTo>
                  <a:lnTo>
                    <a:pt x="770" y="2361"/>
                  </a:lnTo>
                  <a:lnTo>
                    <a:pt x="823" y="2441"/>
                  </a:lnTo>
                  <a:lnTo>
                    <a:pt x="903" y="2520"/>
                  </a:lnTo>
                  <a:lnTo>
                    <a:pt x="1009" y="2520"/>
                  </a:lnTo>
                  <a:lnTo>
                    <a:pt x="1115" y="2467"/>
                  </a:lnTo>
                  <a:lnTo>
                    <a:pt x="1221" y="2441"/>
                  </a:lnTo>
                  <a:lnTo>
                    <a:pt x="1327" y="2414"/>
                  </a:lnTo>
                  <a:lnTo>
                    <a:pt x="1433" y="2441"/>
                  </a:lnTo>
                  <a:lnTo>
                    <a:pt x="1539" y="2467"/>
                  </a:lnTo>
                  <a:lnTo>
                    <a:pt x="1619" y="2520"/>
                  </a:lnTo>
                  <a:lnTo>
                    <a:pt x="1725" y="2520"/>
                  </a:lnTo>
                  <a:lnTo>
                    <a:pt x="1805" y="2441"/>
                  </a:lnTo>
                  <a:lnTo>
                    <a:pt x="1884" y="2361"/>
                  </a:lnTo>
                  <a:lnTo>
                    <a:pt x="1937" y="2255"/>
                  </a:lnTo>
                  <a:lnTo>
                    <a:pt x="1990" y="2202"/>
                  </a:lnTo>
                  <a:lnTo>
                    <a:pt x="2097" y="2149"/>
                  </a:lnTo>
                  <a:lnTo>
                    <a:pt x="2203" y="2122"/>
                  </a:lnTo>
                  <a:lnTo>
                    <a:pt x="2309" y="2096"/>
                  </a:lnTo>
                  <a:lnTo>
                    <a:pt x="2388" y="2016"/>
                  </a:lnTo>
                  <a:lnTo>
                    <a:pt x="2415" y="1937"/>
                  </a:lnTo>
                  <a:lnTo>
                    <a:pt x="2415" y="1830"/>
                  </a:lnTo>
                  <a:lnTo>
                    <a:pt x="2415" y="1724"/>
                  </a:lnTo>
                  <a:lnTo>
                    <a:pt x="2415" y="1618"/>
                  </a:lnTo>
                  <a:lnTo>
                    <a:pt x="2468" y="1512"/>
                  </a:lnTo>
                  <a:lnTo>
                    <a:pt x="2547" y="1433"/>
                  </a:lnTo>
                  <a:lnTo>
                    <a:pt x="2601" y="1353"/>
                  </a:lnTo>
                  <a:lnTo>
                    <a:pt x="2627" y="1247"/>
                  </a:lnTo>
                  <a:lnTo>
                    <a:pt x="2601" y="1167"/>
                  </a:lnTo>
                  <a:lnTo>
                    <a:pt x="2547" y="1061"/>
                  </a:lnTo>
                  <a:lnTo>
                    <a:pt x="2468" y="982"/>
                  </a:lnTo>
                  <a:lnTo>
                    <a:pt x="2415" y="902"/>
                  </a:lnTo>
                  <a:lnTo>
                    <a:pt x="2415" y="796"/>
                  </a:lnTo>
                  <a:lnTo>
                    <a:pt x="2415" y="690"/>
                  </a:lnTo>
                  <a:lnTo>
                    <a:pt x="2415" y="557"/>
                  </a:lnTo>
                  <a:lnTo>
                    <a:pt x="2388" y="478"/>
                  </a:lnTo>
                  <a:lnTo>
                    <a:pt x="2309" y="425"/>
                  </a:lnTo>
                  <a:lnTo>
                    <a:pt x="2203" y="371"/>
                  </a:lnTo>
                  <a:lnTo>
                    <a:pt x="2097" y="345"/>
                  </a:lnTo>
                  <a:lnTo>
                    <a:pt x="1990" y="318"/>
                  </a:lnTo>
                  <a:lnTo>
                    <a:pt x="1937" y="239"/>
                  </a:lnTo>
                  <a:lnTo>
                    <a:pt x="1884" y="133"/>
                  </a:lnTo>
                  <a:lnTo>
                    <a:pt x="1805" y="53"/>
                  </a:lnTo>
                  <a:lnTo>
                    <a:pt x="1725" y="0"/>
                  </a:lnTo>
                  <a:lnTo>
                    <a:pt x="1619" y="0"/>
                  </a:lnTo>
                  <a:lnTo>
                    <a:pt x="1539" y="27"/>
                  </a:lnTo>
                  <a:lnTo>
                    <a:pt x="1433" y="80"/>
                  </a:lnTo>
                  <a:lnTo>
                    <a:pt x="1327" y="106"/>
                  </a:lnTo>
                  <a:lnTo>
                    <a:pt x="1221" y="80"/>
                  </a:lnTo>
                  <a:lnTo>
                    <a:pt x="1115" y="27"/>
                  </a:lnTo>
                  <a:lnTo>
                    <a:pt x="1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2"/>
            <p:cNvSpPr/>
            <p:nvPr/>
          </p:nvSpPr>
          <p:spPr>
            <a:xfrm>
              <a:off x="7337773" y="1285876"/>
              <a:ext cx="66887" cy="63536"/>
            </a:xfrm>
            <a:custGeom>
              <a:avLst/>
              <a:gdLst/>
              <a:ahLst/>
              <a:cxnLst/>
              <a:rect l="l" t="t" r="r" b="b"/>
              <a:pathLst>
                <a:path w="2654" h="2521" extrusionOk="0">
                  <a:moveTo>
                    <a:pt x="929" y="1"/>
                  </a:moveTo>
                  <a:lnTo>
                    <a:pt x="850" y="54"/>
                  </a:lnTo>
                  <a:lnTo>
                    <a:pt x="770" y="133"/>
                  </a:lnTo>
                  <a:lnTo>
                    <a:pt x="717" y="239"/>
                  </a:lnTo>
                  <a:lnTo>
                    <a:pt x="637" y="319"/>
                  </a:lnTo>
                  <a:lnTo>
                    <a:pt x="558" y="372"/>
                  </a:lnTo>
                  <a:lnTo>
                    <a:pt x="452" y="399"/>
                  </a:lnTo>
                  <a:lnTo>
                    <a:pt x="346" y="425"/>
                  </a:lnTo>
                  <a:lnTo>
                    <a:pt x="266" y="478"/>
                  </a:lnTo>
                  <a:lnTo>
                    <a:pt x="239" y="558"/>
                  </a:lnTo>
                  <a:lnTo>
                    <a:pt x="239" y="690"/>
                  </a:lnTo>
                  <a:lnTo>
                    <a:pt x="239" y="796"/>
                  </a:lnTo>
                  <a:lnTo>
                    <a:pt x="239" y="903"/>
                  </a:lnTo>
                  <a:lnTo>
                    <a:pt x="186" y="982"/>
                  </a:lnTo>
                  <a:lnTo>
                    <a:pt x="107" y="1062"/>
                  </a:lnTo>
                  <a:lnTo>
                    <a:pt x="27" y="1168"/>
                  </a:lnTo>
                  <a:lnTo>
                    <a:pt x="1" y="1247"/>
                  </a:lnTo>
                  <a:lnTo>
                    <a:pt x="27" y="1354"/>
                  </a:lnTo>
                  <a:lnTo>
                    <a:pt x="107" y="1433"/>
                  </a:lnTo>
                  <a:lnTo>
                    <a:pt x="186" y="1513"/>
                  </a:lnTo>
                  <a:lnTo>
                    <a:pt x="239" y="1619"/>
                  </a:lnTo>
                  <a:lnTo>
                    <a:pt x="239" y="1725"/>
                  </a:lnTo>
                  <a:lnTo>
                    <a:pt x="239" y="1831"/>
                  </a:lnTo>
                  <a:lnTo>
                    <a:pt x="239" y="1937"/>
                  </a:lnTo>
                  <a:lnTo>
                    <a:pt x="266" y="2043"/>
                  </a:lnTo>
                  <a:lnTo>
                    <a:pt x="346" y="2096"/>
                  </a:lnTo>
                  <a:lnTo>
                    <a:pt x="452" y="2123"/>
                  </a:lnTo>
                  <a:lnTo>
                    <a:pt x="558" y="2149"/>
                  </a:lnTo>
                  <a:lnTo>
                    <a:pt x="637" y="2202"/>
                  </a:lnTo>
                  <a:lnTo>
                    <a:pt x="717" y="2282"/>
                  </a:lnTo>
                  <a:lnTo>
                    <a:pt x="770" y="2362"/>
                  </a:lnTo>
                  <a:lnTo>
                    <a:pt x="850" y="2468"/>
                  </a:lnTo>
                  <a:lnTo>
                    <a:pt x="929" y="2521"/>
                  </a:lnTo>
                  <a:lnTo>
                    <a:pt x="1009" y="2521"/>
                  </a:lnTo>
                  <a:lnTo>
                    <a:pt x="1115" y="2468"/>
                  </a:lnTo>
                  <a:lnTo>
                    <a:pt x="1221" y="2441"/>
                  </a:lnTo>
                  <a:lnTo>
                    <a:pt x="1327" y="2415"/>
                  </a:lnTo>
                  <a:lnTo>
                    <a:pt x="1433" y="2441"/>
                  </a:lnTo>
                  <a:lnTo>
                    <a:pt x="1539" y="2468"/>
                  </a:lnTo>
                  <a:lnTo>
                    <a:pt x="1645" y="2521"/>
                  </a:lnTo>
                  <a:lnTo>
                    <a:pt x="1725" y="2521"/>
                  </a:lnTo>
                  <a:lnTo>
                    <a:pt x="1831" y="2468"/>
                  </a:lnTo>
                  <a:lnTo>
                    <a:pt x="1884" y="2362"/>
                  </a:lnTo>
                  <a:lnTo>
                    <a:pt x="1937" y="2282"/>
                  </a:lnTo>
                  <a:lnTo>
                    <a:pt x="2017" y="2202"/>
                  </a:lnTo>
                  <a:lnTo>
                    <a:pt x="2096" y="2149"/>
                  </a:lnTo>
                  <a:lnTo>
                    <a:pt x="2202" y="2123"/>
                  </a:lnTo>
                  <a:lnTo>
                    <a:pt x="2309" y="2096"/>
                  </a:lnTo>
                  <a:lnTo>
                    <a:pt x="2388" y="2043"/>
                  </a:lnTo>
                  <a:lnTo>
                    <a:pt x="2441" y="1937"/>
                  </a:lnTo>
                  <a:lnTo>
                    <a:pt x="2415" y="1831"/>
                  </a:lnTo>
                  <a:lnTo>
                    <a:pt x="2415" y="1725"/>
                  </a:lnTo>
                  <a:lnTo>
                    <a:pt x="2441" y="1619"/>
                  </a:lnTo>
                  <a:lnTo>
                    <a:pt x="2494" y="1513"/>
                  </a:lnTo>
                  <a:lnTo>
                    <a:pt x="2547" y="1433"/>
                  </a:lnTo>
                  <a:lnTo>
                    <a:pt x="2627" y="1354"/>
                  </a:lnTo>
                  <a:lnTo>
                    <a:pt x="2653" y="1247"/>
                  </a:lnTo>
                  <a:lnTo>
                    <a:pt x="2627" y="1168"/>
                  </a:lnTo>
                  <a:lnTo>
                    <a:pt x="2547" y="1062"/>
                  </a:lnTo>
                  <a:lnTo>
                    <a:pt x="2494" y="982"/>
                  </a:lnTo>
                  <a:lnTo>
                    <a:pt x="2441" y="903"/>
                  </a:lnTo>
                  <a:lnTo>
                    <a:pt x="2415" y="796"/>
                  </a:lnTo>
                  <a:lnTo>
                    <a:pt x="2415" y="690"/>
                  </a:lnTo>
                  <a:lnTo>
                    <a:pt x="2441" y="558"/>
                  </a:lnTo>
                  <a:lnTo>
                    <a:pt x="2388" y="478"/>
                  </a:lnTo>
                  <a:lnTo>
                    <a:pt x="2309" y="425"/>
                  </a:lnTo>
                  <a:lnTo>
                    <a:pt x="2202" y="399"/>
                  </a:lnTo>
                  <a:lnTo>
                    <a:pt x="2096" y="372"/>
                  </a:lnTo>
                  <a:lnTo>
                    <a:pt x="2017" y="319"/>
                  </a:lnTo>
                  <a:lnTo>
                    <a:pt x="1937" y="239"/>
                  </a:lnTo>
                  <a:lnTo>
                    <a:pt x="1884" y="133"/>
                  </a:lnTo>
                  <a:lnTo>
                    <a:pt x="1831" y="54"/>
                  </a:lnTo>
                  <a:lnTo>
                    <a:pt x="1725" y="1"/>
                  </a:lnTo>
                  <a:lnTo>
                    <a:pt x="1645" y="1"/>
                  </a:lnTo>
                  <a:lnTo>
                    <a:pt x="1539" y="27"/>
                  </a:lnTo>
                  <a:lnTo>
                    <a:pt x="1433" y="80"/>
                  </a:lnTo>
                  <a:lnTo>
                    <a:pt x="1327" y="107"/>
                  </a:lnTo>
                  <a:lnTo>
                    <a:pt x="1221" y="80"/>
                  </a:lnTo>
                  <a:lnTo>
                    <a:pt x="1115" y="27"/>
                  </a:lnTo>
                  <a:lnTo>
                    <a:pt x="10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2"/>
            <p:cNvSpPr/>
            <p:nvPr/>
          </p:nvSpPr>
          <p:spPr>
            <a:xfrm>
              <a:off x="6995472" y="1222366"/>
              <a:ext cx="54185" cy="56857"/>
            </a:xfrm>
            <a:custGeom>
              <a:avLst/>
              <a:gdLst/>
              <a:ahLst/>
              <a:cxnLst/>
              <a:rect l="l" t="t" r="r" b="b"/>
              <a:pathLst>
                <a:path w="2150" h="2256" extrusionOk="0">
                  <a:moveTo>
                    <a:pt x="982" y="1"/>
                  </a:moveTo>
                  <a:lnTo>
                    <a:pt x="929" y="80"/>
                  </a:lnTo>
                  <a:lnTo>
                    <a:pt x="850" y="133"/>
                  </a:lnTo>
                  <a:lnTo>
                    <a:pt x="770" y="186"/>
                  </a:lnTo>
                  <a:lnTo>
                    <a:pt x="478" y="186"/>
                  </a:lnTo>
                  <a:lnTo>
                    <a:pt x="399" y="213"/>
                  </a:lnTo>
                  <a:lnTo>
                    <a:pt x="346" y="266"/>
                  </a:lnTo>
                  <a:lnTo>
                    <a:pt x="319" y="372"/>
                  </a:lnTo>
                  <a:lnTo>
                    <a:pt x="319" y="452"/>
                  </a:lnTo>
                  <a:lnTo>
                    <a:pt x="266" y="531"/>
                  </a:lnTo>
                  <a:lnTo>
                    <a:pt x="213" y="584"/>
                  </a:lnTo>
                  <a:lnTo>
                    <a:pt x="133" y="637"/>
                  </a:lnTo>
                  <a:lnTo>
                    <a:pt x="54" y="690"/>
                  </a:lnTo>
                  <a:lnTo>
                    <a:pt x="1" y="770"/>
                  </a:lnTo>
                  <a:lnTo>
                    <a:pt x="1" y="849"/>
                  </a:lnTo>
                  <a:lnTo>
                    <a:pt x="27" y="929"/>
                  </a:lnTo>
                  <a:lnTo>
                    <a:pt x="54" y="1035"/>
                  </a:lnTo>
                  <a:lnTo>
                    <a:pt x="80" y="1115"/>
                  </a:lnTo>
                  <a:lnTo>
                    <a:pt x="54" y="1221"/>
                  </a:lnTo>
                  <a:lnTo>
                    <a:pt x="27" y="1300"/>
                  </a:lnTo>
                  <a:lnTo>
                    <a:pt x="1" y="1380"/>
                  </a:lnTo>
                  <a:lnTo>
                    <a:pt x="1" y="1460"/>
                  </a:lnTo>
                  <a:lnTo>
                    <a:pt x="54" y="1539"/>
                  </a:lnTo>
                  <a:lnTo>
                    <a:pt x="133" y="1592"/>
                  </a:lnTo>
                  <a:lnTo>
                    <a:pt x="213" y="1645"/>
                  </a:lnTo>
                  <a:lnTo>
                    <a:pt x="266" y="1698"/>
                  </a:lnTo>
                  <a:lnTo>
                    <a:pt x="319" y="1778"/>
                  </a:lnTo>
                  <a:lnTo>
                    <a:pt x="319" y="1884"/>
                  </a:lnTo>
                  <a:lnTo>
                    <a:pt x="346" y="1964"/>
                  </a:lnTo>
                  <a:lnTo>
                    <a:pt x="399" y="2043"/>
                  </a:lnTo>
                  <a:lnTo>
                    <a:pt x="478" y="2070"/>
                  </a:lnTo>
                  <a:lnTo>
                    <a:pt x="770" y="2070"/>
                  </a:lnTo>
                  <a:lnTo>
                    <a:pt x="850" y="2123"/>
                  </a:lnTo>
                  <a:lnTo>
                    <a:pt x="929" y="2176"/>
                  </a:lnTo>
                  <a:lnTo>
                    <a:pt x="982" y="2229"/>
                  </a:lnTo>
                  <a:lnTo>
                    <a:pt x="1062" y="2255"/>
                  </a:lnTo>
                  <a:lnTo>
                    <a:pt x="1168" y="2229"/>
                  </a:lnTo>
                  <a:lnTo>
                    <a:pt x="1221" y="2176"/>
                  </a:lnTo>
                  <a:lnTo>
                    <a:pt x="1301" y="2123"/>
                  </a:lnTo>
                  <a:lnTo>
                    <a:pt x="1380" y="2070"/>
                  </a:lnTo>
                  <a:lnTo>
                    <a:pt x="1672" y="2070"/>
                  </a:lnTo>
                  <a:lnTo>
                    <a:pt x="1752" y="2043"/>
                  </a:lnTo>
                  <a:lnTo>
                    <a:pt x="1778" y="1964"/>
                  </a:lnTo>
                  <a:lnTo>
                    <a:pt x="1831" y="1884"/>
                  </a:lnTo>
                  <a:lnTo>
                    <a:pt x="1831" y="1778"/>
                  </a:lnTo>
                  <a:lnTo>
                    <a:pt x="1884" y="1698"/>
                  </a:lnTo>
                  <a:lnTo>
                    <a:pt x="1937" y="1645"/>
                  </a:lnTo>
                  <a:lnTo>
                    <a:pt x="2017" y="1592"/>
                  </a:lnTo>
                  <a:lnTo>
                    <a:pt x="2096" y="1539"/>
                  </a:lnTo>
                  <a:lnTo>
                    <a:pt x="2149" y="1460"/>
                  </a:lnTo>
                  <a:lnTo>
                    <a:pt x="2149" y="1380"/>
                  </a:lnTo>
                  <a:lnTo>
                    <a:pt x="2123" y="1300"/>
                  </a:lnTo>
                  <a:lnTo>
                    <a:pt x="2096" y="1221"/>
                  </a:lnTo>
                  <a:lnTo>
                    <a:pt x="2070" y="1115"/>
                  </a:lnTo>
                  <a:lnTo>
                    <a:pt x="2096" y="1035"/>
                  </a:lnTo>
                  <a:lnTo>
                    <a:pt x="2123" y="929"/>
                  </a:lnTo>
                  <a:lnTo>
                    <a:pt x="2149" y="849"/>
                  </a:lnTo>
                  <a:lnTo>
                    <a:pt x="2149" y="770"/>
                  </a:lnTo>
                  <a:lnTo>
                    <a:pt x="2096" y="690"/>
                  </a:lnTo>
                  <a:lnTo>
                    <a:pt x="2017" y="637"/>
                  </a:lnTo>
                  <a:lnTo>
                    <a:pt x="1937" y="584"/>
                  </a:lnTo>
                  <a:lnTo>
                    <a:pt x="1884" y="531"/>
                  </a:lnTo>
                  <a:lnTo>
                    <a:pt x="1831" y="452"/>
                  </a:lnTo>
                  <a:lnTo>
                    <a:pt x="1831" y="372"/>
                  </a:lnTo>
                  <a:lnTo>
                    <a:pt x="1778" y="266"/>
                  </a:lnTo>
                  <a:lnTo>
                    <a:pt x="1752" y="213"/>
                  </a:lnTo>
                  <a:lnTo>
                    <a:pt x="1672" y="186"/>
                  </a:lnTo>
                  <a:lnTo>
                    <a:pt x="1380" y="186"/>
                  </a:lnTo>
                  <a:lnTo>
                    <a:pt x="1301" y="133"/>
                  </a:lnTo>
                  <a:lnTo>
                    <a:pt x="1221" y="80"/>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2"/>
            <p:cNvSpPr/>
            <p:nvPr/>
          </p:nvSpPr>
          <p:spPr>
            <a:xfrm>
              <a:off x="7064351" y="1181588"/>
              <a:ext cx="66207" cy="63536"/>
            </a:xfrm>
            <a:custGeom>
              <a:avLst/>
              <a:gdLst/>
              <a:ahLst/>
              <a:cxnLst/>
              <a:rect l="l" t="t" r="r" b="b"/>
              <a:pathLst>
                <a:path w="2627" h="2521" extrusionOk="0">
                  <a:moveTo>
                    <a:pt x="1963" y="0"/>
                  </a:moveTo>
                  <a:lnTo>
                    <a:pt x="1804" y="27"/>
                  </a:lnTo>
                  <a:lnTo>
                    <a:pt x="1671" y="54"/>
                  </a:lnTo>
                  <a:lnTo>
                    <a:pt x="1618" y="54"/>
                  </a:lnTo>
                  <a:lnTo>
                    <a:pt x="1592" y="27"/>
                  </a:lnTo>
                  <a:lnTo>
                    <a:pt x="1459" y="80"/>
                  </a:lnTo>
                  <a:lnTo>
                    <a:pt x="1379" y="107"/>
                  </a:lnTo>
                  <a:lnTo>
                    <a:pt x="1220" y="107"/>
                  </a:lnTo>
                  <a:lnTo>
                    <a:pt x="1114" y="54"/>
                  </a:lnTo>
                  <a:lnTo>
                    <a:pt x="1008" y="27"/>
                  </a:lnTo>
                  <a:lnTo>
                    <a:pt x="902" y="27"/>
                  </a:lnTo>
                  <a:lnTo>
                    <a:pt x="822" y="80"/>
                  </a:lnTo>
                  <a:lnTo>
                    <a:pt x="769" y="160"/>
                  </a:lnTo>
                  <a:lnTo>
                    <a:pt x="716" y="266"/>
                  </a:lnTo>
                  <a:lnTo>
                    <a:pt x="637" y="345"/>
                  </a:lnTo>
                  <a:lnTo>
                    <a:pt x="531" y="372"/>
                  </a:lnTo>
                  <a:lnTo>
                    <a:pt x="424" y="398"/>
                  </a:lnTo>
                  <a:lnTo>
                    <a:pt x="318" y="451"/>
                  </a:lnTo>
                  <a:lnTo>
                    <a:pt x="239" y="504"/>
                  </a:lnTo>
                  <a:lnTo>
                    <a:pt x="212" y="584"/>
                  </a:lnTo>
                  <a:lnTo>
                    <a:pt x="212" y="690"/>
                  </a:lnTo>
                  <a:lnTo>
                    <a:pt x="212" y="823"/>
                  </a:lnTo>
                  <a:lnTo>
                    <a:pt x="212" y="929"/>
                  </a:lnTo>
                  <a:lnTo>
                    <a:pt x="159" y="1009"/>
                  </a:lnTo>
                  <a:lnTo>
                    <a:pt x="80" y="1088"/>
                  </a:lnTo>
                  <a:lnTo>
                    <a:pt x="27" y="1168"/>
                  </a:lnTo>
                  <a:lnTo>
                    <a:pt x="0" y="1274"/>
                  </a:lnTo>
                  <a:lnTo>
                    <a:pt x="27" y="1380"/>
                  </a:lnTo>
                  <a:lnTo>
                    <a:pt x="80" y="1459"/>
                  </a:lnTo>
                  <a:lnTo>
                    <a:pt x="159" y="1539"/>
                  </a:lnTo>
                  <a:lnTo>
                    <a:pt x="212" y="1645"/>
                  </a:lnTo>
                  <a:lnTo>
                    <a:pt x="212" y="1725"/>
                  </a:lnTo>
                  <a:lnTo>
                    <a:pt x="212" y="1857"/>
                  </a:lnTo>
                  <a:lnTo>
                    <a:pt x="212" y="1963"/>
                  </a:lnTo>
                  <a:lnTo>
                    <a:pt x="239" y="2043"/>
                  </a:lnTo>
                  <a:lnTo>
                    <a:pt x="318" y="2123"/>
                  </a:lnTo>
                  <a:lnTo>
                    <a:pt x="424" y="2149"/>
                  </a:lnTo>
                  <a:lnTo>
                    <a:pt x="531" y="2176"/>
                  </a:lnTo>
                  <a:lnTo>
                    <a:pt x="637" y="2202"/>
                  </a:lnTo>
                  <a:lnTo>
                    <a:pt x="716" y="2282"/>
                  </a:lnTo>
                  <a:lnTo>
                    <a:pt x="769" y="2388"/>
                  </a:lnTo>
                  <a:lnTo>
                    <a:pt x="822" y="2467"/>
                  </a:lnTo>
                  <a:lnTo>
                    <a:pt x="902" y="2521"/>
                  </a:lnTo>
                  <a:lnTo>
                    <a:pt x="1008" y="2521"/>
                  </a:lnTo>
                  <a:lnTo>
                    <a:pt x="1114" y="2494"/>
                  </a:lnTo>
                  <a:lnTo>
                    <a:pt x="1220" y="2467"/>
                  </a:lnTo>
                  <a:lnTo>
                    <a:pt x="1326" y="2441"/>
                  </a:lnTo>
                  <a:lnTo>
                    <a:pt x="1406" y="2467"/>
                  </a:lnTo>
                  <a:lnTo>
                    <a:pt x="1512" y="2494"/>
                  </a:lnTo>
                  <a:lnTo>
                    <a:pt x="1618" y="2521"/>
                  </a:lnTo>
                  <a:lnTo>
                    <a:pt x="1724" y="2521"/>
                  </a:lnTo>
                  <a:lnTo>
                    <a:pt x="1804" y="2467"/>
                  </a:lnTo>
                  <a:lnTo>
                    <a:pt x="1857" y="2388"/>
                  </a:lnTo>
                  <a:lnTo>
                    <a:pt x="1937" y="2282"/>
                  </a:lnTo>
                  <a:lnTo>
                    <a:pt x="1990" y="2202"/>
                  </a:lnTo>
                  <a:lnTo>
                    <a:pt x="2096" y="2176"/>
                  </a:lnTo>
                  <a:lnTo>
                    <a:pt x="2202" y="2149"/>
                  </a:lnTo>
                  <a:lnTo>
                    <a:pt x="2308" y="2123"/>
                  </a:lnTo>
                  <a:lnTo>
                    <a:pt x="2388" y="2043"/>
                  </a:lnTo>
                  <a:lnTo>
                    <a:pt x="2414" y="1963"/>
                  </a:lnTo>
                  <a:lnTo>
                    <a:pt x="2414" y="1857"/>
                  </a:lnTo>
                  <a:lnTo>
                    <a:pt x="2414" y="1725"/>
                  </a:lnTo>
                  <a:lnTo>
                    <a:pt x="2414" y="1645"/>
                  </a:lnTo>
                  <a:lnTo>
                    <a:pt x="2467" y="1539"/>
                  </a:lnTo>
                  <a:lnTo>
                    <a:pt x="2547" y="1459"/>
                  </a:lnTo>
                  <a:lnTo>
                    <a:pt x="2600" y="1380"/>
                  </a:lnTo>
                  <a:lnTo>
                    <a:pt x="2626" y="1274"/>
                  </a:lnTo>
                  <a:lnTo>
                    <a:pt x="2600" y="1168"/>
                  </a:lnTo>
                  <a:lnTo>
                    <a:pt x="2547" y="1088"/>
                  </a:lnTo>
                  <a:lnTo>
                    <a:pt x="2467" y="1009"/>
                  </a:lnTo>
                  <a:lnTo>
                    <a:pt x="2414" y="929"/>
                  </a:lnTo>
                  <a:lnTo>
                    <a:pt x="2414" y="823"/>
                  </a:lnTo>
                  <a:lnTo>
                    <a:pt x="2414" y="743"/>
                  </a:lnTo>
                  <a:lnTo>
                    <a:pt x="2388" y="690"/>
                  </a:lnTo>
                  <a:lnTo>
                    <a:pt x="2388" y="637"/>
                  </a:lnTo>
                  <a:lnTo>
                    <a:pt x="2467" y="531"/>
                  </a:lnTo>
                  <a:lnTo>
                    <a:pt x="2520" y="398"/>
                  </a:lnTo>
                  <a:lnTo>
                    <a:pt x="2520" y="319"/>
                  </a:lnTo>
                  <a:lnTo>
                    <a:pt x="2520" y="292"/>
                  </a:lnTo>
                  <a:lnTo>
                    <a:pt x="2388" y="266"/>
                  </a:lnTo>
                  <a:lnTo>
                    <a:pt x="2308" y="213"/>
                  </a:lnTo>
                  <a:lnTo>
                    <a:pt x="2202" y="160"/>
                  </a:lnTo>
                  <a:lnTo>
                    <a:pt x="2122" y="133"/>
                  </a:lnTo>
                  <a:lnTo>
                    <a:pt x="2096" y="107"/>
                  </a:lnTo>
                  <a:lnTo>
                    <a:pt x="2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2"/>
            <p:cNvSpPr/>
            <p:nvPr/>
          </p:nvSpPr>
          <p:spPr>
            <a:xfrm>
              <a:off x="7131868" y="1313296"/>
              <a:ext cx="211953" cy="232014"/>
            </a:xfrm>
            <a:custGeom>
              <a:avLst/>
              <a:gdLst/>
              <a:ahLst/>
              <a:cxnLst/>
              <a:rect l="l" t="t" r="r" b="b"/>
              <a:pathLst>
                <a:path w="8410" h="9206" extrusionOk="0">
                  <a:moveTo>
                    <a:pt x="6818" y="0"/>
                  </a:moveTo>
                  <a:lnTo>
                    <a:pt x="6632" y="27"/>
                  </a:lnTo>
                  <a:lnTo>
                    <a:pt x="6420" y="80"/>
                  </a:lnTo>
                  <a:lnTo>
                    <a:pt x="6234" y="159"/>
                  </a:lnTo>
                  <a:lnTo>
                    <a:pt x="6048" y="239"/>
                  </a:lnTo>
                  <a:lnTo>
                    <a:pt x="5863" y="345"/>
                  </a:lnTo>
                  <a:lnTo>
                    <a:pt x="5704" y="478"/>
                  </a:lnTo>
                  <a:lnTo>
                    <a:pt x="5544" y="610"/>
                  </a:lnTo>
                  <a:lnTo>
                    <a:pt x="4032" y="2122"/>
                  </a:lnTo>
                  <a:lnTo>
                    <a:pt x="3847" y="2308"/>
                  </a:lnTo>
                  <a:lnTo>
                    <a:pt x="3688" y="2547"/>
                  </a:lnTo>
                  <a:lnTo>
                    <a:pt x="3555" y="2786"/>
                  </a:lnTo>
                  <a:lnTo>
                    <a:pt x="3422" y="3024"/>
                  </a:lnTo>
                  <a:lnTo>
                    <a:pt x="3343" y="3290"/>
                  </a:lnTo>
                  <a:lnTo>
                    <a:pt x="3263" y="3555"/>
                  </a:lnTo>
                  <a:lnTo>
                    <a:pt x="3237" y="3820"/>
                  </a:lnTo>
                  <a:lnTo>
                    <a:pt x="3210" y="4085"/>
                  </a:lnTo>
                  <a:lnTo>
                    <a:pt x="3210" y="6897"/>
                  </a:lnTo>
                  <a:lnTo>
                    <a:pt x="3237" y="7163"/>
                  </a:lnTo>
                  <a:lnTo>
                    <a:pt x="3316" y="7454"/>
                  </a:lnTo>
                  <a:lnTo>
                    <a:pt x="3449" y="7693"/>
                  </a:lnTo>
                  <a:lnTo>
                    <a:pt x="3635" y="7905"/>
                  </a:lnTo>
                  <a:lnTo>
                    <a:pt x="3714" y="8011"/>
                  </a:lnTo>
                  <a:lnTo>
                    <a:pt x="3741" y="8118"/>
                  </a:lnTo>
                  <a:lnTo>
                    <a:pt x="3741" y="8197"/>
                  </a:lnTo>
                  <a:lnTo>
                    <a:pt x="3714" y="8303"/>
                  </a:lnTo>
                  <a:lnTo>
                    <a:pt x="3661" y="8383"/>
                  </a:lnTo>
                  <a:lnTo>
                    <a:pt x="3581" y="8462"/>
                  </a:lnTo>
                  <a:lnTo>
                    <a:pt x="3502" y="8515"/>
                  </a:lnTo>
                  <a:lnTo>
                    <a:pt x="3396" y="8542"/>
                  </a:lnTo>
                  <a:lnTo>
                    <a:pt x="610" y="8542"/>
                  </a:lnTo>
                  <a:lnTo>
                    <a:pt x="557" y="8595"/>
                  </a:lnTo>
                  <a:lnTo>
                    <a:pt x="0" y="9152"/>
                  </a:lnTo>
                  <a:lnTo>
                    <a:pt x="0" y="9179"/>
                  </a:lnTo>
                  <a:lnTo>
                    <a:pt x="27" y="9205"/>
                  </a:lnTo>
                  <a:lnTo>
                    <a:pt x="5518" y="9205"/>
                  </a:lnTo>
                  <a:lnTo>
                    <a:pt x="5544" y="9179"/>
                  </a:lnTo>
                  <a:lnTo>
                    <a:pt x="5544" y="9152"/>
                  </a:lnTo>
                  <a:lnTo>
                    <a:pt x="4987" y="8595"/>
                  </a:lnTo>
                  <a:lnTo>
                    <a:pt x="4828" y="8383"/>
                  </a:lnTo>
                  <a:lnTo>
                    <a:pt x="4669" y="8118"/>
                  </a:lnTo>
                  <a:lnTo>
                    <a:pt x="4589" y="7852"/>
                  </a:lnTo>
                  <a:lnTo>
                    <a:pt x="4563" y="7560"/>
                  </a:lnTo>
                  <a:lnTo>
                    <a:pt x="4563" y="4245"/>
                  </a:lnTo>
                  <a:lnTo>
                    <a:pt x="4589" y="3953"/>
                  </a:lnTo>
                  <a:lnTo>
                    <a:pt x="4696" y="3661"/>
                  </a:lnTo>
                  <a:lnTo>
                    <a:pt x="4828" y="3396"/>
                  </a:lnTo>
                  <a:lnTo>
                    <a:pt x="5014" y="3157"/>
                  </a:lnTo>
                  <a:lnTo>
                    <a:pt x="7269" y="929"/>
                  </a:lnTo>
                  <a:lnTo>
                    <a:pt x="7401" y="823"/>
                  </a:lnTo>
                  <a:lnTo>
                    <a:pt x="7534" y="743"/>
                  </a:lnTo>
                  <a:lnTo>
                    <a:pt x="7693" y="690"/>
                  </a:lnTo>
                  <a:lnTo>
                    <a:pt x="7879" y="663"/>
                  </a:lnTo>
                  <a:lnTo>
                    <a:pt x="8409" y="663"/>
                  </a:lnTo>
                  <a:lnTo>
                    <a:pt x="8409" y="584"/>
                  </a:lnTo>
                  <a:lnTo>
                    <a:pt x="8409" y="531"/>
                  </a:lnTo>
                  <a:lnTo>
                    <a:pt x="8356" y="425"/>
                  </a:lnTo>
                  <a:lnTo>
                    <a:pt x="8277" y="345"/>
                  </a:lnTo>
                  <a:lnTo>
                    <a:pt x="8197" y="266"/>
                  </a:lnTo>
                  <a:lnTo>
                    <a:pt x="8171" y="159"/>
                  </a:lnTo>
                  <a:lnTo>
                    <a:pt x="8197" y="80"/>
                  </a:lnTo>
                  <a:lnTo>
                    <a:pt x="827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2"/>
            <p:cNvSpPr/>
            <p:nvPr/>
          </p:nvSpPr>
          <p:spPr>
            <a:xfrm>
              <a:off x="7111807" y="1229044"/>
              <a:ext cx="201267" cy="288165"/>
            </a:xfrm>
            <a:custGeom>
              <a:avLst/>
              <a:gdLst/>
              <a:ahLst/>
              <a:cxnLst/>
              <a:rect l="l" t="t" r="r" b="b"/>
              <a:pathLst>
                <a:path w="7986" h="11434" extrusionOk="0">
                  <a:moveTo>
                    <a:pt x="3555" y="1"/>
                  </a:moveTo>
                  <a:lnTo>
                    <a:pt x="3449" y="27"/>
                  </a:lnTo>
                  <a:lnTo>
                    <a:pt x="3369" y="80"/>
                  </a:lnTo>
                  <a:lnTo>
                    <a:pt x="3316" y="160"/>
                  </a:lnTo>
                  <a:lnTo>
                    <a:pt x="3316" y="266"/>
                  </a:lnTo>
                  <a:lnTo>
                    <a:pt x="3316" y="346"/>
                  </a:lnTo>
                  <a:lnTo>
                    <a:pt x="3369" y="425"/>
                  </a:lnTo>
                  <a:lnTo>
                    <a:pt x="3449" y="478"/>
                  </a:lnTo>
                  <a:lnTo>
                    <a:pt x="3555" y="505"/>
                  </a:lnTo>
                  <a:lnTo>
                    <a:pt x="4457" y="505"/>
                  </a:lnTo>
                  <a:lnTo>
                    <a:pt x="4537" y="478"/>
                  </a:lnTo>
                  <a:lnTo>
                    <a:pt x="4616" y="425"/>
                  </a:lnTo>
                  <a:lnTo>
                    <a:pt x="4669" y="346"/>
                  </a:lnTo>
                  <a:lnTo>
                    <a:pt x="4696" y="266"/>
                  </a:lnTo>
                  <a:lnTo>
                    <a:pt x="4669" y="160"/>
                  </a:lnTo>
                  <a:lnTo>
                    <a:pt x="4616" y="80"/>
                  </a:lnTo>
                  <a:lnTo>
                    <a:pt x="4537" y="27"/>
                  </a:lnTo>
                  <a:lnTo>
                    <a:pt x="4457" y="1"/>
                  </a:lnTo>
                  <a:close/>
                  <a:moveTo>
                    <a:pt x="3555" y="956"/>
                  </a:moveTo>
                  <a:lnTo>
                    <a:pt x="3449" y="982"/>
                  </a:lnTo>
                  <a:lnTo>
                    <a:pt x="3369" y="1035"/>
                  </a:lnTo>
                  <a:lnTo>
                    <a:pt x="3316" y="1115"/>
                  </a:lnTo>
                  <a:lnTo>
                    <a:pt x="3316" y="1195"/>
                  </a:lnTo>
                  <a:lnTo>
                    <a:pt x="3316" y="1301"/>
                  </a:lnTo>
                  <a:lnTo>
                    <a:pt x="3369" y="1380"/>
                  </a:lnTo>
                  <a:lnTo>
                    <a:pt x="3449" y="1433"/>
                  </a:lnTo>
                  <a:lnTo>
                    <a:pt x="3555" y="1460"/>
                  </a:lnTo>
                  <a:lnTo>
                    <a:pt x="4457" y="1460"/>
                  </a:lnTo>
                  <a:lnTo>
                    <a:pt x="4537" y="1433"/>
                  </a:lnTo>
                  <a:lnTo>
                    <a:pt x="4616" y="1380"/>
                  </a:lnTo>
                  <a:lnTo>
                    <a:pt x="4669" y="1301"/>
                  </a:lnTo>
                  <a:lnTo>
                    <a:pt x="4696" y="1195"/>
                  </a:lnTo>
                  <a:lnTo>
                    <a:pt x="4669" y="1115"/>
                  </a:lnTo>
                  <a:lnTo>
                    <a:pt x="4616" y="1035"/>
                  </a:lnTo>
                  <a:lnTo>
                    <a:pt x="4537" y="982"/>
                  </a:lnTo>
                  <a:lnTo>
                    <a:pt x="4457" y="956"/>
                  </a:lnTo>
                  <a:close/>
                  <a:moveTo>
                    <a:pt x="3449" y="1911"/>
                  </a:moveTo>
                  <a:lnTo>
                    <a:pt x="3369" y="1990"/>
                  </a:lnTo>
                  <a:lnTo>
                    <a:pt x="3316" y="2070"/>
                  </a:lnTo>
                  <a:lnTo>
                    <a:pt x="3316" y="2150"/>
                  </a:lnTo>
                  <a:lnTo>
                    <a:pt x="3316" y="2256"/>
                  </a:lnTo>
                  <a:lnTo>
                    <a:pt x="3369" y="2335"/>
                  </a:lnTo>
                  <a:lnTo>
                    <a:pt x="3449" y="2388"/>
                  </a:lnTo>
                  <a:lnTo>
                    <a:pt x="3555" y="2415"/>
                  </a:lnTo>
                  <a:lnTo>
                    <a:pt x="4457" y="2415"/>
                  </a:lnTo>
                  <a:lnTo>
                    <a:pt x="4537" y="2388"/>
                  </a:lnTo>
                  <a:lnTo>
                    <a:pt x="4616" y="2335"/>
                  </a:lnTo>
                  <a:lnTo>
                    <a:pt x="4669" y="2256"/>
                  </a:lnTo>
                  <a:lnTo>
                    <a:pt x="4696" y="2150"/>
                  </a:lnTo>
                  <a:lnTo>
                    <a:pt x="4669" y="2070"/>
                  </a:lnTo>
                  <a:lnTo>
                    <a:pt x="4616" y="1990"/>
                  </a:lnTo>
                  <a:lnTo>
                    <a:pt x="4537" y="1911"/>
                  </a:lnTo>
                  <a:close/>
                  <a:moveTo>
                    <a:pt x="3449" y="2866"/>
                  </a:moveTo>
                  <a:lnTo>
                    <a:pt x="3369" y="2919"/>
                  </a:lnTo>
                  <a:lnTo>
                    <a:pt x="3316" y="2998"/>
                  </a:lnTo>
                  <a:lnTo>
                    <a:pt x="3316" y="3105"/>
                  </a:lnTo>
                  <a:lnTo>
                    <a:pt x="3316" y="3211"/>
                  </a:lnTo>
                  <a:lnTo>
                    <a:pt x="3369" y="3290"/>
                  </a:lnTo>
                  <a:lnTo>
                    <a:pt x="3449" y="3343"/>
                  </a:lnTo>
                  <a:lnTo>
                    <a:pt x="3555" y="3370"/>
                  </a:lnTo>
                  <a:lnTo>
                    <a:pt x="4457" y="3370"/>
                  </a:lnTo>
                  <a:lnTo>
                    <a:pt x="4537" y="3343"/>
                  </a:lnTo>
                  <a:lnTo>
                    <a:pt x="4616" y="3290"/>
                  </a:lnTo>
                  <a:lnTo>
                    <a:pt x="4669" y="3211"/>
                  </a:lnTo>
                  <a:lnTo>
                    <a:pt x="4696" y="3105"/>
                  </a:lnTo>
                  <a:lnTo>
                    <a:pt x="4669" y="2998"/>
                  </a:lnTo>
                  <a:lnTo>
                    <a:pt x="4616" y="2919"/>
                  </a:lnTo>
                  <a:lnTo>
                    <a:pt x="4537" y="2866"/>
                  </a:lnTo>
                  <a:close/>
                  <a:moveTo>
                    <a:pt x="3555" y="3794"/>
                  </a:moveTo>
                  <a:lnTo>
                    <a:pt x="3449" y="3821"/>
                  </a:lnTo>
                  <a:lnTo>
                    <a:pt x="3369" y="3874"/>
                  </a:lnTo>
                  <a:lnTo>
                    <a:pt x="3316" y="3953"/>
                  </a:lnTo>
                  <a:lnTo>
                    <a:pt x="3316" y="4060"/>
                  </a:lnTo>
                  <a:lnTo>
                    <a:pt x="3316" y="4166"/>
                  </a:lnTo>
                  <a:lnTo>
                    <a:pt x="3369" y="4245"/>
                  </a:lnTo>
                  <a:lnTo>
                    <a:pt x="3449" y="4298"/>
                  </a:lnTo>
                  <a:lnTo>
                    <a:pt x="3555" y="4325"/>
                  </a:lnTo>
                  <a:lnTo>
                    <a:pt x="4457" y="4325"/>
                  </a:lnTo>
                  <a:lnTo>
                    <a:pt x="4537" y="4298"/>
                  </a:lnTo>
                  <a:lnTo>
                    <a:pt x="4616" y="4245"/>
                  </a:lnTo>
                  <a:lnTo>
                    <a:pt x="4669" y="4166"/>
                  </a:lnTo>
                  <a:lnTo>
                    <a:pt x="4696" y="4060"/>
                  </a:lnTo>
                  <a:lnTo>
                    <a:pt x="4669" y="3953"/>
                  </a:lnTo>
                  <a:lnTo>
                    <a:pt x="4616" y="3874"/>
                  </a:lnTo>
                  <a:lnTo>
                    <a:pt x="4537" y="3821"/>
                  </a:lnTo>
                  <a:lnTo>
                    <a:pt x="4457" y="3794"/>
                  </a:lnTo>
                  <a:close/>
                  <a:moveTo>
                    <a:pt x="7057" y="3794"/>
                  </a:moveTo>
                  <a:lnTo>
                    <a:pt x="6977" y="3847"/>
                  </a:lnTo>
                  <a:lnTo>
                    <a:pt x="6924" y="3927"/>
                  </a:lnTo>
                  <a:lnTo>
                    <a:pt x="6898" y="4033"/>
                  </a:lnTo>
                  <a:lnTo>
                    <a:pt x="6924" y="4139"/>
                  </a:lnTo>
                  <a:lnTo>
                    <a:pt x="6977" y="4219"/>
                  </a:lnTo>
                  <a:lnTo>
                    <a:pt x="7534" y="4776"/>
                  </a:lnTo>
                  <a:lnTo>
                    <a:pt x="7614" y="4829"/>
                  </a:lnTo>
                  <a:lnTo>
                    <a:pt x="7720" y="4855"/>
                  </a:lnTo>
                  <a:lnTo>
                    <a:pt x="7826" y="4829"/>
                  </a:lnTo>
                  <a:lnTo>
                    <a:pt x="7906" y="4776"/>
                  </a:lnTo>
                  <a:lnTo>
                    <a:pt x="7959" y="4696"/>
                  </a:lnTo>
                  <a:lnTo>
                    <a:pt x="7985" y="4617"/>
                  </a:lnTo>
                  <a:lnTo>
                    <a:pt x="7959" y="4510"/>
                  </a:lnTo>
                  <a:lnTo>
                    <a:pt x="7906" y="4431"/>
                  </a:lnTo>
                  <a:lnTo>
                    <a:pt x="7322" y="3847"/>
                  </a:lnTo>
                  <a:lnTo>
                    <a:pt x="7242" y="3794"/>
                  </a:lnTo>
                  <a:close/>
                  <a:moveTo>
                    <a:pt x="505" y="4033"/>
                  </a:moveTo>
                  <a:lnTo>
                    <a:pt x="398" y="4086"/>
                  </a:lnTo>
                  <a:lnTo>
                    <a:pt x="345" y="4166"/>
                  </a:lnTo>
                  <a:lnTo>
                    <a:pt x="27" y="4696"/>
                  </a:lnTo>
                  <a:lnTo>
                    <a:pt x="0" y="4776"/>
                  </a:lnTo>
                  <a:lnTo>
                    <a:pt x="0" y="4882"/>
                  </a:lnTo>
                  <a:lnTo>
                    <a:pt x="54" y="4961"/>
                  </a:lnTo>
                  <a:lnTo>
                    <a:pt x="133" y="5041"/>
                  </a:lnTo>
                  <a:lnTo>
                    <a:pt x="186" y="5068"/>
                  </a:lnTo>
                  <a:lnTo>
                    <a:pt x="319" y="5068"/>
                  </a:lnTo>
                  <a:lnTo>
                    <a:pt x="372" y="5041"/>
                  </a:lnTo>
                  <a:lnTo>
                    <a:pt x="425" y="4988"/>
                  </a:lnTo>
                  <a:lnTo>
                    <a:pt x="478" y="4935"/>
                  </a:lnTo>
                  <a:lnTo>
                    <a:pt x="770" y="4431"/>
                  </a:lnTo>
                  <a:lnTo>
                    <a:pt x="823" y="4325"/>
                  </a:lnTo>
                  <a:lnTo>
                    <a:pt x="796" y="4219"/>
                  </a:lnTo>
                  <a:lnTo>
                    <a:pt x="770" y="4139"/>
                  </a:lnTo>
                  <a:lnTo>
                    <a:pt x="690" y="4060"/>
                  </a:lnTo>
                  <a:lnTo>
                    <a:pt x="584" y="4033"/>
                  </a:lnTo>
                  <a:close/>
                  <a:moveTo>
                    <a:pt x="1274" y="4484"/>
                  </a:moveTo>
                  <a:lnTo>
                    <a:pt x="1194" y="4537"/>
                  </a:lnTo>
                  <a:lnTo>
                    <a:pt x="1115" y="4617"/>
                  </a:lnTo>
                  <a:lnTo>
                    <a:pt x="823" y="5147"/>
                  </a:lnTo>
                  <a:lnTo>
                    <a:pt x="770" y="5227"/>
                  </a:lnTo>
                  <a:lnTo>
                    <a:pt x="796" y="5333"/>
                  </a:lnTo>
                  <a:lnTo>
                    <a:pt x="823" y="5412"/>
                  </a:lnTo>
                  <a:lnTo>
                    <a:pt x="902" y="5492"/>
                  </a:lnTo>
                  <a:lnTo>
                    <a:pt x="955" y="5518"/>
                  </a:lnTo>
                  <a:lnTo>
                    <a:pt x="1088" y="5518"/>
                  </a:lnTo>
                  <a:lnTo>
                    <a:pt x="1168" y="5492"/>
                  </a:lnTo>
                  <a:lnTo>
                    <a:pt x="1221" y="5439"/>
                  </a:lnTo>
                  <a:lnTo>
                    <a:pt x="1247" y="5386"/>
                  </a:lnTo>
                  <a:lnTo>
                    <a:pt x="1566" y="4855"/>
                  </a:lnTo>
                  <a:lnTo>
                    <a:pt x="1592" y="4776"/>
                  </a:lnTo>
                  <a:lnTo>
                    <a:pt x="1592" y="4670"/>
                  </a:lnTo>
                  <a:lnTo>
                    <a:pt x="1539" y="4590"/>
                  </a:lnTo>
                  <a:lnTo>
                    <a:pt x="1459" y="4510"/>
                  </a:lnTo>
                  <a:lnTo>
                    <a:pt x="1380" y="4484"/>
                  </a:lnTo>
                  <a:close/>
                  <a:moveTo>
                    <a:pt x="6287" y="4564"/>
                  </a:moveTo>
                  <a:lnTo>
                    <a:pt x="6208" y="4617"/>
                  </a:lnTo>
                  <a:lnTo>
                    <a:pt x="6128" y="4723"/>
                  </a:lnTo>
                  <a:lnTo>
                    <a:pt x="6128" y="4802"/>
                  </a:lnTo>
                  <a:lnTo>
                    <a:pt x="6128" y="4908"/>
                  </a:lnTo>
                  <a:lnTo>
                    <a:pt x="6208" y="4988"/>
                  </a:lnTo>
                  <a:lnTo>
                    <a:pt x="6765" y="5545"/>
                  </a:lnTo>
                  <a:lnTo>
                    <a:pt x="6844" y="5625"/>
                  </a:lnTo>
                  <a:lnTo>
                    <a:pt x="7030" y="5625"/>
                  </a:lnTo>
                  <a:lnTo>
                    <a:pt x="7136" y="5545"/>
                  </a:lnTo>
                  <a:lnTo>
                    <a:pt x="7189" y="5465"/>
                  </a:lnTo>
                  <a:lnTo>
                    <a:pt x="7189" y="5386"/>
                  </a:lnTo>
                  <a:lnTo>
                    <a:pt x="7189" y="5280"/>
                  </a:lnTo>
                  <a:lnTo>
                    <a:pt x="7136" y="5200"/>
                  </a:lnTo>
                  <a:lnTo>
                    <a:pt x="6553" y="4617"/>
                  </a:lnTo>
                  <a:lnTo>
                    <a:pt x="6473" y="4564"/>
                  </a:lnTo>
                  <a:close/>
                  <a:moveTo>
                    <a:pt x="2043" y="4935"/>
                  </a:moveTo>
                  <a:lnTo>
                    <a:pt x="1963" y="4988"/>
                  </a:lnTo>
                  <a:lnTo>
                    <a:pt x="1884" y="5068"/>
                  </a:lnTo>
                  <a:lnTo>
                    <a:pt x="1566" y="5625"/>
                  </a:lnTo>
                  <a:lnTo>
                    <a:pt x="1539" y="5704"/>
                  </a:lnTo>
                  <a:lnTo>
                    <a:pt x="1539" y="5810"/>
                  </a:lnTo>
                  <a:lnTo>
                    <a:pt x="1592" y="5890"/>
                  </a:lnTo>
                  <a:lnTo>
                    <a:pt x="1672" y="5969"/>
                  </a:lnTo>
                  <a:lnTo>
                    <a:pt x="1725" y="5996"/>
                  </a:lnTo>
                  <a:lnTo>
                    <a:pt x="1857" y="5996"/>
                  </a:lnTo>
                  <a:lnTo>
                    <a:pt x="1910" y="5969"/>
                  </a:lnTo>
                  <a:lnTo>
                    <a:pt x="1963" y="5916"/>
                  </a:lnTo>
                  <a:lnTo>
                    <a:pt x="2017" y="5863"/>
                  </a:lnTo>
                  <a:lnTo>
                    <a:pt x="2335" y="5306"/>
                  </a:lnTo>
                  <a:lnTo>
                    <a:pt x="2361" y="5227"/>
                  </a:lnTo>
                  <a:lnTo>
                    <a:pt x="2361" y="5121"/>
                  </a:lnTo>
                  <a:lnTo>
                    <a:pt x="2308" y="5041"/>
                  </a:lnTo>
                  <a:lnTo>
                    <a:pt x="2229" y="4961"/>
                  </a:lnTo>
                  <a:lnTo>
                    <a:pt x="2149" y="4935"/>
                  </a:lnTo>
                  <a:close/>
                  <a:moveTo>
                    <a:pt x="5518" y="5333"/>
                  </a:moveTo>
                  <a:lnTo>
                    <a:pt x="5412" y="5412"/>
                  </a:lnTo>
                  <a:lnTo>
                    <a:pt x="5359" y="5492"/>
                  </a:lnTo>
                  <a:lnTo>
                    <a:pt x="5359" y="5572"/>
                  </a:lnTo>
                  <a:lnTo>
                    <a:pt x="5359" y="5678"/>
                  </a:lnTo>
                  <a:lnTo>
                    <a:pt x="5412" y="5757"/>
                  </a:lnTo>
                  <a:lnTo>
                    <a:pt x="5996" y="6341"/>
                  </a:lnTo>
                  <a:lnTo>
                    <a:pt x="6075" y="6394"/>
                  </a:lnTo>
                  <a:lnTo>
                    <a:pt x="6261" y="6394"/>
                  </a:lnTo>
                  <a:lnTo>
                    <a:pt x="6340" y="6341"/>
                  </a:lnTo>
                  <a:lnTo>
                    <a:pt x="6420" y="6235"/>
                  </a:lnTo>
                  <a:lnTo>
                    <a:pt x="6420" y="6155"/>
                  </a:lnTo>
                  <a:lnTo>
                    <a:pt x="6420" y="6049"/>
                  </a:lnTo>
                  <a:lnTo>
                    <a:pt x="6340" y="5969"/>
                  </a:lnTo>
                  <a:lnTo>
                    <a:pt x="5783" y="5412"/>
                  </a:lnTo>
                  <a:lnTo>
                    <a:pt x="5704" y="5333"/>
                  </a:lnTo>
                  <a:close/>
                  <a:moveTo>
                    <a:pt x="2627" y="5943"/>
                  </a:moveTo>
                  <a:lnTo>
                    <a:pt x="2521" y="5969"/>
                  </a:lnTo>
                  <a:lnTo>
                    <a:pt x="2441" y="6022"/>
                  </a:lnTo>
                  <a:lnTo>
                    <a:pt x="2388" y="6102"/>
                  </a:lnTo>
                  <a:lnTo>
                    <a:pt x="2361" y="6208"/>
                  </a:lnTo>
                  <a:lnTo>
                    <a:pt x="2388" y="6288"/>
                  </a:lnTo>
                  <a:lnTo>
                    <a:pt x="2441" y="6367"/>
                  </a:lnTo>
                  <a:lnTo>
                    <a:pt x="2521" y="6420"/>
                  </a:lnTo>
                  <a:lnTo>
                    <a:pt x="2627" y="6447"/>
                  </a:lnTo>
                  <a:lnTo>
                    <a:pt x="4510" y="6447"/>
                  </a:lnTo>
                  <a:lnTo>
                    <a:pt x="4616" y="6420"/>
                  </a:lnTo>
                  <a:lnTo>
                    <a:pt x="4696" y="6367"/>
                  </a:lnTo>
                  <a:lnTo>
                    <a:pt x="4749" y="6288"/>
                  </a:lnTo>
                  <a:lnTo>
                    <a:pt x="4749" y="6208"/>
                  </a:lnTo>
                  <a:lnTo>
                    <a:pt x="4749" y="6102"/>
                  </a:lnTo>
                  <a:lnTo>
                    <a:pt x="4696" y="6022"/>
                  </a:lnTo>
                  <a:lnTo>
                    <a:pt x="4616" y="5969"/>
                  </a:lnTo>
                  <a:lnTo>
                    <a:pt x="4510" y="5943"/>
                  </a:lnTo>
                  <a:close/>
                  <a:moveTo>
                    <a:pt x="1751" y="7057"/>
                  </a:moveTo>
                  <a:lnTo>
                    <a:pt x="1645" y="7084"/>
                  </a:lnTo>
                  <a:lnTo>
                    <a:pt x="1566" y="7137"/>
                  </a:lnTo>
                  <a:lnTo>
                    <a:pt x="1513" y="7216"/>
                  </a:lnTo>
                  <a:lnTo>
                    <a:pt x="1513" y="7322"/>
                  </a:lnTo>
                  <a:lnTo>
                    <a:pt x="1513" y="7402"/>
                  </a:lnTo>
                  <a:lnTo>
                    <a:pt x="1566" y="7481"/>
                  </a:lnTo>
                  <a:lnTo>
                    <a:pt x="1645" y="7561"/>
                  </a:lnTo>
                  <a:lnTo>
                    <a:pt x="4616" y="7561"/>
                  </a:lnTo>
                  <a:lnTo>
                    <a:pt x="4696" y="7481"/>
                  </a:lnTo>
                  <a:lnTo>
                    <a:pt x="4749" y="7402"/>
                  </a:lnTo>
                  <a:lnTo>
                    <a:pt x="4749" y="7322"/>
                  </a:lnTo>
                  <a:lnTo>
                    <a:pt x="4749" y="7216"/>
                  </a:lnTo>
                  <a:lnTo>
                    <a:pt x="4696" y="7137"/>
                  </a:lnTo>
                  <a:lnTo>
                    <a:pt x="4616" y="7084"/>
                  </a:lnTo>
                  <a:lnTo>
                    <a:pt x="4510" y="7057"/>
                  </a:lnTo>
                  <a:close/>
                  <a:moveTo>
                    <a:pt x="1778" y="8357"/>
                  </a:moveTo>
                  <a:lnTo>
                    <a:pt x="1672" y="8383"/>
                  </a:lnTo>
                  <a:lnTo>
                    <a:pt x="1592" y="8436"/>
                  </a:lnTo>
                  <a:lnTo>
                    <a:pt x="1539" y="8516"/>
                  </a:lnTo>
                  <a:lnTo>
                    <a:pt x="1539" y="8596"/>
                  </a:lnTo>
                  <a:lnTo>
                    <a:pt x="1539" y="8702"/>
                  </a:lnTo>
                  <a:lnTo>
                    <a:pt x="1592" y="8781"/>
                  </a:lnTo>
                  <a:lnTo>
                    <a:pt x="1672" y="8834"/>
                  </a:lnTo>
                  <a:lnTo>
                    <a:pt x="1778" y="8861"/>
                  </a:lnTo>
                  <a:lnTo>
                    <a:pt x="4510" y="8861"/>
                  </a:lnTo>
                  <a:lnTo>
                    <a:pt x="4616" y="8834"/>
                  </a:lnTo>
                  <a:lnTo>
                    <a:pt x="4696" y="8781"/>
                  </a:lnTo>
                  <a:lnTo>
                    <a:pt x="4749" y="8702"/>
                  </a:lnTo>
                  <a:lnTo>
                    <a:pt x="4749" y="8596"/>
                  </a:lnTo>
                  <a:lnTo>
                    <a:pt x="4749" y="8516"/>
                  </a:lnTo>
                  <a:lnTo>
                    <a:pt x="4696" y="8436"/>
                  </a:lnTo>
                  <a:lnTo>
                    <a:pt x="4616" y="8383"/>
                  </a:lnTo>
                  <a:lnTo>
                    <a:pt x="4510" y="8357"/>
                  </a:lnTo>
                  <a:close/>
                  <a:moveTo>
                    <a:pt x="1778" y="9630"/>
                  </a:moveTo>
                  <a:lnTo>
                    <a:pt x="1672" y="9657"/>
                  </a:lnTo>
                  <a:lnTo>
                    <a:pt x="1592" y="9710"/>
                  </a:lnTo>
                  <a:lnTo>
                    <a:pt x="1539" y="9789"/>
                  </a:lnTo>
                  <a:lnTo>
                    <a:pt x="1539" y="9895"/>
                  </a:lnTo>
                  <a:lnTo>
                    <a:pt x="1539" y="10002"/>
                  </a:lnTo>
                  <a:lnTo>
                    <a:pt x="1592" y="10081"/>
                  </a:lnTo>
                  <a:lnTo>
                    <a:pt x="1672" y="10134"/>
                  </a:lnTo>
                  <a:lnTo>
                    <a:pt x="1778" y="10161"/>
                  </a:lnTo>
                  <a:lnTo>
                    <a:pt x="4510" y="10161"/>
                  </a:lnTo>
                  <a:lnTo>
                    <a:pt x="4616" y="10134"/>
                  </a:lnTo>
                  <a:lnTo>
                    <a:pt x="4696" y="10081"/>
                  </a:lnTo>
                  <a:lnTo>
                    <a:pt x="4749" y="10002"/>
                  </a:lnTo>
                  <a:lnTo>
                    <a:pt x="4749" y="9895"/>
                  </a:lnTo>
                  <a:lnTo>
                    <a:pt x="4749" y="9789"/>
                  </a:lnTo>
                  <a:lnTo>
                    <a:pt x="4696" y="9710"/>
                  </a:lnTo>
                  <a:lnTo>
                    <a:pt x="4616" y="9657"/>
                  </a:lnTo>
                  <a:lnTo>
                    <a:pt x="4510" y="9630"/>
                  </a:lnTo>
                  <a:close/>
                  <a:moveTo>
                    <a:pt x="1751" y="10930"/>
                  </a:moveTo>
                  <a:lnTo>
                    <a:pt x="1645" y="10957"/>
                  </a:lnTo>
                  <a:lnTo>
                    <a:pt x="1566" y="11010"/>
                  </a:lnTo>
                  <a:lnTo>
                    <a:pt x="1513" y="11089"/>
                  </a:lnTo>
                  <a:lnTo>
                    <a:pt x="1513" y="11195"/>
                  </a:lnTo>
                  <a:lnTo>
                    <a:pt x="1513" y="11275"/>
                  </a:lnTo>
                  <a:lnTo>
                    <a:pt x="1566" y="11354"/>
                  </a:lnTo>
                  <a:lnTo>
                    <a:pt x="1645" y="11407"/>
                  </a:lnTo>
                  <a:lnTo>
                    <a:pt x="1751" y="11434"/>
                  </a:lnTo>
                  <a:lnTo>
                    <a:pt x="4510" y="11434"/>
                  </a:lnTo>
                  <a:lnTo>
                    <a:pt x="4616" y="11407"/>
                  </a:lnTo>
                  <a:lnTo>
                    <a:pt x="4696" y="11354"/>
                  </a:lnTo>
                  <a:lnTo>
                    <a:pt x="4749" y="11275"/>
                  </a:lnTo>
                  <a:lnTo>
                    <a:pt x="4749" y="11195"/>
                  </a:lnTo>
                  <a:lnTo>
                    <a:pt x="4749" y="11089"/>
                  </a:lnTo>
                  <a:lnTo>
                    <a:pt x="4696" y="11010"/>
                  </a:lnTo>
                  <a:lnTo>
                    <a:pt x="4616" y="10957"/>
                  </a:lnTo>
                  <a:lnTo>
                    <a:pt x="4510" y="1093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2"/>
            <p:cNvSpPr/>
            <p:nvPr/>
          </p:nvSpPr>
          <p:spPr>
            <a:xfrm>
              <a:off x="7212768" y="1471744"/>
              <a:ext cx="18725" cy="13383"/>
            </a:xfrm>
            <a:custGeom>
              <a:avLst/>
              <a:gdLst/>
              <a:ahLst/>
              <a:cxnLst/>
              <a:rect l="l" t="t" r="r" b="b"/>
              <a:pathLst>
                <a:path w="743" h="531" extrusionOk="0">
                  <a:moveTo>
                    <a:pt x="0" y="0"/>
                  </a:moveTo>
                  <a:lnTo>
                    <a:pt x="0" y="531"/>
                  </a:lnTo>
                  <a:lnTo>
                    <a:pt x="504" y="531"/>
                  </a:lnTo>
                  <a:lnTo>
                    <a:pt x="610" y="504"/>
                  </a:lnTo>
                  <a:lnTo>
                    <a:pt x="690" y="451"/>
                  </a:lnTo>
                  <a:lnTo>
                    <a:pt x="743" y="372"/>
                  </a:lnTo>
                  <a:lnTo>
                    <a:pt x="743" y="265"/>
                  </a:lnTo>
                  <a:lnTo>
                    <a:pt x="743" y="159"/>
                  </a:lnTo>
                  <a:lnTo>
                    <a:pt x="690" y="80"/>
                  </a:lnTo>
                  <a:lnTo>
                    <a:pt x="610" y="27"/>
                  </a:lnTo>
                  <a:lnTo>
                    <a:pt x="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2"/>
            <p:cNvSpPr/>
            <p:nvPr/>
          </p:nvSpPr>
          <p:spPr>
            <a:xfrm>
              <a:off x="7217431" y="1504482"/>
              <a:ext cx="14063" cy="12727"/>
            </a:xfrm>
            <a:custGeom>
              <a:avLst/>
              <a:gdLst/>
              <a:ahLst/>
              <a:cxnLst/>
              <a:rect l="l" t="t" r="r" b="b"/>
              <a:pathLst>
                <a:path w="558" h="505" extrusionOk="0">
                  <a:moveTo>
                    <a:pt x="1" y="1"/>
                  </a:moveTo>
                  <a:lnTo>
                    <a:pt x="107" y="160"/>
                  </a:lnTo>
                  <a:lnTo>
                    <a:pt x="240" y="319"/>
                  </a:lnTo>
                  <a:lnTo>
                    <a:pt x="319" y="425"/>
                  </a:lnTo>
                  <a:lnTo>
                    <a:pt x="346" y="505"/>
                  </a:lnTo>
                  <a:lnTo>
                    <a:pt x="425" y="478"/>
                  </a:lnTo>
                  <a:lnTo>
                    <a:pt x="505" y="425"/>
                  </a:lnTo>
                  <a:lnTo>
                    <a:pt x="558" y="346"/>
                  </a:lnTo>
                  <a:lnTo>
                    <a:pt x="558" y="266"/>
                  </a:lnTo>
                  <a:lnTo>
                    <a:pt x="558" y="160"/>
                  </a:lnTo>
                  <a:lnTo>
                    <a:pt x="505" y="81"/>
                  </a:lnTo>
                  <a:lnTo>
                    <a:pt x="425" y="28"/>
                  </a:lnTo>
                  <a:lnTo>
                    <a:pt x="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2"/>
            <p:cNvSpPr/>
            <p:nvPr/>
          </p:nvSpPr>
          <p:spPr>
            <a:xfrm>
              <a:off x="7217431" y="1378797"/>
              <a:ext cx="14063" cy="12727"/>
            </a:xfrm>
            <a:custGeom>
              <a:avLst/>
              <a:gdLst/>
              <a:ahLst/>
              <a:cxnLst/>
              <a:rect l="l" t="t" r="r" b="b"/>
              <a:pathLst>
                <a:path w="558" h="505" extrusionOk="0">
                  <a:moveTo>
                    <a:pt x="240" y="1"/>
                  </a:moveTo>
                  <a:lnTo>
                    <a:pt x="107" y="240"/>
                  </a:lnTo>
                  <a:lnTo>
                    <a:pt x="1" y="505"/>
                  </a:lnTo>
                  <a:lnTo>
                    <a:pt x="319" y="505"/>
                  </a:lnTo>
                  <a:lnTo>
                    <a:pt x="425" y="478"/>
                  </a:lnTo>
                  <a:lnTo>
                    <a:pt x="505" y="425"/>
                  </a:lnTo>
                  <a:lnTo>
                    <a:pt x="558" y="346"/>
                  </a:lnTo>
                  <a:lnTo>
                    <a:pt x="558" y="266"/>
                  </a:lnTo>
                  <a:lnTo>
                    <a:pt x="558" y="160"/>
                  </a:lnTo>
                  <a:lnTo>
                    <a:pt x="505" y="80"/>
                  </a:lnTo>
                  <a:lnTo>
                    <a:pt x="425" y="27"/>
                  </a:lnTo>
                  <a:lnTo>
                    <a:pt x="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2"/>
            <p:cNvSpPr/>
            <p:nvPr/>
          </p:nvSpPr>
          <p:spPr>
            <a:xfrm>
              <a:off x="7212768" y="1439636"/>
              <a:ext cx="18725" cy="12727"/>
            </a:xfrm>
            <a:custGeom>
              <a:avLst/>
              <a:gdLst/>
              <a:ahLst/>
              <a:cxnLst/>
              <a:rect l="l" t="t" r="r" b="b"/>
              <a:pathLst>
                <a:path w="743" h="505" extrusionOk="0">
                  <a:moveTo>
                    <a:pt x="0" y="1"/>
                  </a:moveTo>
                  <a:lnTo>
                    <a:pt x="0" y="505"/>
                  </a:lnTo>
                  <a:lnTo>
                    <a:pt x="504" y="505"/>
                  </a:lnTo>
                  <a:lnTo>
                    <a:pt x="610" y="478"/>
                  </a:lnTo>
                  <a:lnTo>
                    <a:pt x="690" y="425"/>
                  </a:lnTo>
                  <a:lnTo>
                    <a:pt x="743" y="346"/>
                  </a:lnTo>
                  <a:lnTo>
                    <a:pt x="743" y="240"/>
                  </a:lnTo>
                  <a:lnTo>
                    <a:pt x="743" y="160"/>
                  </a:lnTo>
                  <a:lnTo>
                    <a:pt x="690" y="80"/>
                  </a:lnTo>
                  <a:lnTo>
                    <a:pt x="610" y="27"/>
                  </a:lnTo>
                  <a:lnTo>
                    <a:pt x="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2"/>
            <p:cNvSpPr/>
            <p:nvPr/>
          </p:nvSpPr>
          <p:spPr>
            <a:xfrm>
              <a:off x="7212768" y="1406898"/>
              <a:ext cx="18725" cy="12727"/>
            </a:xfrm>
            <a:custGeom>
              <a:avLst/>
              <a:gdLst/>
              <a:ahLst/>
              <a:cxnLst/>
              <a:rect l="l" t="t" r="r" b="b"/>
              <a:pathLst>
                <a:path w="743" h="505" extrusionOk="0">
                  <a:moveTo>
                    <a:pt x="27" y="0"/>
                  </a:moveTo>
                  <a:lnTo>
                    <a:pt x="0" y="371"/>
                  </a:lnTo>
                  <a:lnTo>
                    <a:pt x="0" y="504"/>
                  </a:lnTo>
                  <a:lnTo>
                    <a:pt x="610" y="504"/>
                  </a:lnTo>
                  <a:lnTo>
                    <a:pt x="690" y="424"/>
                  </a:lnTo>
                  <a:lnTo>
                    <a:pt x="743" y="345"/>
                  </a:lnTo>
                  <a:lnTo>
                    <a:pt x="743" y="265"/>
                  </a:lnTo>
                  <a:lnTo>
                    <a:pt x="743" y="159"/>
                  </a:lnTo>
                  <a:lnTo>
                    <a:pt x="690" y="80"/>
                  </a:lnTo>
                  <a:lnTo>
                    <a:pt x="610" y="27"/>
                  </a:lnTo>
                  <a:lnTo>
                    <a:pt x="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2"/>
            <p:cNvSpPr/>
            <p:nvPr/>
          </p:nvSpPr>
          <p:spPr>
            <a:xfrm>
              <a:off x="7246842" y="1363424"/>
              <a:ext cx="26790" cy="26765"/>
            </a:xfrm>
            <a:custGeom>
              <a:avLst/>
              <a:gdLst/>
              <a:ahLst/>
              <a:cxnLst/>
              <a:rect l="l" t="t" r="r" b="b"/>
              <a:pathLst>
                <a:path w="1063" h="1062" extrusionOk="0">
                  <a:moveTo>
                    <a:pt x="160" y="1"/>
                  </a:moveTo>
                  <a:lnTo>
                    <a:pt x="54" y="80"/>
                  </a:lnTo>
                  <a:lnTo>
                    <a:pt x="1" y="160"/>
                  </a:lnTo>
                  <a:lnTo>
                    <a:pt x="1" y="240"/>
                  </a:lnTo>
                  <a:lnTo>
                    <a:pt x="1" y="346"/>
                  </a:lnTo>
                  <a:lnTo>
                    <a:pt x="54" y="425"/>
                  </a:lnTo>
                  <a:lnTo>
                    <a:pt x="638" y="1009"/>
                  </a:lnTo>
                  <a:lnTo>
                    <a:pt x="717" y="1062"/>
                  </a:lnTo>
                  <a:lnTo>
                    <a:pt x="903" y="1062"/>
                  </a:lnTo>
                  <a:lnTo>
                    <a:pt x="982" y="1009"/>
                  </a:lnTo>
                  <a:lnTo>
                    <a:pt x="1062" y="903"/>
                  </a:lnTo>
                  <a:lnTo>
                    <a:pt x="1062" y="823"/>
                  </a:lnTo>
                  <a:lnTo>
                    <a:pt x="1062" y="717"/>
                  </a:lnTo>
                  <a:lnTo>
                    <a:pt x="982" y="637"/>
                  </a:lnTo>
                  <a:lnTo>
                    <a:pt x="425" y="80"/>
                  </a:lnTo>
                  <a:lnTo>
                    <a:pt x="3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2"/>
            <p:cNvSpPr/>
            <p:nvPr/>
          </p:nvSpPr>
          <p:spPr>
            <a:xfrm>
              <a:off x="7266248" y="1344043"/>
              <a:ext cx="26765" cy="26765"/>
            </a:xfrm>
            <a:custGeom>
              <a:avLst/>
              <a:gdLst/>
              <a:ahLst/>
              <a:cxnLst/>
              <a:rect l="l" t="t" r="r" b="b"/>
              <a:pathLst>
                <a:path w="1062" h="1062" extrusionOk="0">
                  <a:moveTo>
                    <a:pt x="159" y="1"/>
                  </a:moveTo>
                  <a:lnTo>
                    <a:pt x="80" y="54"/>
                  </a:lnTo>
                  <a:lnTo>
                    <a:pt x="0" y="160"/>
                  </a:lnTo>
                  <a:lnTo>
                    <a:pt x="0" y="239"/>
                  </a:lnTo>
                  <a:lnTo>
                    <a:pt x="0" y="345"/>
                  </a:lnTo>
                  <a:lnTo>
                    <a:pt x="80" y="425"/>
                  </a:lnTo>
                  <a:lnTo>
                    <a:pt x="637" y="982"/>
                  </a:lnTo>
                  <a:lnTo>
                    <a:pt x="716" y="1062"/>
                  </a:lnTo>
                  <a:lnTo>
                    <a:pt x="902" y="1062"/>
                  </a:lnTo>
                  <a:lnTo>
                    <a:pt x="1008" y="982"/>
                  </a:lnTo>
                  <a:lnTo>
                    <a:pt x="1061" y="902"/>
                  </a:lnTo>
                  <a:lnTo>
                    <a:pt x="1061" y="823"/>
                  </a:lnTo>
                  <a:lnTo>
                    <a:pt x="1061" y="717"/>
                  </a:lnTo>
                  <a:lnTo>
                    <a:pt x="1008" y="637"/>
                  </a:lnTo>
                  <a:lnTo>
                    <a:pt x="425" y="54"/>
                  </a:lnTo>
                  <a:lnTo>
                    <a:pt x="3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2"/>
            <p:cNvSpPr/>
            <p:nvPr/>
          </p:nvSpPr>
          <p:spPr>
            <a:xfrm>
              <a:off x="7285629" y="1324662"/>
              <a:ext cx="27446" cy="26765"/>
            </a:xfrm>
            <a:custGeom>
              <a:avLst/>
              <a:gdLst/>
              <a:ahLst/>
              <a:cxnLst/>
              <a:rect l="l" t="t" r="r" b="b"/>
              <a:pathLst>
                <a:path w="1089" h="1062" extrusionOk="0">
                  <a:moveTo>
                    <a:pt x="160" y="0"/>
                  </a:moveTo>
                  <a:lnTo>
                    <a:pt x="80" y="53"/>
                  </a:lnTo>
                  <a:lnTo>
                    <a:pt x="27" y="133"/>
                  </a:lnTo>
                  <a:lnTo>
                    <a:pt x="1" y="239"/>
                  </a:lnTo>
                  <a:lnTo>
                    <a:pt x="27" y="345"/>
                  </a:lnTo>
                  <a:lnTo>
                    <a:pt x="80" y="425"/>
                  </a:lnTo>
                  <a:lnTo>
                    <a:pt x="637" y="982"/>
                  </a:lnTo>
                  <a:lnTo>
                    <a:pt x="717" y="1035"/>
                  </a:lnTo>
                  <a:lnTo>
                    <a:pt x="823" y="1061"/>
                  </a:lnTo>
                  <a:lnTo>
                    <a:pt x="929" y="1035"/>
                  </a:lnTo>
                  <a:lnTo>
                    <a:pt x="1009" y="982"/>
                  </a:lnTo>
                  <a:lnTo>
                    <a:pt x="1062" y="902"/>
                  </a:lnTo>
                  <a:lnTo>
                    <a:pt x="1088" y="823"/>
                  </a:lnTo>
                  <a:lnTo>
                    <a:pt x="1062" y="716"/>
                  </a:lnTo>
                  <a:lnTo>
                    <a:pt x="1009" y="637"/>
                  </a:lnTo>
                  <a:lnTo>
                    <a:pt x="425" y="53"/>
                  </a:lnTo>
                  <a:lnTo>
                    <a:pt x="3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2"/>
            <p:cNvSpPr/>
            <p:nvPr/>
          </p:nvSpPr>
          <p:spPr>
            <a:xfrm>
              <a:off x="7097769" y="1120094"/>
              <a:ext cx="84252" cy="81580"/>
            </a:xfrm>
            <a:custGeom>
              <a:avLst/>
              <a:gdLst/>
              <a:ahLst/>
              <a:cxnLst/>
              <a:rect l="l" t="t" r="r" b="b"/>
              <a:pathLst>
                <a:path w="3343" h="3237" extrusionOk="0">
                  <a:moveTo>
                    <a:pt x="1221" y="0"/>
                  </a:moveTo>
                  <a:lnTo>
                    <a:pt x="1141" y="27"/>
                  </a:lnTo>
                  <a:lnTo>
                    <a:pt x="1088" y="53"/>
                  </a:lnTo>
                  <a:lnTo>
                    <a:pt x="1035" y="80"/>
                  </a:lnTo>
                  <a:lnTo>
                    <a:pt x="955" y="212"/>
                  </a:lnTo>
                  <a:lnTo>
                    <a:pt x="902" y="318"/>
                  </a:lnTo>
                  <a:lnTo>
                    <a:pt x="796" y="424"/>
                  </a:lnTo>
                  <a:lnTo>
                    <a:pt x="690" y="477"/>
                  </a:lnTo>
                  <a:lnTo>
                    <a:pt x="531" y="504"/>
                  </a:lnTo>
                  <a:lnTo>
                    <a:pt x="398" y="557"/>
                  </a:lnTo>
                  <a:lnTo>
                    <a:pt x="345" y="584"/>
                  </a:lnTo>
                  <a:lnTo>
                    <a:pt x="319" y="637"/>
                  </a:lnTo>
                  <a:lnTo>
                    <a:pt x="292" y="690"/>
                  </a:lnTo>
                  <a:lnTo>
                    <a:pt x="266" y="743"/>
                  </a:lnTo>
                  <a:lnTo>
                    <a:pt x="266" y="875"/>
                  </a:lnTo>
                  <a:lnTo>
                    <a:pt x="292" y="1035"/>
                  </a:lnTo>
                  <a:lnTo>
                    <a:pt x="266" y="1167"/>
                  </a:lnTo>
                  <a:lnTo>
                    <a:pt x="213" y="1273"/>
                  </a:lnTo>
                  <a:lnTo>
                    <a:pt x="107" y="1379"/>
                  </a:lnTo>
                  <a:lnTo>
                    <a:pt x="27" y="1486"/>
                  </a:lnTo>
                  <a:lnTo>
                    <a:pt x="0" y="1565"/>
                  </a:lnTo>
                  <a:lnTo>
                    <a:pt x="0" y="1618"/>
                  </a:lnTo>
                  <a:lnTo>
                    <a:pt x="0" y="1671"/>
                  </a:lnTo>
                  <a:lnTo>
                    <a:pt x="27" y="1751"/>
                  </a:lnTo>
                  <a:lnTo>
                    <a:pt x="107" y="1857"/>
                  </a:lnTo>
                  <a:lnTo>
                    <a:pt x="213" y="1963"/>
                  </a:lnTo>
                  <a:lnTo>
                    <a:pt x="266" y="2069"/>
                  </a:lnTo>
                  <a:lnTo>
                    <a:pt x="292" y="2202"/>
                  </a:lnTo>
                  <a:lnTo>
                    <a:pt x="266" y="2361"/>
                  </a:lnTo>
                  <a:lnTo>
                    <a:pt x="266" y="2494"/>
                  </a:lnTo>
                  <a:lnTo>
                    <a:pt x="292" y="2547"/>
                  </a:lnTo>
                  <a:lnTo>
                    <a:pt x="319" y="2600"/>
                  </a:lnTo>
                  <a:lnTo>
                    <a:pt x="345" y="2653"/>
                  </a:lnTo>
                  <a:lnTo>
                    <a:pt x="398" y="2679"/>
                  </a:lnTo>
                  <a:lnTo>
                    <a:pt x="531" y="2732"/>
                  </a:lnTo>
                  <a:lnTo>
                    <a:pt x="690" y="2759"/>
                  </a:lnTo>
                  <a:lnTo>
                    <a:pt x="796" y="2812"/>
                  </a:lnTo>
                  <a:lnTo>
                    <a:pt x="902" y="2918"/>
                  </a:lnTo>
                  <a:lnTo>
                    <a:pt x="955" y="3024"/>
                  </a:lnTo>
                  <a:lnTo>
                    <a:pt x="1035" y="3157"/>
                  </a:lnTo>
                  <a:lnTo>
                    <a:pt x="1088" y="3183"/>
                  </a:lnTo>
                  <a:lnTo>
                    <a:pt x="1141" y="3210"/>
                  </a:lnTo>
                  <a:lnTo>
                    <a:pt x="1221" y="3236"/>
                  </a:lnTo>
                  <a:lnTo>
                    <a:pt x="1274" y="3210"/>
                  </a:lnTo>
                  <a:lnTo>
                    <a:pt x="1406" y="3183"/>
                  </a:lnTo>
                  <a:lnTo>
                    <a:pt x="1539" y="3130"/>
                  </a:lnTo>
                  <a:lnTo>
                    <a:pt x="1672" y="3104"/>
                  </a:lnTo>
                  <a:lnTo>
                    <a:pt x="1804" y="3130"/>
                  </a:lnTo>
                  <a:lnTo>
                    <a:pt x="1937" y="3183"/>
                  </a:lnTo>
                  <a:lnTo>
                    <a:pt x="2070" y="3210"/>
                  </a:lnTo>
                  <a:lnTo>
                    <a:pt x="2123" y="3236"/>
                  </a:lnTo>
                  <a:lnTo>
                    <a:pt x="2176" y="3210"/>
                  </a:lnTo>
                  <a:lnTo>
                    <a:pt x="2255" y="3183"/>
                  </a:lnTo>
                  <a:lnTo>
                    <a:pt x="2282" y="3157"/>
                  </a:lnTo>
                  <a:lnTo>
                    <a:pt x="2361" y="3024"/>
                  </a:lnTo>
                  <a:lnTo>
                    <a:pt x="2441" y="2918"/>
                  </a:lnTo>
                  <a:lnTo>
                    <a:pt x="2547" y="2812"/>
                  </a:lnTo>
                  <a:lnTo>
                    <a:pt x="2653" y="2759"/>
                  </a:lnTo>
                  <a:lnTo>
                    <a:pt x="2786" y="2732"/>
                  </a:lnTo>
                  <a:lnTo>
                    <a:pt x="2918" y="2679"/>
                  </a:lnTo>
                  <a:lnTo>
                    <a:pt x="2998" y="2653"/>
                  </a:lnTo>
                  <a:lnTo>
                    <a:pt x="3025" y="2600"/>
                  </a:lnTo>
                  <a:lnTo>
                    <a:pt x="3051" y="2547"/>
                  </a:lnTo>
                  <a:lnTo>
                    <a:pt x="3078" y="2494"/>
                  </a:lnTo>
                  <a:lnTo>
                    <a:pt x="3078" y="2361"/>
                  </a:lnTo>
                  <a:lnTo>
                    <a:pt x="3051" y="2202"/>
                  </a:lnTo>
                  <a:lnTo>
                    <a:pt x="3078" y="2069"/>
                  </a:lnTo>
                  <a:lnTo>
                    <a:pt x="3131" y="1963"/>
                  </a:lnTo>
                  <a:lnTo>
                    <a:pt x="3237" y="1857"/>
                  </a:lnTo>
                  <a:lnTo>
                    <a:pt x="3316" y="1751"/>
                  </a:lnTo>
                  <a:lnTo>
                    <a:pt x="3343" y="1671"/>
                  </a:lnTo>
                  <a:lnTo>
                    <a:pt x="3343" y="1618"/>
                  </a:lnTo>
                  <a:lnTo>
                    <a:pt x="3343" y="1565"/>
                  </a:lnTo>
                  <a:lnTo>
                    <a:pt x="3316" y="1486"/>
                  </a:lnTo>
                  <a:lnTo>
                    <a:pt x="3237" y="1379"/>
                  </a:lnTo>
                  <a:lnTo>
                    <a:pt x="3131" y="1273"/>
                  </a:lnTo>
                  <a:lnTo>
                    <a:pt x="3078" y="1167"/>
                  </a:lnTo>
                  <a:lnTo>
                    <a:pt x="3051" y="1035"/>
                  </a:lnTo>
                  <a:lnTo>
                    <a:pt x="3078" y="875"/>
                  </a:lnTo>
                  <a:lnTo>
                    <a:pt x="3078" y="743"/>
                  </a:lnTo>
                  <a:lnTo>
                    <a:pt x="3051" y="690"/>
                  </a:lnTo>
                  <a:lnTo>
                    <a:pt x="3025" y="637"/>
                  </a:lnTo>
                  <a:lnTo>
                    <a:pt x="2998" y="584"/>
                  </a:lnTo>
                  <a:lnTo>
                    <a:pt x="2918" y="557"/>
                  </a:lnTo>
                  <a:lnTo>
                    <a:pt x="2786" y="504"/>
                  </a:lnTo>
                  <a:lnTo>
                    <a:pt x="2653" y="477"/>
                  </a:lnTo>
                  <a:lnTo>
                    <a:pt x="2547" y="424"/>
                  </a:lnTo>
                  <a:lnTo>
                    <a:pt x="2441" y="318"/>
                  </a:lnTo>
                  <a:lnTo>
                    <a:pt x="2361" y="212"/>
                  </a:lnTo>
                  <a:lnTo>
                    <a:pt x="2282" y="80"/>
                  </a:lnTo>
                  <a:lnTo>
                    <a:pt x="2255" y="53"/>
                  </a:lnTo>
                  <a:lnTo>
                    <a:pt x="2176" y="27"/>
                  </a:lnTo>
                  <a:lnTo>
                    <a:pt x="2123" y="0"/>
                  </a:lnTo>
                  <a:lnTo>
                    <a:pt x="2070" y="27"/>
                  </a:lnTo>
                  <a:lnTo>
                    <a:pt x="1937" y="53"/>
                  </a:lnTo>
                  <a:lnTo>
                    <a:pt x="1804" y="106"/>
                  </a:lnTo>
                  <a:lnTo>
                    <a:pt x="1672" y="133"/>
                  </a:lnTo>
                  <a:lnTo>
                    <a:pt x="1539" y="106"/>
                  </a:lnTo>
                  <a:lnTo>
                    <a:pt x="1406" y="53"/>
                  </a:lnTo>
                  <a:lnTo>
                    <a:pt x="1274" y="27"/>
                  </a:lnTo>
                  <a:lnTo>
                    <a:pt x="12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52"/>
          <p:cNvGrpSpPr/>
          <p:nvPr/>
        </p:nvGrpSpPr>
        <p:grpSpPr>
          <a:xfrm>
            <a:off x="1479776" y="3160213"/>
            <a:ext cx="353894" cy="456488"/>
            <a:chOff x="7786377" y="1120749"/>
            <a:chExt cx="332295" cy="424561"/>
          </a:xfrm>
        </p:grpSpPr>
        <p:sp>
          <p:nvSpPr>
            <p:cNvPr id="3464" name="Google Shape;3464;p52"/>
            <p:cNvSpPr/>
            <p:nvPr/>
          </p:nvSpPr>
          <p:spPr>
            <a:xfrm>
              <a:off x="7857902" y="1221710"/>
              <a:ext cx="209282" cy="125710"/>
            </a:xfrm>
            <a:custGeom>
              <a:avLst/>
              <a:gdLst/>
              <a:ahLst/>
              <a:cxnLst/>
              <a:rect l="l" t="t" r="r" b="b"/>
              <a:pathLst>
                <a:path w="8304" h="4988" extrusionOk="0">
                  <a:moveTo>
                    <a:pt x="2309" y="0"/>
                  </a:moveTo>
                  <a:lnTo>
                    <a:pt x="213" y="2812"/>
                  </a:lnTo>
                  <a:lnTo>
                    <a:pt x="1" y="4244"/>
                  </a:lnTo>
                  <a:lnTo>
                    <a:pt x="1" y="4297"/>
                  </a:lnTo>
                  <a:lnTo>
                    <a:pt x="54" y="4297"/>
                  </a:lnTo>
                  <a:lnTo>
                    <a:pt x="797" y="4271"/>
                  </a:lnTo>
                  <a:lnTo>
                    <a:pt x="823" y="4297"/>
                  </a:lnTo>
                  <a:lnTo>
                    <a:pt x="1433" y="4961"/>
                  </a:lnTo>
                  <a:lnTo>
                    <a:pt x="1460" y="4987"/>
                  </a:lnTo>
                  <a:lnTo>
                    <a:pt x="1486" y="4987"/>
                  </a:lnTo>
                  <a:lnTo>
                    <a:pt x="2202" y="4483"/>
                  </a:lnTo>
                  <a:lnTo>
                    <a:pt x="2998" y="4801"/>
                  </a:lnTo>
                  <a:lnTo>
                    <a:pt x="5704" y="4085"/>
                  </a:lnTo>
                  <a:lnTo>
                    <a:pt x="6606" y="4881"/>
                  </a:lnTo>
                  <a:lnTo>
                    <a:pt x="6633" y="4881"/>
                  </a:lnTo>
                  <a:lnTo>
                    <a:pt x="6659" y="4855"/>
                  </a:lnTo>
                  <a:lnTo>
                    <a:pt x="7137" y="4351"/>
                  </a:lnTo>
                  <a:lnTo>
                    <a:pt x="7190" y="4351"/>
                  </a:lnTo>
                  <a:lnTo>
                    <a:pt x="8251" y="4722"/>
                  </a:lnTo>
                  <a:lnTo>
                    <a:pt x="8277" y="4722"/>
                  </a:lnTo>
                  <a:lnTo>
                    <a:pt x="8304" y="4695"/>
                  </a:lnTo>
                  <a:lnTo>
                    <a:pt x="8304" y="2626"/>
                  </a:lnTo>
                  <a:lnTo>
                    <a:pt x="6898" y="1512"/>
                  </a:lnTo>
                  <a:lnTo>
                    <a:pt x="2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2"/>
            <p:cNvSpPr/>
            <p:nvPr/>
          </p:nvSpPr>
          <p:spPr>
            <a:xfrm>
              <a:off x="7860573" y="1242427"/>
              <a:ext cx="166513" cy="302884"/>
            </a:xfrm>
            <a:custGeom>
              <a:avLst/>
              <a:gdLst/>
              <a:ahLst/>
              <a:cxnLst/>
              <a:rect l="l" t="t" r="r" b="b"/>
              <a:pathLst>
                <a:path w="6607" h="12018" extrusionOk="0">
                  <a:moveTo>
                    <a:pt x="5757" y="0"/>
                  </a:moveTo>
                  <a:lnTo>
                    <a:pt x="5306" y="1115"/>
                  </a:lnTo>
                  <a:lnTo>
                    <a:pt x="4086" y="3237"/>
                  </a:lnTo>
                  <a:lnTo>
                    <a:pt x="4033" y="3290"/>
                  </a:lnTo>
                  <a:lnTo>
                    <a:pt x="3980" y="3316"/>
                  </a:lnTo>
                  <a:lnTo>
                    <a:pt x="3874" y="3316"/>
                  </a:lnTo>
                  <a:lnTo>
                    <a:pt x="3821" y="3290"/>
                  </a:lnTo>
                  <a:lnTo>
                    <a:pt x="3768" y="3263"/>
                  </a:lnTo>
                  <a:lnTo>
                    <a:pt x="3741" y="3210"/>
                  </a:lnTo>
                  <a:lnTo>
                    <a:pt x="3741" y="3157"/>
                  </a:lnTo>
                  <a:lnTo>
                    <a:pt x="3741" y="743"/>
                  </a:lnTo>
                  <a:lnTo>
                    <a:pt x="2866" y="902"/>
                  </a:lnTo>
                  <a:lnTo>
                    <a:pt x="2866" y="2759"/>
                  </a:lnTo>
                  <a:lnTo>
                    <a:pt x="2839" y="2812"/>
                  </a:lnTo>
                  <a:lnTo>
                    <a:pt x="2786" y="2839"/>
                  </a:lnTo>
                  <a:lnTo>
                    <a:pt x="2760" y="2839"/>
                  </a:lnTo>
                  <a:lnTo>
                    <a:pt x="2707" y="2786"/>
                  </a:lnTo>
                  <a:lnTo>
                    <a:pt x="1858" y="1327"/>
                  </a:lnTo>
                  <a:lnTo>
                    <a:pt x="929" y="425"/>
                  </a:lnTo>
                  <a:lnTo>
                    <a:pt x="929" y="1645"/>
                  </a:lnTo>
                  <a:lnTo>
                    <a:pt x="2335" y="4086"/>
                  </a:lnTo>
                  <a:lnTo>
                    <a:pt x="2388" y="4218"/>
                  </a:lnTo>
                  <a:lnTo>
                    <a:pt x="2441" y="4377"/>
                  </a:lnTo>
                  <a:lnTo>
                    <a:pt x="2494" y="4537"/>
                  </a:lnTo>
                  <a:lnTo>
                    <a:pt x="2494" y="4696"/>
                  </a:lnTo>
                  <a:lnTo>
                    <a:pt x="2494" y="4855"/>
                  </a:lnTo>
                  <a:lnTo>
                    <a:pt x="2441" y="5014"/>
                  </a:lnTo>
                  <a:lnTo>
                    <a:pt x="2388" y="5173"/>
                  </a:lnTo>
                  <a:lnTo>
                    <a:pt x="2335" y="5306"/>
                  </a:lnTo>
                  <a:lnTo>
                    <a:pt x="1195" y="7295"/>
                  </a:lnTo>
                  <a:lnTo>
                    <a:pt x="1088" y="7481"/>
                  </a:lnTo>
                  <a:lnTo>
                    <a:pt x="1035" y="7667"/>
                  </a:lnTo>
                  <a:lnTo>
                    <a:pt x="982" y="7879"/>
                  </a:lnTo>
                  <a:lnTo>
                    <a:pt x="982" y="8065"/>
                  </a:lnTo>
                  <a:lnTo>
                    <a:pt x="982" y="10028"/>
                  </a:lnTo>
                  <a:lnTo>
                    <a:pt x="956" y="10240"/>
                  </a:lnTo>
                  <a:lnTo>
                    <a:pt x="929" y="10479"/>
                  </a:lnTo>
                  <a:lnTo>
                    <a:pt x="876" y="10691"/>
                  </a:lnTo>
                  <a:lnTo>
                    <a:pt x="797" y="10930"/>
                  </a:lnTo>
                  <a:lnTo>
                    <a:pt x="691" y="11115"/>
                  </a:lnTo>
                  <a:lnTo>
                    <a:pt x="584" y="11327"/>
                  </a:lnTo>
                  <a:lnTo>
                    <a:pt x="452" y="11513"/>
                  </a:lnTo>
                  <a:lnTo>
                    <a:pt x="293" y="11672"/>
                  </a:lnTo>
                  <a:lnTo>
                    <a:pt x="27" y="11964"/>
                  </a:lnTo>
                  <a:lnTo>
                    <a:pt x="1" y="11991"/>
                  </a:lnTo>
                  <a:lnTo>
                    <a:pt x="54" y="12017"/>
                  </a:lnTo>
                  <a:lnTo>
                    <a:pt x="4006" y="12017"/>
                  </a:lnTo>
                  <a:lnTo>
                    <a:pt x="4033" y="11991"/>
                  </a:lnTo>
                  <a:lnTo>
                    <a:pt x="4033" y="11964"/>
                  </a:lnTo>
                  <a:lnTo>
                    <a:pt x="3768" y="11672"/>
                  </a:lnTo>
                  <a:lnTo>
                    <a:pt x="3609" y="11513"/>
                  </a:lnTo>
                  <a:lnTo>
                    <a:pt x="3476" y="11327"/>
                  </a:lnTo>
                  <a:lnTo>
                    <a:pt x="3343" y="11115"/>
                  </a:lnTo>
                  <a:lnTo>
                    <a:pt x="3237" y="10930"/>
                  </a:lnTo>
                  <a:lnTo>
                    <a:pt x="3184" y="10691"/>
                  </a:lnTo>
                  <a:lnTo>
                    <a:pt x="3105" y="10479"/>
                  </a:lnTo>
                  <a:lnTo>
                    <a:pt x="3078" y="10240"/>
                  </a:lnTo>
                  <a:lnTo>
                    <a:pt x="3078" y="10028"/>
                  </a:lnTo>
                  <a:lnTo>
                    <a:pt x="3078" y="8065"/>
                  </a:lnTo>
                  <a:lnTo>
                    <a:pt x="3078" y="7852"/>
                  </a:lnTo>
                  <a:lnTo>
                    <a:pt x="3131" y="7667"/>
                  </a:lnTo>
                  <a:lnTo>
                    <a:pt x="3184" y="7481"/>
                  </a:lnTo>
                  <a:lnTo>
                    <a:pt x="3264" y="7322"/>
                  </a:lnTo>
                  <a:lnTo>
                    <a:pt x="6606" y="1539"/>
                  </a:lnTo>
                  <a:lnTo>
                    <a:pt x="57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2"/>
            <p:cNvSpPr/>
            <p:nvPr/>
          </p:nvSpPr>
          <p:spPr>
            <a:xfrm>
              <a:off x="7860573" y="1265159"/>
              <a:ext cx="166513" cy="280151"/>
            </a:xfrm>
            <a:custGeom>
              <a:avLst/>
              <a:gdLst/>
              <a:ahLst/>
              <a:cxnLst/>
              <a:rect l="l" t="t" r="r" b="b"/>
              <a:pathLst>
                <a:path w="6607" h="11116" extrusionOk="0">
                  <a:moveTo>
                    <a:pt x="5704" y="0"/>
                  </a:moveTo>
                  <a:lnTo>
                    <a:pt x="5306" y="213"/>
                  </a:lnTo>
                  <a:lnTo>
                    <a:pt x="4086" y="2335"/>
                  </a:lnTo>
                  <a:lnTo>
                    <a:pt x="4033" y="2388"/>
                  </a:lnTo>
                  <a:lnTo>
                    <a:pt x="3953" y="2414"/>
                  </a:lnTo>
                  <a:lnTo>
                    <a:pt x="3821" y="2414"/>
                  </a:lnTo>
                  <a:lnTo>
                    <a:pt x="1937" y="5704"/>
                  </a:lnTo>
                  <a:lnTo>
                    <a:pt x="1831" y="5889"/>
                  </a:lnTo>
                  <a:lnTo>
                    <a:pt x="1778" y="6102"/>
                  </a:lnTo>
                  <a:lnTo>
                    <a:pt x="1725" y="6287"/>
                  </a:lnTo>
                  <a:lnTo>
                    <a:pt x="1725" y="6499"/>
                  </a:lnTo>
                  <a:lnTo>
                    <a:pt x="1725" y="8383"/>
                  </a:lnTo>
                  <a:lnTo>
                    <a:pt x="1725" y="8622"/>
                  </a:lnTo>
                  <a:lnTo>
                    <a:pt x="1752" y="8887"/>
                  </a:lnTo>
                  <a:lnTo>
                    <a:pt x="1831" y="9099"/>
                  </a:lnTo>
                  <a:lnTo>
                    <a:pt x="1911" y="9338"/>
                  </a:lnTo>
                  <a:lnTo>
                    <a:pt x="1990" y="9550"/>
                  </a:lnTo>
                  <a:lnTo>
                    <a:pt x="2123" y="9762"/>
                  </a:lnTo>
                  <a:lnTo>
                    <a:pt x="2282" y="9948"/>
                  </a:lnTo>
                  <a:lnTo>
                    <a:pt x="2441" y="10134"/>
                  </a:lnTo>
                  <a:lnTo>
                    <a:pt x="2494" y="10187"/>
                  </a:lnTo>
                  <a:lnTo>
                    <a:pt x="2521" y="10266"/>
                  </a:lnTo>
                  <a:lnTo>
                    <a:pt x="2521" y="10346"/>
                  </a:lnTo>
                  <a:lnTo>
                    <a:pt x="2468" y="10425"/>
                  </a:lnTo>
                  <a:lnTo>
                    <a:pt x="2388" y="10452"/>
                  </a:lnTo>
                  <a:lnTo>
                    <a:pt x="558" y="10452"/>
                  </a:lnTo>
                  <a:lnTo>
                    <a:pt x="425" y="10611"/>
                  </a:lnTo>
                  <a:lnTo>
                    <a:pt x="293" y="10770"/>
                  </a:lnTo>
                  <a:lnTo>
                    <a:pt x="27" y="11062"/>
                  </a:lnTo>
                  <a:lnTo>
                    <a:pt x="1" y="11089"/>
                  </a:lnTo>
                  <a:lnTo>
                    <a:pt x="54" y="11115"/>
                  </a:lnTo>
                  <a:lnTo>
                    <a:pt x="4006" y="11115"/>
                  </a:lnTo>
                  <a:lnTo>
                    <a:pt x="4033" y="11089"/>
                  </a:lnTo>
                  <a:lnTo>
                    <a:pt x="4033" y="11062"/>
                  </a:lnTo>
                  <a:lnTo>
                    <a:pt x="3768" y="10770"/>
                  </a:lnTo>
                  <a:lnTo>
                    <a:pt x="3609" y="10611"/>
                  </a:lnTo>
                  <a:lnTo>
                    <a:pt x="3476" y="10425"/>
                  </a:lnTo>
                  <a:lnTo>
                    <a:pt x="3343" y="10213"/>
                  </a:lnTo>
                  <a:lnTo>
                    <a:pt x="3237" y="10028"/>
                  </a:lnTo>
                  <a:lnTo>
                    <a:pt x="3184" y="9789"/>
                  </a:lnTo>
                  <a:lnTo>
                    <a:pt x="3105" y="9577"/>
                  </a:lnTo>
                  <a:lnTo>
                    <a:pt x="3078" y="9338"/>
                  </a:lnTo>
                  <a:lnTo>
                    <a:pt x="3078" y="9126"/>
                  </a:lnTo>
                  <a:lnTo>
                    <a:pt x="3078" y="7163"/>
                  </a:lnTo>
                  <a:lnTo>
                    <a:pt x="3078" y="6950"/>
                  </a:lnTo>
                  <a:lnTo>
                    <a:pt x="3131" y="6765"/>
                  </a:lnTo>
                  <a:lnTo>
                    <a:pt x="3184" y="6579"/>
                  </a:lnTo>
                  <a:lnTo>
                    <a:pt x="3264" y="6420"/>
                  </a:lnTo>
                  <a:lnTo>
                    <a:pt x="6606" y="637"/>
                  </a:lnTo>
                  <a:lnTo>
                    <a:pt x="6606" y="637"/>
                  </a:lnTo>
                  <a:lnTo>
                    <a:pt x="5863" y="982"/>
                  </a:lnTo>
                  <a:lnTo>
                    <a:pt x="5810" y="982"/>
                  </a:lnTo>
                  <a:lnTo>
                    <a:pt x="5810" y="929"/>
                  </a:lnTo>
                  <a:lnTo>
                    <a:pt x="5784" y="27"/>
                  </a:lnTo>
                  <a:lnTo>
                    <a:pt x="575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2"/>
            <p:cNvSpPr/>
            <p:nvPr/>
          </p:nvSpPr>
          <p:spPr>
            <a:xfrm>
              <a:off x="7786377" y="1120749"/>
              <a:ext cx="332295" cy="185894"/>
            </a:xfrm>
            <a:custGeom>
              <a:avLst/>
              <a:gdLst/>
              <a:ahLst/>
              <a:cxnLst/>
              <a:rect l="l" t="t" r="r" b="b"/>
              <a:pathLst>
                <a:path w="13185" h="7376" extrusionOk="0">
                  <a:moveTo>
                    <a:pt x="5120" y="1"/>
                  </a:moveTo>
                  <a:lnTo>
                    <a:pt x="4377" y="1619"/>
                  </a:lnTo>
                  <a:lnTo>
                    <a:pt x="4351" y="1645"/>
                  </a:lnTo>
                  <a:lnTo>
                    <a:pt x="4324" y="1645"/>
                  </a:lnTo>
                  <a:lnTo>
                    <a:pt x="3555" y="1300"/>
                  </a:lnTo>
                  <a:lnTo>
                    <a:pt x="3528" y="1274"/>
                  </a:lnTo>
                  <a:lnTo>
                    <a:pt x="3502" y="1300"/>
                  </a:lnTo>
                  <a:lnTo>
                    <a:pt x="2998" y="1990"/>
                  </a:lnTo>
                  <a:lnTo>
                    <a:pt x="2945" y="1990"/>
                  </a:lnTo>
                  <a:lnTo>
                    <a:pt x="2069" y="1513"/>
                  </a:lnTo>
                  <a:lnTo>
                    <a:pt x="2016" y="1486"/>
                  </a:lnTo>
                  <a:lnTo>
                    <a:pt x="1990" y="1513"/>
                  </a:lnTo>
                  <a:lnTo>
                    <a:pt x="1539" y="2414"/>
                  </a:lnTo>
                  <a:lnTo>
                    <a:pt x="1539" y="2441"/>
                  </a:lnTo>
                  <a:lnTo>
                    <a:pt x="1512" y="2441"/>
                  </a:lnTo>
                  <a:lnTo>
                    <a:pt x="637" y="2282"/>
                  </a:lnTo>
                  <a:lnTo>
                    <a:pt x="610" y="2308"/>
                  </a:lnTo>
                  <a:lnTo>
                    <a:pt x="584" y="2335"/>
                  </a:lnTo>
                  <a:lnTo>
                    <a:pt x="849" y="3582"/>
                  </a:lnTo>
                  <a:lnTo>
                    <a:pt x="823" y="3635"/>
                  </a:lnTo>
                  <a:lnTo>
                    <a:pt x="27" y="4324"/>
                  </a:lnTo>
                  <a:lnTo>
                    <a:pt x="0" y="4377"/>
                  </a:lnTo>
                  <a:lnTo>
                    <a:pt x="27" y="4404"/>
                  </a:lnTo>
                  <a:lnTo>
                    <a:pt x="637" y="5067"/>
                  </a:lnTo>
                  <a:lnTo>
                    <a:pt x="637" y="5120"/>
                  </a:lnTo>
                  <a:lnTo>
                    <a:pt x="239" y="5996"/>
                  </a:lnTo>
                  <a:lnTo>
                    <a:pt x="239" y="6022"/>
                  </a:lnTo>
                  <a:lnTo>
                    <a:pt x="266" y="6049"/>
                  </a:lnTo>
                  <a:lnTo>
                    <a:pt x="1247" y="6181"/>
                  </a:lnTo>
                  <a:lnTo>
                    <a:pt x="1274" y="6208"/>
                  </a:lnTo>
                  <a:lnTo>
                    <a:pt x="1565" y="7057"/>
                  </a:lnTo>
                  <a:lnTo>
                    <a:pt x="1592" y="7083"/>
                  </a:lnTo>
                  <a:lnTo>
                    <a:pt x="1645" y="7083"/>
                  </a:lnTo>
                  <a:lnTo>
                    <a:pt x="2388" y="6394"/>
                  </a:lnTo>
                  <a:lnTo>
                    <a:pt x="2441" y="6394"/>
                  </a:lnTo>
                  <a:lnTo>
                    <a:pt x="3528" y="7163"/>
                  </a:lnTo>
                  <a:lnTo>
                    <a:pt x="3608" y="7163"/>
                  </a:lnTo>
                  <a:lnTo>
                    <a:pt x="4112" y="5863"/>
                  </a:lnTo>
                  <a:lnTo>
                    <a:pt x="4139" y="5836"/>
                  </a:lnTo>
                  <a:lnTo>
                    <a:pt x="4192" y="5836"/>
                  </a:lnTo>
                  <a:lnTo>
                    <a:pt x="4908" y="6208"/>
                  </a:lnTo>
                  <a:lnTo>
                    <a:pt x="4961" y="6208"/>
                  </a:lnTo>
                  <a:lnTo>
                    <a:pt x="5279" y="5332"/>
                  </a:lnTo>
                  <a:lnTo>
                    <a:pt x="5332" y="5306"/>
                  </a:lnTo>
                  <a:lnTo>
                    <a:pt x="5359" y="5306"/>
                  </a:lnTo>
                  <a:lnTo>
                    <a:pt x="6340" y="6261"/>
                  </a:lnTo>
                  <a:lnTo>
                    <a:pt x="6393" y="6261"/>
                  </a:lnTo>
                  <a:lnTo>
                    <a:pt x="6420" y="6234"/>
                  </a:lnTo>
                  <a:lnTo>
                    <a:pt x="6844" y="5200"/>
                  </a:lnTo>
                  <a:lnTo>
                    <a:pt x="6871" y="5173"/>
                  </a:lnTo>
                  <a:lnTo>
                    <a:pt x="6897" y="5173"/>
                  </a:lnTo>
                  <a:lnTo>
                    <a:pt x="7746" y="6208"/>
                  </a:lnTo>
                  <a:lnTo>
                    <a:pt x="7773" y="6208"/>
                  </a:lnTo>
                  <a:lnTo>
                    <a:pt x="8648" y="5730"/>
                  </a:lnTo>
                  <a:lnTo>
                    <a:pt x="8701" y="5730"/>
                  </a:lnTo>
                  <a:lnTo>
                    <a:pt x="8728" y="5757"/>
                  </a:lnTo>
                  <a:lnTo>
                    <a:pt x="8754" y="6659"/>
                  </a:lnTo>
                  <a:lnTo>
                    <a:pt x="8754" y="6712"/>
                  </a:lnTo>
                  <a:lnTo>
                    <a:pt x="8807" y="6712"/>
                  </a:lnTo>
                  <a:lnTo>
                    <a:pt x="9895" y="6181"/>
                  </a:lnTo>
                  <a:lnTo>
                    <a:pt x="9921" y="6181"/>
                  </a:lnTo>
                  <a:lnTo>
                    <a:pt x="9948" y="6208"/>
                  </a:lnTo>
                  <a:lnTo>
                    <a:pt x="10611" y="7348"/>
                  </a:lnTo>
                  <a:lnTo>
                    <a:pt x="10638" y="7375"/>
                  </a:lnTo>
                  <a:lnTo>
                    <a:pt x="10691" y="7348"/>
                  </a:lnTo>
                  <a:lnTo>
                    <a:pt x="11142" y="6632"/>
                  </a:lnTo>
                  <a:lnTo>
                    <a:pt x="11168" y="6632"/>
                  </a:lnTo>
                  <a:lnTo>
                    <a:pt x="12256" y="7083"/>
                  </a:lnTo>
                  <a:lnTo>
                    <a:pt x="12309" y="7083"/>
                  </a:lnTo>
                  <a:lnTo>
                    <a:pt x="12309" y="7030"/>
                  </a:lnTo>
                  <a:lnTo>
                    <a:pt x="12044" y="5943"/>
                  </a:lnTo>
                  <a:lnTo>
                    <a:pt x="12070" y="5916"/>
                  </a:lnTo>
                  <a:lnTo>
                    <a:pt x="13184" y="5014"/>
                  </a:lnTo>
                  <a:lnTo>
                    <a:pt x="13184" y="4988"/>
                  </a:lnTo>
                  <a:lnTo>
                    <a:pt x="13184" y="4961"/>
                  </a:lnTo>
                  <a:lnTo>
                    <a:pt x="11884" y="3449"/>
                  </a:lnTo>
                  <a:lnTo>
                    <a:pt x="11884" y="3423"/>
                  </a:lnTo>
                  <a:lnTo>
                    <a:pt x="11884" y="3396"/>
                  </a:lnTo>
                  <a:lnTo>
                    <a:pt x="12442" y="2786"/>
                  </a:lnTo>
                  <a:lnTo>
                    <a:pt x="12442" y="2733"/>
                  </a:lnTo>
                  <a:lnTo>
                    <a:pt x="12415" y="2706"/>
                  </a:lnTo>
                  <a:lnTo>
                    <a:pt x="11699" y="2308"/>
                  </a:lnTo>
                  <a:lnTo>
                    <a:pt x="11699" y="2282"/>
                  </a:lnTo>
                  <a:lnTo>
                    <a:pt x="11699" y="2255"/>
                  </a:lnTo>
                  <a:lnTo>
                    <a:pt x="11991" y="1009"/>
                  </a:lnTo>
                  <a:lnTo>
                    <a:pt x="11991" y="982"/>
                  </a:lnTo>
                  <a:lnTo>
                    <a:pt x="11964" y="955"/>
                  </a:lnTo>
                  <a:lnTo>
                    <a:pt x="10240" y="1035"/>
                  </a:lnTo>
                  <a:lnTo>
                    <a:pt x="10213" y="1009"/>
                  </a:lnTo>
                  <a:lnTo>
                    <a:pt x="10187" y="982"/>
                  </a:lnTo>
                  <a:lnTo>
                    <a:pt x="9921" y="27"/>
                  </a:lnTo>
                  <a:lnTo>
                    <a:pt x="9895" y="1"/>
                  </a:lnTo>
                  <a:lnTo>
                    <a:pt x="9868" y="1"/>
                  </a:lnTo>
                  <a:lnTo>
                    <a:pt x="8356" y="796"/>
                  </a:lnTo>
                  <a:lnTo>
                    <a:pt x="8303" y="796"/>
                  </a:lnTo>
                  <a:lnTo>
                    <a:pt x="7508" y="1"/>
                  </a:lnTo>
                  <a:lnTo>
                    <a:pt x="7454" y="1"/>
                  </a:lnTo>
                  <a:lnTo>
                    <a:pt x="6871" y="823"/>
                  </a:lnTo>
                  <a:lnTo>
                    <a:pt x="6844" y="849"/>
                  </a:lnTo>
                  <a:lnTo>
                    <a:pt x="6818" y="823"/>
                  </a:lnTo>
                  <a:lnTo>
                    <a:pt x="5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2"/>
            <p:cNvSpPr/>
            <p:nvPr/>
          </p:nvSpPr>
          <p:spPr>
            <a:xfrm>
              <a:off x="7961535" y="1144817"/>
              <a:ext cx="157138" cy="161825"/>
            </a:xfrm>
            <a:custGeom>
              <a:avLst/>
              <a:gdLst/>
              <a:ahLst/>
              <a:cxnLst/>
              <a:rect l="l" t="t" r="r" b="b"/>
              <a:pathLst>
                <a:path w="6235" h="6421" extrusionOk="0">
                  <a:moveTo>
                    <a:pt x="80" y="4271"/>
                  </a:moveTo>
                  <a:lnTo>
                    <a:pt x="0" y="4298"/>
                  </a:lnTo>
                  <a:lnTo>
                    <a:pt x="796" y="5253"/>
                  </a:lnTo>
                  <a:lnTo>
                    <a:pt x="823" y="5253"/>
                  </a:lnTo>
                  <a:lnTo>
                    <a:pt x="1698" y="4775"/>
                  </a:lnTo>
                  <a:lnTo>
                    <a:pt x="1751" y="4775"/>
                  </a:lnTo>
                  <a:lnTo>
                    <a:pt x="1698" y="4722"/>
                  </a:lnTo>
                  <a:lnTo>
                    <a:pt x="1592" y="4643"/>
                  </a:lnTo>
                  <a:lnTo>
                    <a:pt x="1486" y="4643"/>
                  </a:lnTo>
                  <a:lnTo>
                    <a:pt x="1353" y="4669"/>
                  </a:lnTo>
                  <a:lnTo>
                    <a:pt x="876" y="4881"/>
                  </a:lnTo>
                  <a:lnTo>
                    <a:pt x="796" y="4908"/>
                  </a:lnTo>
                  <a:lnTo>
                    <a:pt x="637" y="4908"/>
                  </a:lnTo>
                  <a:lnTo>
                    <a:pt x="584" y="4855"/>
                  </a:lnTo>
                  <a:lnTo>
                    <a:pt x="504" y="4828"/>
                  </a:lnTo>
                  <a:lnTo>
                    <a:pt x="478" y="4749"/>
                  </a:lnTo>
                  <a:lnTo>
                    <a:pt x="425" y="4669"/>
                  </a:lnTo>
                  <a:lnTo>
                    <a:pt x="425" y="4590"/>
                  </a:lnTo>
                  <a:lnTo>
                    <a:pt x="398" y="4510"/>
                  </a:lnTo>
                  <a:lnTo>
                    <a:pt x="372" y="4457"/>
                  </a:lnTo>
                  <a:lnTo>
                    <a:pt x="345" y="4377"/>
                  </a:lnTo>
                  <a:lnTo>
                    <a:pt x="292" y="4351"/>
                  </a:lnTo>
                  <a:lnTo>
                    <a:pt x="160" y="4271"/>
                  </a:lnTo>
                  <a:close/>
                  <a:moveTo>
                    <a:pt x="5014" y="0"/>
                  </a:moveTo>
                  <a:lnTo>
                    <a:pt x="3529" y="54"/>
                  </a:lnTo>
                  <a:lnTo>
                    <a:pt x="3422" y="398"/>
                  </a:lnTo>
                  <a:lnTo>
                    <a:pt x="3422" y="505"/>
                  </a:lnTo>
                  <a:lnTo>
                    <a:pt x="3449" y="611"/>
                  </a:lnTo>
                  <a:lnTo>
                    <a:pt x="3502" y="690"/>
                  </a:lnTo>
                  <a:lnTo>
                    <a:pt x="3582" y="770"/>
                  </a:lnTo>
                  <a:lnTo>
                    <a:pt x="3820" y="902"/>
                  </a:lnTo>
                  <a:lnTo>
                    <a:pt x="3873" y="955"/>
                  </a:lnTo>
                  <a:lnTo>
                    <a:pt x="3926" y="1009"/>
                  </a:lnTo>
                  <a:lnTo>
                    <a:pt x="3980" y="1141"/>
                  </a:lnTo>
                  <a:lnTo>
                    <a:pt x="3953" y="1274"/>
                  </a:lnTo>
                  <a:lnTo>
                    <a:pt x="3926" y="1353"/>
                  </a:lnTo>
                  <a:lnTo>
                    <a:pt x="3900" y="1406"/>
                  </a:lnTo>
                  <a:lnTo>
                    <a:pt x="3741" y="1566"/>
                  </a:lnTo>
                  <a:lnTo>
                    <a:pt x="3688" y="1672"/>
                  </a:lnTo>
                  <a:lnTo>
                    <a:pt x="3661" y="1778"/>
                  </a:lnTo>
                  <a:lnTo>
                    <a:pt x="3688" y="1884"/>
                  </a:lnTo>
                  <a:lnTo>
                    <a:pt x="3741" y="1990"/>
                  </a:lnTo>
                  <a:lnTo>
                    <a:pt x="4669" y="3104"/>
                  </a:lnTo>
                  <a:lnTo>
                    <a:pt x="4749" y="3210"/>
                  </a:lnTo>
                  <a:lnTo>
                    <a:pt x="4749" y="3343"/>
                  </a:lnTo>
                  <a:lnTo>
                    <a:pt x="4722" y="3476"/>
                  </a:lnTo>
                  <a:lnTo>
                    <a:pt x="4643" y="3582"/>
                  </a:lnTo>
                  <a:lnTo>
                    <a:pt x="3900" y="4165"/>
                  </a:lnTo>
                  <a:lnTo>
                    <a:pt x="3847" y="4218"/>
                  </a:lnTo>
                  <a:lnTo>
                    <a:pt x="3794" y="4324"/>
                  </a:lnTo>
                  <a:lnTo>
                    <a:pt x="3767" y="4404"/>
                  </a:lnTo>
                  <a:lnTo>
                    <a:pt x="3794" y="4484"/>
                  </a:lnTo>
                  <a:lnTo>
                    <a:pt x="3873" y="4855"/>
                  </a:lnTo>
                  <a:lnTo>
                    <a:pt x="3873" y="4935"/>
                  </a:lnTo>
                  <a:lnTo>
                    <a:pt x="3873" y="5041"/>
                  </a:lnTo>
                  <a:lnTo>
                    <a:pt x="3820" y="5120"/>
                  </a:lnTo>
                  <a:lnTo>
                    <a:pt x="3767" y="5173"/>
                  </a:lnTo>
                  <a:lnTo>
                    <a:pt x="3688" y="5226"/>
                  </a:lnTo>
                  <a:lnTo>
                    <a:pt x="3608" y="5253"/>
                  </a:lnTo>
                  <a:lnTo>
                    <a:pt x="3529" y="5253"/>
                  </a:lnTo>
                  <a:lnTo>
                    <a:pt x="3422" y="5226"/>
                  </a:lnTo>
                  <a:lnTo>
                    <a:pt x="3104" y="5094"/>
                  </a:lnTo>
                  <a:lnTo>
                    <a:pt x="2971" y="5067"/>
                  </a:lnTo>
                  <a:lnTo>
                    <a:pt x="2865" y="5094"/>
                  </a:lnTo>
                  <a:lnTo>
                    <a:pt x="2759" y="5120"/>
                  </a:lnTo>
                  <a:lnTo>
                    <a:pt x="2680" y="5226"/>
                  </a:lnTo>
                  <a:lnTo>
                    <a:pt x="2627" y="5306"/>
                  </a:lnTo>
                  <a:lnTo>
                    <a:pt x="2574" y="5385"/>
                  </a:lnTo>
                  <a:lnTo>
                    <a:pt x="2494" y="5439"/>
                  </a:lnTo>
                  <a:lnTo>
                    <a:pt x="2414" y="5465"/>
                  </a:lnTo>
                  <a:lnTo>
                    <a:pt x="2255" y="5465"/>
                  </a:lnTo>
                  <a:lnTo>
                    <a:pt x="2176" y="5439"/>
                  </a:lnTo>
                  <a:lnTo>
                    <a:pt x="2123" y="5385"/>
                  </a:lnTo>
                  <a:lnTo>
                    <a:pt x="2070" y="5306"/>
                  </a:lnTo>
                  <a:lnTo>
                    <a:pt x="1778" y="4802"/>
                  </a:lnTo>
                  <a:lnTo>
                    <a:pt x="1751" y="4775"/>
                  </a:lnTo>
                  <a:lnTo>
                    <a:pt x="1751" y="4802"/>
                  </a:lnTo>
                  <a:lnTo>
                    <a:pt x="1804" y="5704"/>
                  </a:lnTo>
                  <a:lnTo>
                    <a:pt x="1804" y="5757"/>
                  </a:lnTo>
                  <a:lnTo>
                    <a:pt x="1857" y="5757"/>
                  </a:lnTo>
                  <a:lnTo>
                    <a:pt x="2945" y="5226"/>
                  </a:lnTo>
                  <a:lnTo>
                    <a:pt x="2971" y="5226"/>
                  </a:lnTo>
                  <a:lnTo>
                    <a:pt x="2998" y="5253"/>
                  </a:lnTo>
                  <a:lnTo>
                    <a:pt x="3661" y="6393"/>
                  </a:lnTo>
                  <a:lnTo>
                    <a:pt x="3688" y="6420"/>
                  </a:lnTo>
                  <a:lnTo>
                    <a:pt x="3741" y="6393"/>
                  </a:lnTo>
                  <a:lnTo>
                    <a:pt x="4192" y="5677"/>
                  </a:lnTo>
                  <a:lnTo>
                    <a:pt x="4218" y="5677"/>
                  </a:lnTo>
                  <a:lnTo>
                    <a:pt x="5306" y="6128"/>
                  </a:lnTo>
                  <a:lnTo>
                    <a:pt x="5359" y="6128"/>
                  </a:lnTo>
                  <a:lnTo>
                    <a:pt x="5359" y="6075"/>
                  </a:lnTo>
                  <a:lnTo>
                    <a:pt x="5094" y="4988"/>
                  </a:lnTo>
                  <a:lnTo>
                    <a:pt x="5120" y="4961"/>
                  </a:lnTo>
                  <a:lnTo>
                    <a:pt x="6234" y="4059"/>
                  </a:lnTo>
                  <a:lnTo>
                    <a:pt x="6234" y="4033"/>
                  </a:lnTo>
                  <a:lnTo>
                    <a:pt x="6234" y="4006"/>
                  </a:lnTo>
                  <a:lnTo>
                    <a:pt x="4934" y="2494"/>
                  </a:lnTo>
                  <a:lnTo>
                    <a:pt x="4934" y="2468"/>
                  </a:lnTo>
                  <a:lnTo>
                    <a:pt x="4934" y="2441"/>
                  </a:lnTo>
                  <a:lnTo>
                    <a:pt x="5492" y="1831"/>
                  </a:lnTo>
                  <a:lnTo>
                    <a:pt x="5492" y="1778"/>
                  </a:lnTo>
                  <a:lnTo>
                    <a:pt x="5465" y="1751"/>
                  </a:lnTo>
                  <a:lnTo>
                    <a:pt x="4749" y="1353"/>
                  </a:lnTo>
                  <a:lnTo>
                    <a:pt x="4749" y="1327"/>
                  </a:lnTo>
                  <a:lnTo>
                    <a:pt x="4749" y="1300"/>
                  </a:lnTo>
                  <a:lnTo>
                    <a:pt x="5041" y="54"/>
                  </a:lnTo>
                  <a:lnTo>
                    <a:pt x="5041" y="27"/>
                  </a:lnTo>
                  <a:lnTo>
                    <a:pt x="50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2"/>
            <p:cNvSpPr/>
            <p:nvPr/>
          </p:nvSpPr>
          <p:spPr>
            <a:xfrm>
              <a:off x="7980260" y="1184259"/>
              <a:ext cx="78909" cy="49498"/>
            </a:xfrm>
            <a:custGeom>
              <a:avLst/>
              <a:gdLst/>
              <a:ahLst/>
              <a:cxnLst/>
              <a:rect l="l" t="t" r="r" b="b"/>
              <a:pathLst>
                <a:path w="3131" h="1964" extrusionOk="0">
                  <a:moveTo>
                    <a:pt x="1274" y="1"/>
                  </a:moveTo>
                  <a:lnTo>
                    <a:pt x="1141" y="27"/>
                  </a:lnTo>
                  <a:lnTo>
                    <a:pt x="133" y="558"/>
                  </a:lnTo>
                  <a:lnTo>
                    <a:pt x="53" y="611"/>
                  </a:lnTo>
                  <a:lnTo>
                    <a:pt x="27" y="690"/>
                  </a:lnTo>
                  <a:lnTo>
                    <a:pt x="0" y="796"/>
                  </a:lnTo>
                  <a:lnTo>
                    <a:pt x="27" y="903"/>
                  </a:lnTo>
                  <a:lnTo>
                    <a:pt x="106" y="982"/>
                  </a:lnTo>
                  <a:lnTo>
                    <a:pt x="186" y="1009"/>
                  </a:lnTo>
                  <a:lnTo>
                    <a:pt x="292" y="1035"/>
                  </a:lnTo>
                  <a:lnTo>
                    <a:pt x="372" y="1009"/>
                  </a:lnTo>
                  <a:lnTo>
                    <a:pt x="1194" y="558"/>
                  </a:lnTo>
                  <a:lnTo>
                    <a:pt x="1512" y="1221"/>
                  </a:lnTo>
                  <a:lnTo>
                    <a:pt x="1565" y="1327"/>
                  </a:lnTo>
                  <a:lnTo>
                    <a:pt x="1671" y="1380"/>
                  </a:lnTo>
                  <a:lnTo>
                    <a:pt x="1778" y="1407"/>
                  </a:lnTo>
                  <a:lnTo>
                    <a:pt x="1884" y="1380"/>
                  </a:lnTo>
                  <a:lnTo>
                    <a:pt x="2547" y="1194"/>
                  </a:lnTo>
                  <a:lnTo>
                    <a:pt x="2653" y="1751"/>
                  </a:lnTo>
                  <a:lnTo>
                    <a:pt x="2679" y="1857"/>
                  </a:lnTo>
                  <a:lnTo>
                    <a:pt x="2733" y="1911"/>
                  </a:lnTo>
                  <a:lnTo>
                    <a:pt x="2812" y="1964"/>
                  </a:lnTo>
                  <a:lnTo>
                    <a:pt x="2945" y="1964"/>
                  </a:lnTo>
                  <a:lnTo>
                    <a:pt x="3024" y="1937"/>
                  </a:lnTo>
                  <a:lnTo>
                    <a:pt x="3104" y="1857"/>
                  </a:lnTo>
                  <a:lnTo>
                    <a:pt x="3130" y="1778"/>
                  </a:lnTo>
                  <a:lnTo>
                    <a:pt x="3130" y="1672"/>
                  </a:lnTo>
                  <a:lnTo>
                    <a:pt x="2998" y="876"/>
                  </a:lnTo>
                  <a:lnTo>
                    <a:pt x="2945" y="770"/>
                  </a:lnTo>
                  <a:lnTo>
                    <a:pt x="2865" y="664"/>
                  </a:lnTo>
                  <a:lnTo>
                    <a:pt x="2733" y="637"/>
                  </a:lnTo>
                  <a:lnTo>
                    <a:pt x="2600" y="637"/>
                  </a:lnTo>
                  <a:lnTo>
                    <a:pt x="1910" y="849"/>
                  </a:lnTo>
                  <a:lnTo>
                    <a:pt x="1565" y="160"/>
                  </a:lnTo>
                  <a:lnTo>
                    <a:pt x="1486" y="54"/>
                  </a:lnTo>
                  <a:lnTo>
                    <a:pt x="138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2"/>
            <p:cNvSpPr/>
            <p:nvPr/>
          </p:nvSpPr>
          <p:spPr>
            <a:xfrm>
              <a:off x="7827835" y="1209008"/>
              <a:ext cx="78229" cy="35460"/>
            </a:xfrm>
            <a:custGeom>
              <a:avLst/>
              <a:gdLst/>
              <a:ahLst/>
              <a:cxnLst/>
              <a:rect l="l" t="t" r="r" b="b"/>
              <a:pathLst>
                <a:path w="3104" h="1407" extrusionOk="0">
                  <a:moveTo>
                    <a:pt x="2096" y="0"/>
                  </a:moveTo>
                  <a:lnTo>
                    <a:pt x="1963" y="27"/>
                  </a:lnTo>
                  <a:lnTo>
                    <a:pt x="1857" y="106"/>
                  </a:lnTo>
                  <a:lnTo>
                    <a:pt x="1592" y="398"/>
                  </a:lnTo>
                  <a:lnTo>
                    <a:pt x="769" y="239"/>
                  </a:lnTo>
                  <a:lnTo>
                    <a:pt x="610" y="239"/>
                  </a:lnTo>
                  <a:lnTo>
                    <a:pt x="531" y="292"/>
                  </a:lnTo>
                  <a:lnTo>
                    <a:pt x="478" y="345"/>
                  </a:lnTo>
                  <a:lnTo>
                    <a:pt x="27" y="1008"/>
                  </a:lnTo>
                  <a:lnTo>
                    <a:pt x="0" y="1088"/>
                  </a:lnTo>
                  <a:lnTo>
                    <a:pt x="0" y="1194"/>
                  </a:lnTo>
                  <a:lnTo>
                    <a:pt x="27" y="1300"/>
                  </a:lnTo>
                  <a:lnTo>
                    <a:pt x="106" y="1353"/>
                  </a:lnTo>
                  <a:lnTo>
                    <a:pt x="159" y="1406"/>
                  </a:lnTo>
                  <a:lnTo>
                    <a:pt x="239" y="1406"/>
                  </a:lnTo>
                  <a:lnTo>
                    <a:pt x="345" y="1379"/>
                  </a:lnTo>
                  <a:lnTo>
                    <a:pt x="398" y="1353"/>
                  </a:lnTo>
                  <a:lnTo>
                    <a:pt x="451" y="1300"/>
                  </a:lnTo>
                  <a:lnTo>
                    <a:pt x="822" y="769"/>
                  </a:lnTo>
                  <a:lnTo>
                    <a:pt x="1618" y="929"/>
                  </a:lnTo>
                  <a:lnTo>
                    <a:pt x="1698" y="929"/>
                  </a:lnTo>
                  <a:lnTo>
                    <a:pt x="1777" y="902"/>
                  </a:lnTo>
                  <a:lnTo>
                    <a:pt x="1830" y="875"/>
                  </a:lnTo>
                  <a:lnTo>
                    <a:pt x="1883" y="822"/>
                  </a:lnTo>
                  <a:lnTo>
                    <a:pt x="2175" y="531"/>
                  </a:lnTo>
                  <a:lnTo>
                    <a:pt x="2812" y="584"/>
                  </a:lnTo>
                  <a:lnTo>
                    <a:pt x="2918" y="557"/>
                  </a:lnTo>
                  <a:lnTo>
                    <a:pt x="2998" y="504"/>
                  </a:lnTo>
                  <a:lnTo>
                    <a:pt x="3077" y="425"/>
                  </a:lnTo>
                  <a:lnTo>
                    <a:pt x="3104" y="345"/>
                  </a:lnTo>
                  <a:lnTo>
                    <a:pt x="3077" y="239"/>
                  </a:lnTo>
                  <a:lnTo>
                    <a:pt x="3024" y="159"/>
                  </a:lnTo>
                  <a:lnTo>
                    <a:pt x="2945" y="80"/>
                  </a:lnTo>
                  <a:lnTo>
                    <a:pt x="2865" y="53"/>
                  </a:lnTo>
                  <a:lnTo>
                    <a:pt x="209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0320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sp>
        <p:nvSpPr>
          <p:cNvPr id="2775" name="Google Shape;2775;p45"/>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Individuo valido </a:t>
            </a:r>
            <a:endParaRPr dirty="0"/>
          </a:p>
        </p:txBody>
      </p:sp>
      <p:sp>
        <p:nvSpPr>
          <p:cNvPr id="2777" name="Google Shape;2777;p45"/>
          <p:cNvSpPr txBox="1"/>
          <p:nvPr/>
        </p:nvSpPr>
        <p:spPr>
          <a:xfrm flipH="1">
            <a:off x="5697798" y="2348179"/>
            <a:ext cx="3222917"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dirty="0">
                <a:solidFill>
                  <a:schemeClr val="dk1"/>
                </a:solidFill>
                <a:latin typeface="Mulish"/>
                <a:ea typeface="Mulish"/>
                <a:cs typeface="Mulish"/>
                <a:sym typeface="Mulish"/>
              </a:rPr>
              <a:t>Un individuo è valido se rispetta i seguenti vincoli:</a:t>
            </a:r>
          </a:p>
          <a:p>
            <a:pPr marL="0" lvl="0" indent="0" algn="ctr" rtl="0">
              <a:spcBef>
                <a:spcPts val="0"/>
              </a:spcBef>
              <a:spcAft>
                <a:spcPts val="0"/>
              </a:spcAft>
              <a:buNone/>
            </a:pPr>
            <a:endParaRPr lang="it-IT" dirty="0">
              <a:solidFill>
                <a:schemeClr val="dk1"/>
              </a:solidFill>
              <a:latin typeface="Mulish"/>
              <a:ea typeface="Mulish"/>
              <a:cs typeface="Mulish"/>
              <a:sym typeface="Mulish"/>
            </a:endParaRPr>
          </a:p>
          <a:p>
            <a:pPr marL="285750" lvl="0" indent="-285750" algn="ctr" rtl="0">
              <a:spcBef>
                <a:spcPts val="0"/>
              </a:spcBef>
              <a:spcAft>
                <a:spcPts val="0"/>
              </a:spcAft>
              <a:buFont typeface="Arial" panose="020B0604020202020204" pitchFamily="34" charset="0"/>
              <a:buChar char="•"/>
            </a:pPr>
            <a:r>
              <a:rPr lang="it-IT" dirty="0">
                <a:solidFill>
                  <a:schemeClr val="dk1"/>
                </a:solidFill>
                <a:latin typeface="Mulish"/>
                <a:ea typeface="Mulish"/>
                <a:cs typeface="Mulish"/>
                <a:sym typeface="Mulish"/>
              </a:rPr>
              <a:t> ogni albero viene assegnato solo a un contadino nello stesso paese;</a:t>
            </a:r>
          </a:p>
          <a:p>
            <a:pPr marL="285750" lvl="0" indent="-285750" algn="ctr" rtl="0">
              <a:spcBef>
                <a:spcPts val="0"/>
              </a:spcBef>
              <a:spcAft>
                <a:spcPts val="0"/>
              </a:spcAft>
              <a:buFont typeface="Arial" panose="020B0604020202020204" pitchFamily="34" charset="0"/>
              <a:buChar char="•"/>
            </a:pPr>
            <a:r>
              <a:rPr lang="it-IT" dirty="0">
                <a:solidFill>
                  <a:schemeClr val="dk1"/>
                </a:solidFill>
                <a:latin typeface="Mulish"/>
                <a:ea typeface="Mulish"/>
                <a:cs typeface="Mulish"/>
                <a:sym typeface="Mulish"/>
              </a:rPr>
              <a:t>ogni albero viene assegnato a un solo contadino;</a:t>
            </a:r>
          </a:p>
          <a:p>
            <a:pPr marL="285750" lvl="0" indent="-285750" algn="ctr" rtl="0">
              <a:spcBef>
                <a:spcPts val="0"/>
              </a:spcBef>
              <a:spcAft>
                <a:spcPts val="0"/>
              </a:spcAft>
              <a:buFont typeface="Arial" panose="020B0604020202020204" pitchFamily="34" charset="0"/>
              <a:buChar char="•"/>
            </a:pPr>
            <a:r>
              <a:rPr lang="it-IT" dirty="0">
                <a:solidFill>
                  <a:schemeClr val="dk1"/>
                </a:solidFill>
                <a:latin typeface="Mulish"/>
                <a:ea typeface="Mulish"/>
                <a:cs typeface="Mulish"/>
                <a:sym typeface="Mulish"/>
              </a:rPr>
              <a:t>nessun contadino riceva più di 4 alberi; </a:t>
            </a:r>
          </a:p>
          <a:p>
            <a:pPr marL="0" lvl="0" indent="0" algn="ctr" rtl="0">
              <a:spcBef>
                <a:spcPts val="0"/>
              </a:spcBef>
              <a:spcAft>
                <a:spcPts val="0"/>
              </a:spcAft>
              <a:buNone/>
            </a:pPr>
            <a:endParaRPr sz="1500" dirty="0">
              <a:solidFill>
                <a:schemeClr val="dk1"/>
              </a:solidFill>
              <a:latin typeface="Mulish"/>
              <a:ea typeface="Mulish"/>
              <a:cs typeface="Mulish"/>
              <a:sym typeface="Mulish"/>
            </a:endParaRPr>
          </a:p>
        </p:txBody>
      </p:sp>
      <p:grpSp>
        <p:nvGrpSpPr>
          <p:cNvPr id="2778" name="Google Shape;2778;p45"/>
          <p:cNvGrpSpPr/>
          <p:nvPr/>
        </p:nvGrpSpPr>
        <p:grpSpPr>
          <a:xfrm>
            <a:off x="514508" y="1459368"/>
            <a:ext cx="5053010" cy="2692022"/>
            <a:chOff x="-6278622" y="2442183"/>
            <a:chExt cx="13760920" cy="7331215"/>
          </a:xfrm>
        </p:grpSpPr>
        <p:sp>
          <p:nvSpPr>
            <p:cNvPr id="2779" name="Google Shape;2779;p45"/>
            <p:cNvSpPr/>
            <p:nvPr/>
          </p:nvSpPr>
          <p:spPr>
            <a:xfrm>
              <a:off x="1809660" y="6027249"/>
              <a:ext cx="2851319" cy="636466"/>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5"/>
            <p:cNvSpPr/>
            <p:nvPr/>
          </p:nvSpPr>
          <p:spPr>
            <a:xfrm>
              <a:off x="-1119115" y="2686805"/>
              <a:ext cx="7940757" cy="5994897"/>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5"/>
            <p:cNvSpPr/>
            <p:nvPr/>
          </p:nvSpPr>
          <p:spPr>
            <a:xfrm>
              <a:off x="4673460" y="7404600"/>
              <a:ext cx="2138297" cy="1569232"/>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5"/>
            <p:cNvSpPr/>
            <p:nvPr/>
          </p:nvSpPr>
          <p:spPr>
            <a:xfrm>
              <a:off x="5692184" y="6856359"/>
              <a:ext cx="1102093" cy="601182"/>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5"/>
            <p:cNvSpPr/>
            <p:nvPr/>
          </p:nvSpPr>
          <p:spPr>
            <a:xfrm>
              <a:off x="4644299" y="6452480"/>
              <a:ext cx="543985" cy="614003"/>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5"/>
            <p:cNvSpPr/>
            <p:nvPr/>
          </p:nvSpPr>
          <p:spPr>
            <a:xfrm>
              <a:off x="3961246" y="6521890"/>
              <a:ext cx="1044590" cy="830433"/>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5"/>
            <p:cNvSpPr/>
            <p:nvPr/>
          </p:nvSpPr>
          <p:spPr>
            <a:xfrm>
              <a:off x="1733021" y="7419157"/>
              <a:ext cx="438186" cy="762419"/>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5"/>
            <p:cNvSpPr/>
            <p:nvPr/>
          </p:nvSpPr>
          <p:spPr>
            <a:xfrm>
              <a:off x="5684713" y="4263420"/>
              <a:ext cx="515644" cy="806476"/>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5"/>
            <p:cNvSpPr/>
            <p:nvPr/>
          </p:nvSpPr>
          <p:spPr>
            <a:xfrm>
              <a:off x="6578499" y="8749753"/>
              <a:ext cx="903798" cy="68360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5"/>
            <p:cNvSpPr/>
            <p:nvPr/>
          </p:nvSpPr>
          <p:spPr>
            <a:xfrm>
              <a:off x="5429827" y="5730618"/>
              <a:ext cx="448983" cy="743138"/>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5"/>
            <p:cNvSpPr/>
            <p:nvPr/>
          </p:nvSpPr>
          <p:spPr>
            <a:xfrm>
              <a:off x="5109099" y="6740387"/>
              <a:ext cx="357403" cy="438498"/>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5"/>
            <p:cNvSpPr/>
            <p:nvPr/>
          </p:nvSpPr>
          <p:spPr>
            <a:xfrm>
              <a:off x="1600565" y="2692782"/>
              <a:ext cx="501521" cy="31428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5"/>
            <p:cNvSpPr/>
            <p:nvPr/>
          </p:nvSpPr>
          <p:spPr>
            <a:xfrm>
              <a:off x="223662" y="2573242"/>
              <a:ext cx="474818" cy="171167"/>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5"/>
            <p:cNvSpPr/>
            <p:nvPr/>
          </p:nvSpPr>
          <p:spPr>
            <a:xfrm>
              <a:off x="-633492" y="3721493"/>
              <a:ext cx="223311" cy="223322"/>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5"/>
            <p:cNvSpPr/>
            <p:nvPr/>
          </p:nvSpPr>
          <p:spPr>
            <a:xfrm>
              <a:off x="4999394" y="7279855"/>
              <a:ext cx="415195" cy="15882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5"/>
            <p:cNvSpPr/>
            <p:nvPr/>
          </p:nvSpPr>
          <p:spPr>
            <a:xfrm>
              <a:off x="4312967" y="2740260"/>
              <a:ext cx="505473" cy="105708"/>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5"/>
            <p:cNvSpPr/>
            <p:nvPr/>
          </p:nvSpPr>
          <p:spPr>
            <a:xfrm>
              <a:off x="5799671" y="9079064"/>
              <a:ext cx="242398" cy="18774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5"/>
            <p:cNvSpPr/>
            <p:nvPr/>
          </p:nvSpPr>
          <p:spPr>
            <a:xfrm>
              <a:off x="3557275" y="6215475"/>
              <a:ext cx="158289" cy="246893"/>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5"/>
            <p:cNvSpPr/>
            <p:nvPr/>
          </p:nvSpPr>
          <p:spPr>
            <a:xfrm>
              <a:off x="2659295" y="2535308"/>
              <a:ext cx="309926" cy="127544"/>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5"/>
            <p:cNvSpPr/>
            <p:nvPr/>
          </p:nvSpPr>
          <p:spPr>
            <a:xfrm>
              <a:off x="527712" y="2537091"/>
              <a:ext cx="227456" cy="107443"/>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5"/>
            <p:cNvSpPr/>
            <p:nvPr/>
          </p:nvSpPr>
          <p:spPr>
            <a:xfrm>
              <a:off x="5311542" y="7289158"/>
              <a:ext cx="246591" cy="147789"/>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5"/>
            <p:cNvSpPr/>
            <p:nvPr/>
          </p:nvSpPr>
          <p:spPr>
            <a:xfrm>
              <a:off x="5392471" y="5363325"/>
              <a:ext cx="130670" cy="180952"/>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5"/>
            <p:cNvSpPr/>
            <p:nvPr/>
          </p:nvSpPr>
          <p:spPr>
            <a:xfrm>
              <a:off x="5378156" y="6128857"/>
              <a:ext cx="145805" cy="187556"/>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5"/>
            <p:cNvSpPr/>
            <p:nvPr/>
          </p:nvSpPr>
          <p:spPr>
            <a:xfrm>
              <a:off x="1263208" y="2530343"/>
              <a:ext cx="214972" cy="9124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5"/>
            <p:cNvSpPr/>
            <p:nvPr/>
          </p:nvSpPr>
          <p:spPr>
            <a:xfrm>
              <a:off x="7179563" y="7945033"/>
              <a:ext cx="142817" cy="1543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5"/>
            <p:cNvSpPr/>
            <p:nvPr/>
          </p:nvSpPr>
          <p:spPr>
            <a:xfrm>
              <a:off x="5884698" y="6624318"/>
              <a:ext cx="127393" cy="15386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5"/>
            <p:cNvSpPr/>
            <p:nvPr/>
          </p:nvSpPr>
          <p:spPr>
            <a:xfrm>
              <a:off x="1519781" y="2515353"/>
              <a:ext cx="168170" cy="96694"/>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5"/>
            <p:cNvSpPr/>
            <p:nvPr/>
          </p:nvSpPr>
          <p:spPr>
            <a:xfrm>
              <a:off x="5988088" y="2933547"/>
              <a:ext cx="156313" cy="80595"/>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5"/>
            <p:cNvSpPr/>
            <p:nvPr/>
          </p:nvSpPr>
          <p:spPr>
            <a:xfrm>
              <a:off x="2989422" y="2606790"/>
              <a:ext cx="157228" cy="90572"/>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5"/>
            <p:cNvSpPr/>
            <p:nvPr/>
          </p:nvSpPr>
          <p:spPr>
            <a:xfrm>
              <a:off x="5574140" y="6979320"/>
              <a:ext cx="149998" cy="77558"/>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5"/>
            <p:cNvSpPr/>
            <p:nvPr/>
          </p:nvSpPr>
          <p:spPr>
            <a:xfrm>
              <a:off x="1725550" y="2533669"/>
              <a:ext cx="119584" cy="7669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5"/>
            <p:cNvSpPr/>
            <p:nvPr/>
          </p:nvSpPr>
          <p:spPr>
            <a:xfrm>
              <a:off x="-2678458" y="2548708"/>
              <a:ext cx="1002946" cy="183266"/>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5"/>
            <p:cNvSpPr/>
            <p:nvPr/>
          </p:nvSpPr>
          <p:spPr>
            <a:xfrm>
              <a:off x="-6278622" y="2442183"/>
              <a:ext cx="6232356" cy="733121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5"/>
            <p:cNvSpPr/>
            <p:nvPr/>
          </p:nvSpPr>
          <p:spPr>
            <a:xfrm>
              <a:off x="-3679685" y="2638603"/>
              <a:ext cx="545624" cy="176759"/>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5"/>
            <p:cNvSpPr/>
            <p:nvPr/>
          </p:nvSpPr>
          <p:spPr>
            <a:xfrm>
              <a:off x="-665980" y="3155803"/>
              <a:ext cx="411532" cy="184278"/>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5"/>
            <p:cNvSpPr/>
            <p:nvPr/>
          </p:nvSpPr>
          <p:spPr>
            <a:xfrm>
              <a:off x="-3927099" y="5449460"/>
              <a:ext cx="508173" cy="218068"/>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5"/>
            <p:cNvSpPr/>
            <p:nvPr/>
          </p:nvSpPr>
          <p:spPr>
            <a:xfrm>
              <a:off x="-3102432" y="2579268"/>
              <a:ext cx="312384" cy="21599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5"/>
            <p:cNvSpPr/>
            <p:nvPr/>
          </p:nvSpPr>
          <p:spPr>
            <a:xfrm>
              <a:off x="-3472277" y="5631565"/>
              <a:ext cx="318216" cy="142583"/>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5"/>
            <p:cNvSpPr/>
            <p:nvPr/>
          </p:nvSpPr>
          <p:spPr>
            <a:xfrm>
              <a:off x="-3022467" y="3205065"/>
              <a:ext cx="249917" cy="124411"/>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5"/>
            <p:cNvSpPr/>
            <p:nvPr/>
          </p:nvSpPr>
          <p:spPr>
            <a:xfrm>
              <a:off x="-3281546" y="2598934"/>
              <a:ext cx="181714" cy="86427"/>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5"/>
            <p:cNvSpPr/>
            <p:nvPr/>
          </p:nvSpPr>
          <p:spPr>
            <a:xfrm>
              <a:off x="-3122436" y="5700637"/>
              <a:ext cx="114186" cy="85463"/>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5"/>
            <p:cNvSpPr/>
            <p:nvPr/>
          </p:nvSpPr>
          <p:spPr>
            <a:xfrm>
              <a:off x="-2361924" y="9539097"/>
              <a:ext cx="120837" cy="75630"/>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5"/>
            <p:cNvSpPr/>
            <p:nvPr/>
          </p:nvSpPr>
          <p:spPr>
            <a:xfrm>
              <a:off x="-3635533" y="5712350"/>
              <a:ext cx="108305" cy="7379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5"/>
            <p:cNvSpPr/>
            <p:nvPr/>
          </p:nvSpPr>
          <p:spPr>
            <a:xfrm>
              <a:off x="6855365" y="7136987"/>
              <a:ext cx="91339" cy="1032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5"/>
            <p:cNvSpPr/>
            <p:nvPr/>
          </p:nvSpPr>
          <p:spPr>
            <a:xfrm>
              <a:off x="1545616" y="3022816"/>
              <a:ext cx="105847" cy="7307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5"/>
            <p:cNvSpPr/>
            <p:nvPr/>
          </p:nvSpPr>
          <p:spPr>
            <a:xfrm>
              <a:off x="5463134" y="7003228"/>
              <a:ext cx="96641" cy="71966"/>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5"/>
            <p:cNvSpPr/>
            <p:nvPr/>
          </p:nvSpPr>
          <p:spPr>
            <a:xfrm>
              <a:off x="6151151" y="4257443"/>
              <a:ext cx="88833" cy="81366"/>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5"/>
            <p:cNvSpPr/>
            <p:nvPr/>
          </p:nvSpPr>
          <p:spPr>
            <a:xfrm>
              <a:off x="117861" y="4382091"/>
              <a:ext cx="103341" cy="243278"/>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5"/>
            <p:cNvSpPr/>
            <p:nvPr/>
          </p:nvSpPr>
          <p:spPr>
            <a:xfrm>
              <a:off x="810072" y="4779414"/>
              <a:ext cx="180798" cy="87536"/>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5"/>
            <p:cNvSpPr/>
            <p:nvPr/>
          </p:nvSpPr>
          <p:spPr>
            <a:xfrm>
              <a:off x="1225756" y="4803322"/>
              <a:ext cx="97509" cy="72497"/>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5"/>
            <p:cNvSpPr/>
            <p:nvPr/>
          </p:nvSpPr>
          <p:spPr>
            <a:xfrm>
              <a:off x="-142809" y="4541975"/>
              <a:ext cx="86615" cy="7360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5"/>
          <p:cNvGrpSpPr/>
          <p:nvPr/>
        </p:nvGrpSpPr>
        <p:grpSpPr>
          <a:xfrm>
            <a:off x="1257291" y="2219788"/>
            <a:ext cx="137123" cy="137124"/>
            <a:chOff x="1172375" y="3090289"/>
            <a:chExt cx="909907" cy="914162"/>
          </a:xfrm>
        </p:grpSpPr>
        <p:sp>
          <p:nvSpPr>
            <p:cNvPr id="2831" name="Google Shape;2831;p45"/>
            <p:cNvSpPr/>
            <p:nvPr/>
          </p:nvSpPr>
          <p:spPr>
            <a:xfrm>
              <a:off x="1172375" y="3092420"/>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2" name="Google Shape;2832;p45"/>
            <p:cNvGrpSpPr/>
            <p:nvPr/>
          </p:nvGrpSpPr>
          <p:grpSpPr>
            <a:xfrm>
              <a:off x="1172465" y="3090289"/>
              <a:ext cx="909817" cy="914162"/>
              <a:chOff x="3632410" y="1639189"/>
              <a:chExt cx="909817" cy="914162"/>
            </a:xfrm>
          </p:grpSpPr>
          <p:sp>
            <p:nvSpPr>
              <p:cNvPr id="2833" name="Google Shape;2833;p45"/>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5"/>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5" name="Google Shape;2835;p45"/>
          <p:cNvGrpSpPr/>
          <p:nvPr/>
        </p:nvGrpSpPr>
        <p:grpSpPr>
          <a:xfrm>
            <a:off x="1868391" y="3096863"/>
            <a:ext cx="137123" cy="137124"/>
            <a:chOff x="1172375" y="3090289"/>
            <a:chExt cx="909907" cy="914162"/>
          </a:xfrm>
        </p:grpSpPr>
        <p:sp>
          <p:nvSpPr>
            <p:cNvPr id="2836" name="Google Shape;2836;p45"/>
            <p:cNvSpPr/>
            <p:nvPr/>
          </p:nvSpPr>
          <p:spPr>
            <a:xfrm>
              <a:off x="1172375" y="3092420"/>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7" name="Google Shape;2837;p45"/>
            <p:cNvGrpSpPr/>
            <p:nvPr/>
          </p:nvGrpSpPr>
          <p:grpSpPr>
            <a:xfrm>
              <a:off x="1172465" y="3090289"/>
              <a:ext cx="909817" cy="914162"/>
              <a:chOff x="3632410" y="1639189"/>
              <a:chExt cx="909817" cy="914162"/>
            </a:xfrm>
          </p:grpSpPr>
          <p:sp>
            <p:nvSpPr>
              <p:cNvPr id="2838" name="Google Shape;2838;p45"/>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5"/>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0" name="Google Shape;2840;p45"/>
          <p:cNvGrpSpPr/>
          <p:nvPr/>
        </p:nvGrpSpPr>
        <p:grpSpPr>
          <a:xfrm>
            <a:off x="2903891" y="2423488"/>
            <a:ext cx="137123" cy="137124"/>
            <a:chOff x="1172375" y="3090289"/>
            <a:chExt cx="909907" cy="914162"/>
          </a:xfrm>
        </p:grpSpPr>
        <p:sp>
          <p:nvSpPr>
            <p:cNvPr id="2841" name="Google Shape;2841;p45"/>
            <p:cNvSpPr/>
            <p:nvPr/>
          </p:nvSpPr>
          <p:spPr>
            <a:xfrm>
              <a:off x="1172375" y="3092420"/>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2" name="Google Shape;2842;p45"/>
            <p:cNvGrpSpPr/>
            <p:nvPr/>
          </p:nvGrpSpPr>
          <p:grpSpPr>
            <a:xfrm>
              <a:off x="1172465" y="3090289"/>
              <a:ext cx="909817" cy="914162"/>
              <a:chOff x="3632410" y="1639189"/>
              <a:chExt cx="909817" cy="914162"/>
            </a:xfrm>
          </p:grpSpPr>
          <p:sp>
            <p:nvSpPr>
              <p:cNvPr id="2843" name="Google Shape;2843;p45"/>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5"/>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5" name="Google Shape;2845;p45"/>
          <p:cNvGrpSpPr/>
          <p:nvPr/>
        </p:nvGrpSpPr>
        <p:grpSpPr>
          <a:xfrm>
            <a:off x="3447091" y="1874613"/>
            <a:ext cx="137123" cy="137124"/>
            <a:chOff x="1172375" y="3090289"/>
            <a:chExt cx="909907" cy="914162"/>
          </a:xfrm>
        </p:grpSpPr>
        <p:sp>
          <p:nvSpPr>
            <p:cNvPr id="2846" name="Google Shape;2846;p45"/>
            <p:cNvSpPr/>
            <p:nvPr/>
          </p:nvSpPr>
          <p:spPr>
            <a:xfrm>
              <a:off x="1172375" y="3092420"/>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7" name="Google Shape;2847;p45"/>
            <p:cNvGrpSpPr/>
            <p:nvPr/>
          </p:nvGrpSpPr>
          <p:grpSpPr>
            <a:xfrm>
              <a:off x="1172465" y="3090289"/>
              <a:ext cx="909817" cy="914162"/>
              <a:chOff x="3632410" y="1639189"/>
              <a:chExt cx="909817" cy="914162"/>
            </a:xfrm>
          </p:grpSpPr>
          <p:sp>
            <p:nvSpPr>
              <p:cNvPr id="2848" name="Google Shape;2848;p45"/>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5"/>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0" name="Google Shape;2850;p45"/>
          <p:cNvGrpSpPr/>
          <p:nvPr/>
        </p:nvGrpSpPr>
        <p:grpSpPr>
          <a:xfrm>
            <a:off x="5127641" y="3481613"/>
            <a:ext cx="137123" cy="137124"/>
            <a:chOff x="1172375" y="3090289"/>
            <a:chExt cx="909907" cy="914162"/>
          </a:xfrm>
        </p:grpSpPr>
        <p:sp>
          <p:nvSpPr>
            <p:cNvPr id="2851" name="Google Shape;2851;p45"/>
            <p:cNvSpPr/>
            <p:nvPr/>
          </p:nvSpPr>
          <p:spPr>
            <a:xfrm>
              <a:off x="1172375" y="3092420"/>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2" name="Google Shape;2852;p45"/>
            <p:cNvGrpSpPr/>
            <p:nvPr/>
          </p:nvGrpSpPr>
          <p:grpSpPr>
            <a:xfrm>
              <a:off x="1172465" y="3090289"/>
              <a:ext cx="909817" cy="914162"/>
              <a:chOff x="3632410" y="1639189"/>
              <a:chExt cx="909817" cy="914162"/>
            </a:xfrm>
          </p:grpSpPr>
          <p:sp>
            <p:nvSpPr>
              <p:cNvPr id="2853" name="Google Shape;2853;p45"/>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5"/>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5" name="Google Shape;2855;p45"/>
          <p:cNvGrpSpPr/>
          <p:nvPr/>
        </p:nvGrpSpPr>
        <p:grpSpPr>
          <a:xfrm>
            <a:off x="4244916" y="2389538"/>
            <a:ext cx="137123" cy="137124"/>
            <a:chOff x="1172375" y="3090289"/>
            <a:chExt cx="909907" cy="914162"/>
          </a:xfrm>
        </p:grpSpPr>
        <p:sp>
          <p:nvSpPr>
            <p:cNvPr id="2856" name="Google Shape;2856;p45"/>
            <p:cNvSpPr/>
            <p:nvPr/>
          </p:nvSpPr>
          <p:spPr>
            <a:xfrm>
              <a:off x="1172375" y="3092420"/>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7" name="Google Shape;2857;p45"/>
            <p:cNvGrpSpPr/>
            <p:nvPr/>
          </p:nvGrpSpPr>
          <p:grpSpPr>
            <a:xfrm>
              <a:off x="1172465" y="3090289"/>
              <a:ext cx="909817" cy="914162"/>
              <a:chOff x="3632410" y="1639189"/>
              <a:chExt cx="909817" cy="914162"/>
            </a:xfrm>
          </p:grpSpPr>
          <p:sp>
            <p:nvSpPr>
              <p:cNvPr id="2858" name="Google Shape;2858;p45"/>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5"/>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60" name="Google Shape;2860;p45"/>
          <p:cNvGrpSpPr/>
          <p:nvPr/>
        </p:nvGrpSpPr>
        <p:grpSpPr>
          <a:xfrm>
            <a:off x="3333916" y="3419363"/>
            <a:ext cx="137123" cy="137124"/>
            <a:chOff x="1172375" y="3090289"/>
            <a:chExt cx="909907" cy="914162"/>
          </a:xfrm>
        </p:grpSpPr>
        <p:sp>
          <p:nvSpPr>
            <p:cNvPr id="2861" name="Google Shape;2861;p45"/>
            <p:cNvSpPr/>
            <p:nvPr/>
          </p:nvSpPr>
          <p:spPr>
            <a:xfrm>
              <a:off x="1172375" y="3092420"/>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2" name="Google Shape;2862;p45"/>
            <p:cNvGrpSpPr/>
            <p:nvPr/>
          </p:nvGrpSpPr>
          <p:grpSpPr>
            <a:xfrm>
              <a:off x="1172465" y="3090289"/>
              <a:ext cx="909817" cy="914162"/>
              <a:chOff x="3632410" y="1639189"/>
              <a:chExt cx="909817" cy="914162"/>
            </a:xfrm>
          </p:grpSpPr>
          <p:sp>
            <p:nvSpPr>
              <p:cNvPr id="2863" name="Google Shape;2863;p45"/>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5"/>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2" name="Google Shape;2352;p3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 Algoritmo genetico</a:t>
            </a:r>
            <a:endParaRPr dirty="0"/>
          </a:p>
        </p:txBody>
      </p:sp>
      <p:sp>
        <p:nvSpPr>
          <p:cNvPr id="2353" name="Google Shape;2353;p36"/>
          <p:cNvSpPr txBox="1">
            <a:spLocks noGrp="1"/>
          </p:cNvSpPr>
          <p:nvPr>
            <p:ph type="subTitle" idx="1"/>
          </p:nvPr>
        </p:nvSpPr>
        <p:spPr>
          <a:xfrm>
            <a:off x="2965455" y="1429602"/>
            <a:ext cx="4275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Crossover</a:t>
            </a:r>
            <a:endParaRPr dirty="0"/>
          </a:p>
        </p:txBody>
      </p:sp>
      <p:sp>
        <p:nvSpPr>
          <p:cNvPr id="2355" name="Google Shape;2355;p36"/>
          <p:cNvSpPr txBox="1">
            <a:spLocks noGrp="1"/>
          </p:cNvSpPr>
          <p:nvPr>
            <p:ph type="subTitle" idx="3"/>
          </p:nvPr>
        </p:nvSpPr>
        <p:spPr>
          <a:xfrm>
            <a:off x="2965455" y="2571750"/>
            <a:ext cx="4275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Mutazione</a:t>
            </a:r>
            <a:endParaRPr dirty="0"/>
          </a:p>
        </p:txBody>
      </p:sp>
      <p:sp>
        <p:nvSpPr>
          <p:cNvPr id="2356" name="Google Shape;2356;p36"/>
          <p:cNvSpPr txBox="1">
            <a:spLocks noGrp="1"/>
          </p:cNvSpPr>
          <p:nvPr>
            <p:ph type="subTitle" idx="5"/>
          </p:nvPr>
        </p:nvSpPr>
        <p:spPr>
          <a:xfrm>
            <a:off x="2965455" y="3613124"/>
            <a:ext cx="4275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t>Stopping</a:t>
            </a:r>
            <a:r>
              <a:rPr lang="it-IT" dirty="0"/>
              <a:t> </a:t>
            </a:r>
            <a:r>
              <a:rPr lang="it-IT" dirty="0" err="1"/>
              <a:t>condition</a:t>
            </a:r>
            <a:endParaRPr dirty="0"/>
          </a:p>
        </p:txBody>
      </p:sp>
      <p:grpSp>
        <p:nvGrpSpPr>
          <p:cNvPr id="2358" name="Google Shape;2358;p36"/>
          <p:cNvGrpSpPr/>
          <p:nvPr/>
        </p:nvGrpSpPr>
        <p:grpSpPr>
          <a:xfrm>
            <a:off x="1903245" y="1192352"/>
            <a:ext cx="909817" cy="914162"/>
            <a:chOff x="3632410" y="1639189"/>
            <a:chExt cx="909817" cy="914162"/>
          </a:xfrm>
        </p:grpSpPr>
        <p:sp>
          <p:nvSpPr>
            <p:cNvPr id="2359" name="Google Shape;2359;p36"/>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6"/>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36"/>
          <p:cNvGrpSpPr/>
          <p:nvPr/>
        </p:nvGrpSpPr>
        <p:grpSpPr>
          <a:xfrm>
            <a:off x="1903245" y="2297327"/>
            <a:ext cx="909817" cy="914162"/>
            <a:chOff x="3632410" y="1639189"/>
            <a:chExt cx="909817" cy="914162"/>
          </a:xfrm>
        </p:grpSpPr>
        <p:sp>
          <p:nvSpPr>
            <p:cNvPr id="2362" name="Google Shape;2362;p36"/>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6"/>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36"/>
          <p:cNvGrpSpPr/>
          <p:nvPr/>
        </p:nvGrpSpPr>
        <p:grpSpPr>
          <a:xfrm>
            <a:off x="1903245" y="3402227"/>
            <a:ext cx="909817" cy="914162"/>
            <a:chOff x="3632410" y="1639189"/>
            <a:chExt cx="909817" cy="914162"/>
          </a:xfrm>
        </p:grpSpPr>
        <p:sp>
          <p:nvSpPr>
            <p:cNvPr id="2365" name="Google Shape;2365;p36"/>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36"/>
          <p:cNvGrpSpPr/>
          <p:nvPr/>
        </p:nvGrpSpPr>
        <p:grpSpPr>
          <a:xfrm>
            <a:off x="2234114" y="1419029"/>
            <a:ext cx="248080" cy="460807"/>
            <a:chOff x="3333826" y="3248067"/>
            <a:chExt cx="228687" cy="425217"/>
          </a:xfrm>
        </p:grpSpPr>
        <p:sp>
          <p:nvSpPr>
            <p:cNvPr id="2368" name="Google Shape;2368;p36"/>
            <p:cNvSpPr/>
            <p:nvPr/>
          </p:nvSpPr>
          <p:spPr>
            <a:xfrm>
              <a:off x="3333826" y="3248067"/>
              <a:ext cx="228687" cy="274783"/>
            </a:xfrm>
            <a:custGeom>
              <a:avLst/>
              <a:gdLst/>
              <a:ahLst/>
              <a:cxnLst/>
              <a:rect l="l" t="t" r="r" b="b"/>
              <a:pathLst>
                <a:path w="9074" h="10903" extrusionOk="0">
                  <a:moveTo>
                    <a:pt x="4537" y="0"/>
                  </a:moveTo>
                  <a:lnTo>
                    <a:pt x="4378" y="27"/>
                  </a:lnTo>
                  <a:lnTo>
                    <a:pt x="4325" y="53"/>
                  </a:lnTo>
                  <a:lnTo>
                    <a:pt x="4245" y="106"/>
                  </a:lnTo>
                  <a:lnTo>
                    <a:pt x="3741" y="637"/>
                  </a:lnTo>
                  <a:lnTo>
                    <a:pt x="3635" y="769"/>
                  </a:lnTo>
                  <a:lnTo>
                    <a:pt x="3555" y="929"/>
                  </a:lnTo>
                  <a:lnTo>
                    <a:pt x="3502" y="1088"/>
                  </a:lnTo>
                  <a:lnTo>
                    <a:pt x="3476" y="1247"/>
                  </a:lnTo>
                  <a:lnTo>
                    <a:pt x="3476" y="1380"/>
                  </a:lnTo>
                  <a:lnTo>
                    <a:pt x="3423" y="1512"/>
                  </a:lnTo>
                  <a:lnTo>
                    <a:pt x="3370" y="1618"/>
                  </a:lnTo>
                  <a:lnTo>
                    <a:pt x="3290" y="1724"/>
                  </a:lnTo>
                  <a:lnTo>
                    <a:pt x="3131" y="1884"/>
                  </a:lnTo>
                  <a:lnTo>
                    <a:pt x="2998" y="2016"/>
                  </a:lnTo>
                  <a:lnTo>
                    <a:pt x="2919" y="2175"/>
                  </a:lnTo>
                  <a:lnTo>
                    <a:pt x="2866" y="2361"/>
                  </a:lnTo>
                  <a:lnTo>
                    <a:pt x="2866" y="2547"/>
                  </a:lnTo>
                  <a:lnTo>
                    <a:pt x="2839" y="2653"/>
                  </a:lnTo>
                  <a:lnTo>
                    <a:pt x="2760" y="2759"/>
                  </a:lnTo>
                  <a:lnTo>
                    <a:pt x="2654" y="2812"/>
                  </a:lnTo>
                  <a:lnTo>
                    <a:pt x="2547" y="2839"/>
                  </a:lnTo>
                  <a:lnTo>
                    <a:pt x="2468" y="2839"/>
                  </a:lnTo>
                  <a:lnTo>
                    <a:pt x="2335" y="2865"/>
                  </a:lnTo>
                  <a:lnTo>
                    <a:pt x="2229" y="2892"/>
                  </a:lnTo>
                  <a:lnTo>
                    <a:pt x="2123" y="2945"/>
                  </a:lnTo>
                  <a:lnTo>
                    <a:pt x="2043" y="3024"/>
                  </a:lnTo>
                  <a:lnTo>
                    <a:pt x="1964" y="3130"/>
                  </a:lnTo>
                  <a:lnTo>
                    <a:pt x="1911" y="3210"/>
                  </a:lnTo>
                  <a:lnTo>
                    <a:pt x="1858" y="3343"/>
                  </a:lnTo>
                  <a:lnTo>
                    <a:pt x="1858" y="3449"/>
                  </a:lnTo>
                  <a:lnTo>
                    <a:pt x="1858" y="3475"/>
                  </a:lnTo>
                  <a:lnTo>
                    <a:pt x="1831" y="3528"/>
                  </a:lnTo>
                  <a:lnTo>
                    <a:pt x="1805" y="3608"/>
                  </a:lnTo>
                  <a:lnTo>
                    <a:pt x="1699" y="3714"/>
                  </a:lnTo>
                  <a:lnTo>
                    <a:pt x="1619" y="3820"/>
                  </a:lnTo>
                  <a:lnTo>
                    <a:pt x="1566" y="3953"/>
                  </a:lnTo>
                  <a:lnTo>
                    <a:pt x="1513" y="4085"/>
                  </a:lnTo>
                  <a:lnTo>
                    <a:pt x="1486" y="4218"/>
                  </a:lnTo>
                  <a:lnTo>
                    <a:pt x="1486" y="4351"/>
                  </a:lnTo>
                  <a:lnTo>
                    <a:pt x="1486" y="4483"/>
                  </a:lnTo>
                  <a:lnTo>
                    <a:pt x="1513" y="4616"/>
                  </a:lnTo>
                  <a:lnTo>
                    <a:pt x="1566" y="4802"/>
                  </a:lnTo>
                  <a:lnTo>
                    <a:pt x="1592" y="4881"/>
                  </a:lnTo>
                  <a:lnTo>
                    <a:pt x="1566" y="4961"/>
                  </a:lnTo>
                  <a:lnTo>
                    <a:pt x="1539" y="5040"/>
                  </a:lnTo>
                  <a:lnTo>
                    <a:pt x="1486" y="5093"/>
                  </a:lnTo>
                  <a:lnTo>
                    <a:pt x="1433" y="5146"/>
                  </a:lnTo>
                  <a:lnTo>
                    <a:pt x="1354" y="5253"/>
                  </a:lnTo>
                  <a:lnTo>
                    <a:pt x="1301" y="5359"/>
                  </a:lnTo>
                  <a:lnTo>
                    <a:pt x="1274" y="5465"/>
                  </a:lnTo>
                  <a:lnTo>
                    <a:pt x="1248" y="5597"/>
                  </a:lnTo>
                  <a:lnTo>
                    <a:pt x="1274" y="5703"/>
                  </a:lnTo>
                  <a:lnTo>
                    <a:pt x="1301" y="5810"/>
                  </a:lnTo>
                  <a:lnTo>
                    <a:pt x="1354" y="5942"/>
                  </a:lnTo>
                  <a:lnTo>
                    <a:pt x="1433" y="6022"/>
                  </a:lnTo>
                  <a:lnTo>
                    <a:pt x="1592" y="6181"/>
                  </a:lnTo>
                  <a:lnTo>
                    <a:pt x="1645" y="6234"/>
                  </a:lnTo>
                  <a:lnTo>
                    <a:pt x="1672" y="6314"/>
                  </a:lnTo>
                  <a:lnTo>
                    <a:pt x="1672" y="6393"/>
                  </a:lnTo>
                  <a:lnTo>
                    <a:pt x="1645" y="6446"/>
                  </a:lnTo>
                  <a:lnTo>
                    <a:pt x="1619" y="6499"/>
                  </a:lnTo>
                  <a:lnTo>
                    <a:pt x="1566" y="6552"/>
                  </a:lnTo>
                  <a:lnTo>
                    <a:pt x="1486" y="6579"/>
                  </a:lnTo>
                  <a:lnTo>
                    <a:pt x="1433" y="6605"/>
                  </a:lnTo>
                  <a:lnTo>
                    <a:pt x="1168" y="6605"/>
                  </a:lnTo>
                  <a:lnTo>
                    <a:pt x="1062" y="6632"/>
                  </a:lnTo>
                  <a:lnTo>
                    <a:pt x="956" y="6685"/>
                  </a:lnTo>
                  <a:lnTo>
                    <a:pt x="850" y="6765"/>
                  </a:lnTo>
                  <a:lnTo>
                    <a:pt x="797" y="6871"/>
                  </a:lnTo>
                  <a:lnTo>
                    <a:pt x="717" y="6977"/>
                  </a:lnTo>
                  <a:lnTo>
                    <a:pt x="691" y="7083"/>
                  </a:lnTo>
                  <a:lnTo>
                    <a:pt x="691" y="7215"/>
                  </a:lnTo>
                  <a:lnTo>
                    <a:pt x="691" y="7401"/>
                  </a:lnTo>
                  <a:lnTo>
                    <a:pt x="664" y="7507"/>
                  </a:lnTo>
                  <a:lnTo>
                    <a:pt x="637" y="7587"/>
                  </a:lnTo>
                  <a:lnTo>
                    <a:pt x="584" y="7693"/>
                  </a:lnTo>
                  <a:lnTo>
                    <a:pt x="531" y="7773"/>
                  </a:lnTo>
                  <a:lnTo>
                    <a:pt x="293" y="8011"/>
                  </a:lnTo>
                  <a:lnTo>
                    <a:pt x="160" y="8170"/>
                  </a:lnTo>
                  <a:lnTo>
                    <a:pt x="80" y="8330"/>
                  </a:lnTo>
                  <a:lnTo>
                    <a:pt x="27" y="8489"/>
                  </a:lnTo>
                  <a:lnTo>
                    <a:pt x="1" y="8674"/>
                  </a:lnTo>
                  <a:lnTo>
                    <a:pt x="27" y="8860"/>
                  </a:lnTo>
                  <a:lnTo>
                    <a:pt x="80" y="9046"/>
                  </a:lnTo>
                  <a:lnTo>
                    <a:pt x="160" y="9205"/>
                  </a:lnTo>
                  <a:lnTo>
                    <a:pt x="293" y="9364"/>
                  </a:lnTo>
                  <a:lnTo>
                    <a:pt x="531" y="9603"/>
                  </a:lnTo>
                  <a:lnTo>
                    <a:pt x="611" y="9709"/>
                  </a:lnTo>
                  <a:lnTo>
                    <a:pt x="637" y="9842"/>
                  </a:lnTo>
                  <a:lnTo>
                    <a:pt x="637" y="10001"/>
                  </a:lnTo>
                  <a:lnTo>
                    <a:pt x="691" y="10160"/>
                  </a:lnTo>
                  <a:lnTo>
                    <a:pt x="770" y="10293"/>
                  </a:lnTo>
                  <a:lnTo>
                    <a:pt x="850" y="10399"/>
                  </a:lnTo>
                  <a:lnTo>
                    <a:pt x="903" y="10452"/>
                  </a:lnTo>
                  <a:lnTo>
                    <a:pt x="1088" y="10584"/>
                  </a:lnTo>
                  <a:lnTo>
                    <a:pt x="1274" y="10691"/>
                  </a:lnTo>
                  <a:lnTo>
                    <a:pt x="1486" y="10770"/>
                  </a:lnTo>
                  <a:lnTo>
                    <a:pt x="1725" y="10797"/>
                  </a:lnTo>
                  <a:lnTo>
                    <a:pt x="2149" y="10797"/>
                  </a:lnTo>
                  <a:lnTo>
                    <a:pt x="2388" y="10770"/>
                  </a:lnTo>
                  <a:lnTo>
                    <a:pt x="2600" y="10691"/>
                  </a:lnTo>
                  <a:lnTo>
                    <a:pt x="2786" y="10584"/>
                  </a:lnTo>
                  <a:lnTo>
                    <a:pt x="2972" y="10452"/>
                  </a:lnTo>
                  <a:lnTo>
                    <a:pt x="2998" y="10425"/>
                  </a:lnTo>
                  <a:lnTo>
                    <a:pt x="3104" y="10425"/>
                  </a:lnTo>
                  <a:lnTo>
                    <a:pt x="3131" y="10452"/>
                  </a:lnTo>
                  <a:lnTo>
                    <a:pt x="3317" y="10611"/>
                  </a:lnTo>
                  <a:lnTo>
                    <a:pt x="3502" y="10744"/>
                  </a:lnTo>
                  <a:lnTo>
                    <a:pt x="3715" y="10823"/>
                  </a:lnTo>
                  <a:lnTo>
                    <a:pt x="3953" y="10903"/>
                  </a:lnTo>
                  <a:lnTo>
                    <a:pt x="5200" y="10876"/>
                  </a:lnTo>
                  <a:lnTo>
                    <a:pt x="5412" y="10797"/>
                  </a:lnTo>
                  <a:lnTo>
                    <a:pt x="5598" y="10717"/>
                  </a:lnTo>
                  <a:lnTo>
                    <a:pt x="5784" y="10584"/>
                  </a:lnTo>
                  <a:lnTo>
                    <a:pt x="5943" y="10452"/>
                  </a:lnTo>
                  <a:lnTo>
                    <a:pt x="5996" y="10425"/>
                  </a:lnTo>
                  <a:lnTo>
                    <a:pt x="6076" y="10425"/>
                  </a:lnTo>
                  <a:lnTo>
                    <a:pt x="6102" y="10452"/>
                  </a:lnTo>
                  <a:lnTo>
                    <a:pt x="6288" y="10584"/>
                  </a:lnTo>
                  <a:lnTo>
                    <a:pt x="6473" y="10691"/>
                  </a:lnTo>
                  <a:lnTo>
                    <a:pt x="6686" y="10770"/>
                  </a:lnTo>
                  <a:lnTo>
                    <a:pt x="6924" y="10797"/>
                  </a:lnTo>
                  <a:lnTo>
                    <a:pt x="7349" y="10797"/>
                  </a:lnTo>
                  <a:lnTo>
                    <a:pt x="7588" y="10770"/>
                  </a:lnTo>
                  <a:lnTo>
                    <a:pt x="7800" y="10691"/>
                  </a:lnTo>
                  <a:lnTo>
                    <a:pt x="7985" y="10584"/>
                  </a:lnTo>
                  <a:lnTo>
                    <a:pt x="8171" y="10452"/>
                  </a:lnTo>
                  <a:lnTo>
                    <a:pt x="8224" y="10399"/>
                  </a:lnTo>
                  <a:lnTo>
                    <a:pt x="8304" y="10293"/>
                  </a:lnTo>
                  <a:lnTo>
                    <a:pt x="8383" y="10160"/>
                  </a:lnTo>
                  <a:lnTo>
                    <a:pt x="8436" y="10001"/>
                  </a:lnTo>
                  <a:lnTo>
                    <a:pt x="8436" y="9842"/>
                  </a:lnTo>
                  <a:lnTo>
                    <a:pt x="8463" y="9709"/>
                  </a:lnTo>
                  <a:lnTo>
                    <a:pt x="8543" y="9603"/>
                  </a:lnTo>
                  <a:lnTo>
                    <a:pt x="8808" y="9364"/>
                  </a:lnTo>
                  <a:lnTo>
                    <a:pt x="8914" y="9205"/>
                  </a:lnTo>
                  <a:lnTo>
                    <a:pt x="8993" y="9046"/>
                  </a:lnTo>
                  <a:lnTo>
                    <a:pt x="9047" y="8860"/>
                  </a:lnTo>
                  <a:lnTo>
                    <a:pt x="9073" y="8674"/>
                  </a:lnTo>
                  <a:lnTo>
                    <a:pt x="9047" y="8489"/>
                  </a:lnTo>
                  <a:lnTo>
                    <a:pt x="8993" y="8330"/>
                  </a:lnTo>
                  <a:lnTo>
                    <a:pt x="8914" y="8170"/>
                  </a:lnTo>
                  <a:lnTo>
                    <a:pt x="8808" y="8011"/>
                  </a:lnTo>
                  <a:lnTo>
                    <a:pt x="8543" y="7773"/>
                  </a:lnTo>
                  <a:lnTo>
                    <a:pt x="8489" y="7693"/>
                  </a:lnTo>
                  <a:lnTo>
                    <a:pt x="8436" y="7587"/>
                  </a:lnTo>
                  <a:lnTo>
                    <a:pt x="8410" y="7507"/>
                  </a:lnTo>
                  <a:lnTo>
                    <a:pt x="8383" y="7401"/>
                  </a:lnTo>
                  <a:lnTo>
                    <a:pt x="8383" y="7215"/>
                  </a:lnTo>
                  <a:lnTo>
                    <a:pt x="8383" y="7083"/>
                  </a:lnTo>
                  <a:lnTo>
                    <a:pt x="8357" y="6977"/>
                  </a:lnTo>
                  <a:lnTo>
                    <a:pt x="8304" y="6871"/>
                  </a:lnTo>
                  <a:lnTo>
                    <a:pt x="8224" y="6765"/>
                  </a:lnTo>
                  <a:lnTo>
                    <a:pt x="8118" y="6685"/>
                  </a:lnTo>
                  <a:lnTo>
                    <a:pt x="8012" y="6632"/>
                  </a:lnTo>
                  <a:lnTo>
                    <a:pt x="7906" y="6605"/>
                  </a:lnTo>
                  <a:lnTo>
                    <a:pt x="7667" y="6605"/>
                  </a:lnTo>
                  <a:lnTo>
                    <a:pt x="7588" y="6579"/>
                  </a:lnTo>
                  <a:lnTo>
                    <a:pt x="7508" y="6552"/>
                  </a:lnTo>
                  <a:lnTo>
                    <a:pt x="7455" y="6499"/>
                  </a:lnTo>
                  <a:lnTo>
                    <a:pt x="7428" y="6446"/>
                  </a:lnTo>
                  <a:lnTo>
                    <a:pt x="7428" y="6393"/>
                  </a:lnTo>
                  <a:lnTo>
                    <a:pt x="7428" y="6314"/>
                  </a:lnTo>
                  <a:lnTo>
                    <a:pt x="7428" y="6234"/>
                  </a:lnTo>
                  <a:lnTo>
                    <a:pt x="7481" y="6181"/>
                  </a:lnTo>
                  <a:lnTo>
                    <a:pt x="7641" y="6022"/>
                  </a:lnTo>
                  <a:lnTo>
                    <a:pt x="7720" y="5942"/>
                  </a:lnTo>
                  <a:lnTo>
                    <a:pt x="7773" y="5810"/>
                  </a:lnTo>
                  <a:lnTo>
                    <a:pt x="7800" y="5703"/>
                  </a:lnTo>
                  <a:lnTo>
                    <a:pt x="7826" y="5597"/>
                  </a:lnTo>
                  <a:lnTo>
                    <a:pt x="7800" y="5465"/>
                  </a:lnTo>
                  <a:lnTo>
                    <a:pt x="7773" y="5359"/>
                  </a:lnTo>
                  <a:lnTo>
                    <a:pt x="7720" y="5253"/>
                  </a:lnTo>
                  <a:lnTo>
                    <a:pt x="7641" y="5146"/>
                  </a:lnTo>
                  <a:lnTo>
                    <a:pt x="7588" y="5093"/>
                  </a:lnTo>
                  <a:lnTo>
                    <a:pt x="7534" y="5040"/>
                  </a:lnTo>
                  <a:lnTo>
                    <a:pt x="7508" y="4961"/>
                  </a:lnTo>
                  <a:lnTo>
                    <a:pt x="7508" y="4881"/>
                  </a:lnTo>
                  <a:lnTo>
                    <a:pt x="7508" y="4802"/>
                  </a:lnTo>
                  <a:lnTo>
                    <a:pt x="7561" y="4616"/>
                  </a:lnTo>
                  <a:lnTo>
                    <a:pt x="7588" y="4483"/>
                  </a:lnTo>
                  <a:lnTo>
                    <a:pt x="7588" y="4351"/>
                  </a:lnTo>
                  <a:lnTo>
                    <a:pt x="7588" y="4218"/>
                  </a:lnTo>
                  <a:lnTo>
                    <a:pt x="7561" y="4085"/>
                  </a:lnTo>
                  <a:lnTo>
                    <a:pt x="7508" y="3953"/>
                  </a:lnTo>
                  <a:lnTo>
                    <a:pt x="7455" y="3820"/>
                  </a:lnTo>
                  <a:lnTo>
                    <a:pt x="7375" y="3714"/>
                  </a:lnTo>
                  <a:lnTo>
                    <a:pt x="7296" y="3608"/>
                  </a:lnTo>
                  <a:lnTo>
                    <a:pt x="7243" y="3528"/>
                  </a:lnTo>
                  <a:lnTo>
                    <a:pt x="7216" y="3475"/>
                  </a:lnTo>
                  <a:lnTo>
                    <a:pt x="7216" y="3343"/>
                  </a:lnTo>
                  <a:lnTo>
                    <a:pt x="7163" y="3236"/>
                  </a:lnTo>
                  <a:lnTo>
                    <a:pt x="7110" y="3130"/>
                  </a:lnTo>
                  <a:lnTo>
                    <a:pt x="7057" y="3024"/>
                  </a:lnTo>
                  <a:lnTo>
                    <a:pt x="6951" y="2945"/>
                  </a:lnTo>
                  <a:lnTo>
                    <a:pt x="6845" y="2892"/>
                  </a:lnTo>
                  <a:lnTo>
                    <a:pt x="6739" y="2865"/>
                  </a:lnTo>
                  <a:lnTo>
                    <a:pt x="6606" y="2839"/>
                  </a:lnTo>
                  <a:lnTo>
                    <a:pt x="6526" y="2839"/>
                  </a:lnTo>
                  <a:lnTo>
                    <a:pt x="6420" y="2812"/>
                  </a:lnTo>
                  <a:lnTo>
                    <a:pt x="6314" y="2759"/>
                  </a:lnTo>
                  <a:lnTo>
                    <a:pt x="6235" y="2653"/>
                  </a:lnTo>
                  <a:lnTo>
                    <a:pt x="6235" y="2547"/>
                  </a:lnTo>
                  <a:lnTo>
                    <a:pt x="6208" y="2361"/>
                  </a:lnTo>
                  <a:lnTo>
                    <a:pt x="6155" y="2175"/>
                  </a:lnTo>
                  <a:lnTo>
                    <a:pt x="6076" y="2016"/>
                  </a:lnTo>
                  <a:lnTo>
                    <a:pt x="5943" y="1884"/>
                  </a:lnTo>
                  <a:lnTo>
                    <a:pt x="5784" y="1724"/>
                  </a:lnTo>
                  <a:lnTo>
                    <a:pt x="5704" y="1618"/>
                  </a:lnTo>
                  <a:lnTo>
                    <a:pt x="5651" y="1512"/>
                  </a:lnTo>
                  <a:lnTo>
                    <a:pt x="5598" y="1380"/>
                  </a:lnTo>
                  <a:lnTo>
                    <a:pt x="5598" y="1247"/>
                  </a:lnTo>
                  <a:lnTo>
                    <a:pt x="5571" y="1088"/>
                  </a:lnTo>
                  <a:lnTo>
                    <a:pt x="5518" y="929"/>
                  </a:lnTo>
                  <a:lnTo>
                    <a:pt x="5439" y="769"/>
                  </a:lnTo>
                  <a:lnTo>
                    <a:pt x="5333" y="637"/>
                  </a:lnTo>
                  <a:lnTo>
                    <a:pt x="4829" y="106"/>
                  </a:lnTo>
                  <a:lnTo>
                    <a:pt x="4749" y="53"/>
                  </a:lnTo>
                  <a:lnTo>
                    <a:pt x="4696" y="27"/>
                  </a:lnTo>
                  <a:lnTo>
                    <a:pt x="45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6"/>
            <p:cNvSpPr/>
            <p:nvPr/>
          </p:nvSpPr>
          <p:spPr>
            <a:xfrm>
              <a:off x="3350536" y="3493413"/>
              <a:ext cx="88284" cy="29437"/>
            </a:xfrm>
            <a:custGeom>
              <a:avLst/>
              <a:gdLst/>
              <a:ahLst/>
              <a:cxnLst/>
              <a:rect l="l" t="t" r="r" b="b"/>
              <a:pathLst>
                <a:path w="3503" h="1168" extrusionOk="0">
                  <a:moveTo>
                    <a:pt x="1036" y="1"/>
                  </a:moveTo>
                  <a:lnTo>
                    <a:pt x="982" y="27"/>
                  </a:lnTo>
                  <a:lnTo>
                    <a:pt x="956" y="54"/>
                  </a:lnTo>
                  <a:lnTo>
                    <a:pt x="770" y="186"/>
                  </a:lnTo>
                  <a:lnTo>
                    <a:pt x="585" y="292"/>
                  </a:lnTo>
                  <a:lnTo>
                    <a:pt x="372" y="345"/>
                  </a:lnTo>
                  <a:lnTo>
                    <a:pt x="134" y="372"/>
                  </a:lnTo>
                  <a:lnTo>
                    <a:pt x="1" y="372"/>
                  </a:lnTo>
                  <a:lnTo>
                    <a:pt x="81" y="531"/>
                  </a:lnTo>
                  <a:lnTo>
                    <a:pt x="187" y="664"/>
                  </a:lnTo>
                  <a:lnTo>
                    <a:pt x="240" y="717"/>
                  </a:lnTo>
                  <a:lnTo>
                    <a:pt x="425" y="849"/>
                  </a:lnTo>
                  <a:lnTo>
                    <a:pt x="611" y="956"/>
                  </a:lnTo>
                  <a:lnTo>
                    <a:pt x="823" y="1035"/>
                  </a:lnTo>
                  <a:lnTo>
                    <a:pt x="1062" y="1062"/>
                  </a:lnTo>
                  <a:lnTo>
                    <a:pt x="1486" y="1062"/>
                  </a:lnTo>
                  <a:lnTo>
                    <a:pt x="1725" y="1035"/>
                  </a:lnTo>
                  <a:lnTo>
                    <a:pt x="1937" y="956"/>
                  </a:lnTo>
                  <a:lnTo>
                    <a:pt x="2123" y="849"/>
                  </a:lnTo>
                  <a:lnTo>
                    <a:pt x="2309" y="717"/>
                  </a:lnTo>
                  <a:lnTo>
                    <a:pt x="2335" y="690"/>
                  </a:lnTo>
                  <a:lnTo>
                    <a:pt x="2441" y="690"/>
                  </a:lnTo>
                  <a:lnTo>
                    <a:pt x="2468" y="717"/>
                  </a:lnTo>
                  <a:lnTo>
                    <a:pt x="2654" y="876"/>
                  </a:lnTo>
                  <a:lnTo>
                    <a:pt x="2839" y="1009"/>
                  </a:lnTo>
                  <a:lnTo>
                    <a:pt x="3052" y="1088"/>
                  </a:lnTo>
                  <a:lnTo>
                    <a:pt x="3290" y="1168"/>
                  </a:lnTo>
                  <a:lnTo>
                    <a:pt x="3503" y="876"/>
                  </a:lnTo>
                  <a:lnTo>
                    <a:pt x="3317" y="398"/>
                  </a:lnTo>
                  <a:lnTo>
                    <a:pt x="3025" y="478"/>
                  </a:lnTo>
                  <a:lnTo>
                    <a:pt x="2733" y="505"/>
                  </a:lnTo>
                  <a:lnTo>
                    <a:pt x="2415" y="505"/>
                  </a:lnTo>
                  <a:lnTo>
                    <a:pt x="2123" y="478"/>
                  </a:lnTo>
                  <a:lnTo>
                    <a:pt x="1831" y="425"/>
                  </a:lnTo>
                  <a:lnTo>
                    <a:pt x="1540" y="319"/>
                  </a:lnTo>
                  <a:lnTo>
                    <a:pt x="1301" y="213"/>
                  </a:lnTo>
                  <a:lnTo>
                    <a:pt x="1115" y="54"/>
                  </a:lnTo>
                  <a:lnTo>
                    <a:pt x="1062" y="27"/>
                  </a:lnTo>
                  <a:lnTo>
                    <a:pt x="10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3438795" y="3248067"/>
              <a:ext cx="123719" cy="274128"/>
            </a:xfrm>
            <a:custGeom>
              <a:avLst/>
              <a:gdLst/>
              <a:ahLst/>
              <a:cxnLst/>
              <a:rect l="l" t="t" r="r" b="b"/>
              <a:pathLst>
                <a:path w="4909" h="10877" extrusionOk="0">
                  <a:moveTo>
                    <a:pt x="372" y="0"/>
                  </a:moveTo>
                  <a:lnTo>
                    <a:pt x="213" y="27"/>
                  </a:lnTo>
                  <a:lnTo>
                    <a:pt x="160" y="53"/>
                  </a:lnTo>
                  <a:lnTo>
                    <a:pt x="80" y="106"/>
                  </a:lnTo>
                  <a:lnTo>
                    <a:pt x="1" y="212"/>
                  </a:lnTo>
                  <a:lnTo>
                    <a:pt x="54" y="398"/>
                  </a:lnTo>
                  <a:lnTo>
                    <a:pt x="80" y="584"/>
                  </a:lnTo>
                  <a:lnTo>
                    <a:pt x="80" y="716"/>
                  </a:lnTo>
                  <a:lnTo>
                    <a:pt x="133" y="823"/>
                  </a:lnTo>
                  <a:lnTo>
                    <a:pt x="186" y="955"/>
                  </a:lnTo>
                  <a:lnTo>
                    <a:pt x="266" y="1035"/>
                  </a:lnTo>
                  <a:lnTo>
                    <a:pt x="425" y="1194"/>
                  </a:lnTo>
                  <a:lnTo>
                    <a:pt x="558" y="1353"/>
                  </a:lnTo>
                  <a:lnTo>
                    <a:pt x="637" y="1512"/>
                  </a:lnTo>
                  <a:lnTo>
                    <a:pt x="690" y="1671"/>
                  </a:lnTo>
                  <a:lnTo>
                    <a:pt x="690" y="1857"/>
                  </a:lnTo>
                  <a:lnTo>
                    <a:pt x="717" y="1990"/>
                  </a:lnTo>
                  <a:lnTo>
                    <a:pt x="796" y="2069"/>
                  </a:lnTo>
                  <a:lnTo>
                    <a:pt x="902" y="2149"/>
                  </a:lnTo>
                  <a:lnTo>
                    <a:pt x="1009" y="2175"/>
                  </a:lnTo>
                  <a:lnTo>
                    <a:pt x="1221" y="2175"/>
                  </a:lnTo>
                  <a:lnTo>
                    <a:pt x="1327" y="2228"/>
                  </a:lnTo>
                  <a:lnTo>
                    <a:pt x="1433" y="2281"/>
                  </a:lnTo>
                  <a:lnTo>
                    <a:pt x="1513" y="2361"/>
                  </a:lnTo>
                  <a:lnTo>
                    <a:pt x="1592" y="2441"/>
                  </a:lnTo>
                  <a:lnTo>
                    <a:pt x="1645" y="2547"/>
                  </a:lnTo>
                  <a:lnTo>
                    <a:pt x="1698" y="2653"/>
                  </a:lnTo>
                  <a:lnTo>
                    <a:pt x="1698" y="2786"/>
                  </a:lnTo>
                  <a:lnTo>
                    <a:pt x="1725" y="2865"/>
                  </a:lnTo>
                  <a:lnTo>
                    <a:pt x="1751" y="2918"/>
                  </a:lnTo>
                  <a:lnTo>
                    <a:pt x="1778" y="2918"/>
                  </a:lnTo>
                  <a:lnTo>
                    <a:pt x="1857" y="3024"/>
                  </a:lnTo>
                  <a:lnTo>
                    <a:pt x="1937" y="3157"/>
                  </a:lnTo>
                  <a:lnTo>
                    <a:pt x="1990" y="3263"/>
                  </a:lnTo>
                  <a:lnTo>
                    <a:pt x="2043" y="3396"/>
                  </a:lnTo>
                  <a:lnTo>
                    <a:pt x="2070" y="3528"/>
                  </a:lnTo>
                  <a:lnTo>
                    <a:pt x="2070" y="3661"/>
                  </a:lnTo>
                  <a:lnTo>
                    <a:pt x="2070" y="3794"/>
                  </a:lnTo>
                  <a:lnTo>
                    <a:pt x="2043" y="3953"/>
                  </a:lnTo>
                  <a:lnTo>
                    <a:pt x="1990" y="4138"/>
                  </a:lnTo>
                  <a:lnTo>
                    <a:pt x="1964" y="4218"/>
                  </a:lnTo>
                  <a:lnTo>
                    <a:pt x="1990" y="4271"/>
                  </a:lnTo>
                  <a:lnTo>
                    <a:pt x="2017" y="4351"/>
                  </a:lnTo>
                  <a:lnTo>
                    <a:pt x="2043" y="4404"/>
                  </a:lnTo>
                  <a:lnTo>
                    <a:pt x="2123" y="4483"/>
                  </a:lnTo>
                  <a:lnTo>
                    <a:pt x="2202" y="4563"/>
                  </a:lnTo>
                  <a:lnTo>
                    <a:pt x="2255" y="4669"/>
                  </a:lnTo>
                  <a:lnTo>
                    <a:pt x="2282" y="4802"/>
                  </a:lnTo>
                  <a:lnTo>
                    <a:pt x="2308" y="4908"/>
                  </a:lnTo>
                  <a:lnTo>
                    <a:pt x="2282" y="5040"/>
                  </a:lnTo>
                  <a:lnTo>
                    <a:pt x="2255" y="5146"/>
                  </a:lnTo>
                  <a:lnTo>
                    <a:pt x="2202" y="5253"/>
                  </a:lnTo>
                  <a:lnTo>
                    <a:pt x="2123" y="5359"/>
                  </a:lnTo>
                  <a:lnTo>
                    <a:pt x="1964" y="5518"/>
                  </a:lnTo>
                  <a:lnTo>
                    <a:pt x="1911" y="5571"/>
                  </a:lnTo>
                  <a:lnTo>
                    <a:pt x="1884" y="5624"/>
                  </a:lnTo>
                  <a:lnTo>
                    <a:pt x="1884" y="5703"/>
                  </a:lnTo>
                  <a:lnTo>
                    <a:pt x="1911" y="5757"/>
                  </a:lnTo>
                  <a:lnTo>
                    <a:pt x="1937" y="5836"/>
                  </a:lnTo>
                  <a:lnTo>
                    <a:pt x="1990" y="5863"/>
                  </a:lnTo>
                  <a:lnTo>
                    <a:pt x="2070" y="5916"/>
                  </a:lnTo>
                  <a:lnTo>
                    <a:pt x="2388" y="5916"/>
                  </a:lnTo>
                  <a:lnTo>
                    <a:pt x="2494" y="5969"/>
                  </a:lnTo>
                  <a:lnTo>
                    <a:pt x="2600" y="6022"/>
                  </a:lnTo>
                  <a:lnTo>
                    <a:pt x="2706" y="6101"/>
                  </a:lnTo>
                  <a:lnTo>
                    <a:pt x="2759" y="6181"/>
                  </a:lnTo>
                  <a:lnTo>
                    <a:pt x="2812" y="6287"/>
                  </a:lnTo>
                  <a:lnTo>
                    <a:pt x="2865" y="6393"/>
                  </a:lnTo>
                  <a:lnTo>
                    <a:pt x="2865" y="6526"/>
                  </a:lnTo>
                  <a:lnTo>
                    <a:pt x="2865" y="6711"/>
                  </a:lnTo>
                  <a:lnTo>
                    <a:pt x="2892" y="6818"/>
                  </a:lnTo>
                  <a:lnTo>
                    <a:pt x="2919" y="6924"/>
                  </a:lnTo>
                  <a:lnTo>
                    <a:pt x="2972" y="7003"/>
                  </a:lnTo>
                  <a:lnTo>
                    <a:pt x="3025" y="7083"/>
                  </a:lnTo>
                  <a:lnTo>
                    <a:pt x="3263" y="7348"/>
                  </a:lnTo>
                  <a:lnTo>
                    <a:pt x="3396" y="7481"/>
                  </a:lnTo>
                  <a:lnTo>
                    <a:pt x="3476" y="7640"/>
                  </a:lnTo>
                  <a:lnTo>
                    <a:pt x="3529" y="7826"/>
                  </a:lnTo>
                  <a:lnTo>
                    <a:pt x="3555" y="8011"/>
                  </a:lnTo>
                  <a:lnTo>
                    <a:pt x="3529" y="8197"/>
                  </a:lnTo>
                  <a:lnTo>
                    <a:pt x="3476" y="8356"/>
                  </a:lnTo>
                  <a:lnTo>
                    <a:pt x="3396" y="8542"/>
                  </a:lnTo>
                  <a:lnTo>
                    <a:pt x="3263" y="8674"/>
                  </a:lnTo>
                  <a:lnTo>
                    <a:pt x="3025" y="8913"/>
                  </a:lnTo>
                  <a:lnTo>
                    <a:pt x="2945" y="9046"/>
                  </a:lnTo>
                  <a:lnTo>
                    <a:pt x="2919" y="9178"/>
                  </a:lnTo>
                  <a:lnTo>
                    <a:pt x="2919" y="9311"/>
                  </a:lnTo>
                  <a:lnTo>
                    <a:pt x="2865" y="9470"/>
                  </a:lnTo>
                  <a:lnTo>
                    <a:pt x="2786" y="9603"/>
                  </a:lnTo>
                  <a:lnTo>
                    <a:pt x="2680" y="9736"/>
                  </a:lnTo>
                  <a:lnTo>
                    <a:pt x="2653" y="9789"/>
                  </a:lnTo>
                  <a:lnTo>
                    <a:pt x="2468" y="9921"/>
                  </a:lnTo>
                  <a:lnTo>
                    <a:pt x="2282" y="10027"/>
                  </a:lnTo>
                  <a:lnTo>
                    <a:pt x="2070" y="10080"/>
                  </a:lnTo>
                  <a:lnTo>
                    <a:pt x="1831" y="10107"/>
                  </a:lnTo>
                  <a:lnTo>
                    <a:pt x="1380" y="10107"/>
                  </a:lnTo>
                  <a:lnTo>
                    <a:pt x="1194" y="10080"/>
                  </a:lnTo>
                  <a:lnTo>
                    <a:pt x="1009" y="10054"/>
                  </a:lnTo>
                  <a:lnTo>
                    <a:pt x="717" y="10478"/>
                  </a:lnTo>
                  <a:lnTo>
                    <a:pt x="1035" y="10876"/>
                  </a:lnTo>
                  <a:lnTo>
                    <a:pt x="1247" y="10797"/>
                  </a:lnTo>
                  <a:lnTo>
                    <a:pt x="1433" y="10717"/>
                  </a:lnTo>
                  <a:lnTo>
                    <a:pt x="1619" y="10584"/>
                  </a:lnTo>
                  <a:lnTo>
                    <a:pt x="1778" y="10452"/>
                  </a:lnTo>
                  <a:lnTo>
                    <a:pt x="1831" y="10425"/>
                  </a:lnTo>
                  <a:lnTo>
                    <a:pt x="1911" y="10425"/>
                  </a:lnTo>
                  <a:lnTo>
                    <a:pt x="1937" y="10452"/>
                  </a:lnTo>
                  <a:lnTo>
                    <a:pt x="2123" y="10584"/>
                  </a:lnTo>
                  <a:lnTo>
                    <a:pt x="2308" y="10691"/>
                  </a:lnTo>
                  <a:lnTo>
                    <a:pt x="2521" y="10770"/>
                  </a:lnTo>
                  <a:lnTo>
                    <a:pt x="2759" y="10797"/>
                  </a:lnTo>
                  <a:lnTo>
                    <a:pt x="3184" y="10797"/>
                  </a:lnTo>
                  <a:lnTo>
                    <a:pt x="3423" y="10770"/>
                  </a:lnTo>
                  <a:lnTo>
                    <a:pt x="3635" y="10691"/>
                  </a:lnTo>
                  <a:lnTo>
                    <a:pt x="3820" y="10584"/>
                  </a:lnTo>
                  <a:lnTo>
                    <a:pt x="4006" y="10452"/>
                  </a:lnTo>
                  <a:lnTo>
                    <a:pt x="4059" y="10399"/>
                  </a:lnTo>
                  <a:lnTo>
                    <a:pt x="4139" y="10293"/>
                  </a:lnTo>
                  <a:lnTo>
                    <a:pt x="4218" y="10160"/>
                  </a:lnTo>
                  <a:lnTo>
                    <a:pt x="4271" y="10001"/>
                  </a:lnTo>
                  <a:lnTo>
                    <a:pt x="4271" y="9842"/>
                  </a:lnTo>
                  <a:lnTo>
                    <a:pt x="4298" y="9709"/>
                  </a:lnTo>
                  <a:lnTo>
                    <a:pt x="4378" y="9603"/>
                  </a:lnTo>
                  <a:lnTo>
                    <a:pt x="4643" y="9364"/>
                  </a:lnTo>
                  <a:lnTo>
                    <a:pt x="4749" y="9205"/>
                  </a:lnTo>
                  <a:lnTo>
                    <a:pt x="4828" y="9046"/>
                  </a:lnTo>
                  <a:lnTo>
                    <a:pt x="4882" y="8860"/>
                  </a:lnTo>
                  <a:lnTo>
                    <a:pt x="4908" y="8674"/>
                  </a:lnTo>
                  <a:lnTo>
                    <a:pt x="4882" y="8489"/>
                  </a:lnTo>
                  <a:lnTo>
                    <a:pt x="4828" y="8330"/>
                  </a:lnTo>
                  <a:lnTo>
                    <a:pt x="4749" y="8170"/>
                  </a:lnTo>
                  <a:lnTo>
                    <a:pt x="4643" y="8011"/>
                  </a:lnTo>
                  <a:lnTo>
                    <a:pt x="4378" y="7773"/>
                  </a:lnTo>
                  <a:lnTo>
                    <a:pt x="4324" y="7693"/>
                  </a:lnTo>
                  <a:lnTo>
                    <a:pt x="4271" y="7587"/>
                  </a:lnTo>
                  <a:lnTo>
                    <a:pt x="4245" y="7507"/>
                  </a:lnTo>
                  <a:lnTo>
                    <a:pt x="4218" y="7401"/>
                  </a:lnTo>
                  <a:lnTo>
                    <a:pt x="4218" y="7215"/>
                  </a:lnTo>
                  <a:lnTo>
                    <a:pt x="4218" y="7083"/>
                  </a:lnTo>
                  <a:lnTo>
                    <a:pt x="4192" y="6977"/>
                  </a:lnTo>
                  <a:lnTo>
                    <a:pt x="4139" y="6871"/>
                  </a:lnTo>
                  <a:lnTo>
                    <a:pt x="4059" y="6765"/>
                  </a:lnTo>
                  <a:lnTo>
                    <a:pt x="3953" y="6685"/>
                  </a:lnTo>
                  <a:lnTo>
                    <a:pt x="3847" y="6632"/>
                  </a:lnTo>
                  <a:lnTo>
                    <a:pt x="3741" y="6605"/>
                  </a:lnTo>
                  <a:lnTo>
                    <a:pt x="3502" y="6605"/>
                  </a:lnTo>
                  <a:lnTo>
                    <a:pt x="3423" y="6579"/>
                  </a:lnTo>
                  <a:lnTo>
                    <a:pt x="3343" y="6552"/>
                  </a:lnTo>
                  <a:lnTo>
                    <a:pt x="3290" y="6499"/>
                  </a:lnTo>
                  <a:lnTo>
                    <a:pt x="3263" y="6446"/>
                  </a:lnTo>
                  <a:lnTo>
                    <a:pt x="3263" y="6393"/>
                  </a:lnTo>
                  <a:lnTo>
                    <a:pt x="3263" y="6314"/>
                  </a:lnTo>
                  <a:lnTo>
                    <a:pt x="3263" y="6234"/>
                  </a:lnTo>
                  <a:lnTo>
                    <a:pt x="3316" y="6181"/>
                  </a:lnTo>
                  <a:lnTo>
                    <a:pt x="3476" y="6022"/>
                  </a:lnTo>
                  <a:lnTo>
                    <a:pt x="3555" y="5942"/>
                  </a:lnTo>
                  <a:lnTo>
                    <a:pt x="3608" y="5810"/>
                  </a:lnTo>
                  <a:lnTo>
                    <a:pt x="3635" y="5703"/>
                  </a:lnTo>
                  <a:lnTo>
                    <a:pt x="3661" y="5597"/>
                  </a:lnTo>
                  <a:lnTo>
                    <a:pt x="3635" y="5465"/>
                  </a:lnTo>
                  <a:lnTo>
                    <a:pt x="3608" y="5359"/>
                  </a:lnTo>
                  <a:lnTo>
                    <a:pt x="3555" y="5253"/>
                  </a:lnTo>
                  <a:lnTo>
                    <a:pt x="3476" y="5146"/>
                  </a:lnTo>
                  <a:lnTo>
                    <a:pt x="3423" y="5093"/>
                  </a:lnTo>
                  <a:lnTo>
                    <a:pt x="3369" y="5040"/>
                  </a:lnTo>
                  <a:lnTo>
                    <a:pt x="3343" y="4961"/>
                  </a:lnTo>
                  <a:lnTo>
                    <a:pt x="3343" y="4881"/>
                  </a:lnTo>
                  <a:lnTo>
                    <a:pt x="3343" y="4802"/>
                  </a:lnTo>
                  <a:lnTo>
                    <a:pt x="3396" y="4616"/>
                  </a:lnTo>
                  <a:lnTo>
                    <a:pt x="3423" y="4483"/>
                  </a:lnTo>
                  <a:lnTo>
                    <a:pt x="3423" y="4351"/>
                  </a:lnTo>
                  <a:lnTo>
                    <a:pt x="3423" y="4218"/>
                  </a:lnTo>
                  <a:lnTo>
                    <a:pt x="3396" y="4085"/>
                  </a:lnTo>
                  <a:lnTo>
                    <a:pt x="3343" y="3953"/>
                  </a:lnTo>
                  <a:lnTo>
                    <a:pt x="3290" y="3820"/>
                  </a:lnTo>
                  <a:lnTo>
                    <a:pt x="3210" y="3714"/>
                  </a:lnTo>
                  <a:lnTo>
                    <a:pt x="3131" y="3608"/>
                  </a:lnTo>
                  <a:lnTo>
                    <a:pt x="3078" y="3528"/>
                  </a:lnTo>
                  <a:lnTo>
                    <a:pt x="3051" y="3475"/>
                  </a:lnTo>
                  <a:lnTo>
                    <a:pt x="3051" y="3343"/>
                  </a:lnTo>
                  <a:lnTo>
                    <a:pt x="2998" y="3236"/>
                  </a:lnTo>
                  <a:lnTo>
                    <a:pt x="2945" y="3130"/>
                  </a:lnTo>
                  <a:lnTo>
                    <a:pt x="2892" y="3024"/>
                  </a:lnTo>
                  <a:lnTo>
                    <a:pt x="2786" y="2945"/>
                  </a:lnTo>
                  <a:lnTo>
                    <a:pt x="2680" y="2892"/>
                  </a:lnTo>
                  <a:lnTo>
                    <a:pt x="2574" y="2865"/>
                  </a:lnTo>
                  <a:lnTo>
                    <a:pt x="2441" y="2839"/>
                  </a:lnTo>
                  <a:lnTo>
                    <a:pt x="2361" y="2839"/>
                  </a:lnTo>
                  <a:lnTo>
                    <a:pt x="2255" y="2812"/>
                  </a:lnTo>
                  <a:lnTo>
                    <a:pt x="2149" y="2759"/>
                  </a:lnTo>
                  <a:lnTo>
                    <a:pt x="2070" y="2653"/>
                  </a:lnTo>
                  <a:lnTo>
                    <a:pt x="2070" y="2547"/>
                  </a:lnTo>
                  <a:lnTo>
                    <a:pt x="2043" y="2361"/>
                  </a:lnTo>
                  <a:lnTo>
                    <a:pt x="1990" y="2175"/>
                  </a:lnTo>
                  <a:lnTo>
                    <a:pt x="1911" y="2016"/>
                  </a:lnTo>
                  <a:lnTo>
                    <a:pt x="1778" y="1884"/>
                  </a:lnTo>
                  <a:lnTo>
                    <a:pt x="1619" y="1724"/>
                  </a:lnTo>
                  <a:lnTo>
                    <a:pt x="1539" y="1618"/>
                  </a:lnTo>
                  <a:lnTo>
                    <a:pt x="1486" y="1512"/>
                  </a:lnTo>
                  <a:lnTo>
                    <a:pt x="1433" y="1380"/>
                  </a:lnTo>
                  <a:lnTo>
                    <a:pt x="1433" y="1247"/>
                  </a:lnTo>
                  <a:lnTo>
                    <a:pt x="1406" y="1088"/>
                  </a:lnTo>
                  <a:lnTo>
                    <a:pt x="1353" y="929"/>
                  </a:lnTo>
                  <a:lnTo>
                    <a:pt x="1274" y="769"/>
                  </a:lnTo>
                  <a:lnTo>
                    <a:pt x="1168" y="637"/>
                  </a:lnTo>
                  <a:lnTo>
                    <a:pt x="664" y="106"/>
                  </a:lnTo>
                  <a:lnTo>
                    <a:pt x="584" y="53"/>
                  </a:lnTo>
                  <a:lnTo>
                    <a:pt x="531" y="27"/>
                  </a:lnTo>
                  <a:lnTo>
                    <a:pt x="3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6"/>
            <p:cNvSpPr/>
            <p:nvPr/>
          </p:nvSpPr>
          <p:spPr>
            <a:xfrm>
              <a:off x="3446809" y="3426551"/>
              <a:ext cx="74247" cy="74247"/>
            </a:xfrm>
            <a:custGeom>
              <a:avLst/>
              <a:gdLst/>
              <a:ahLst/>
              <a:cxnLst/>
              <a:rect l="l" t="t" r="r" b="b"/>
              <a:pathLst>
                <a:path w="2946" h="2946" extrusionOk="0">
                  <a:moveTo>
                    <a:pt x="2574" y="1"/>
                  </a:moveTo>
                  <a:lnTo>
                    <a:pt x="2494" y="80"/>
                  </a:lnTo>
                  <a:lnTo>
                    <a:pt x="2150" y="425"/>
                  </a:lnTo>
                  <a:lnTo>
                    <a:pt x="2150" y="266"/>
                  </a:lnTo>
                  <a:lnTo>
                    <a:pt x="2123" y="187"/>
                  </a:lnTo>
                  <a:lnTo>
                    <a:pt x="2070" y="107"/>
                  </a:lnTo>
                  <a:lnTo>
                    <a:pt x="1990" y="54"/>
                  </a:lnTo>
                  <a:lnTo>
                    <a:pt x="1884" y="27"/>
                  </a:lnTo>
                  <a:lnTo>
                    <a:pt x="1805" y="54"/>
                  </a:lnTo>
                  <a:lnTo>
                    <a:pt x="1699" y="107"/>
                  </a:lnTo>
                  <a:lnTo>
                    <a:pt x="1646" y="187"/>
                  </a:lnTo>
                  <a:lnTo>
                    <a:pt x="1646" y="266"/>
                  </a:lnTo>
                  <a:lnTo>
                    <a:pt x="1646" y="929"/>
                  </a:lnTo>
                  <a:lnTo>
                    <a:pt x="54" y="2494"/>
                  </a:lnTo>
                  <a:lnTo>
                    <a:pt x="1" y="2574"/>
                  </a:lnTo>
                  <a:lnTo>
                    <a:pt x="1" y="2680"/>
                  </a:lnTo>
                  <a:lnTo>
                    <a:pt x="1" y="2786"/>
                  </a:lnTo>
                  <a:lnTo>
                    <a:pt x="54" y="2866"/>
                  </a:lnTo>
                  <a:lnTo>
                    <a:pt x="160" y="2919"/>
                  </a:lnTo>
                  <a:lnTo>
                    <a:pt x="240" y="2945"/>
                  </a:lnTo>
                  <a:lnTo>
                    <a:pt x="346" y="2919"/>
                  </a:lnTo>
                  <a:lnTo>
                    <a:pt x="425" y="2866"/>
                  </a:lnTo>
                  <a:lnTo>
                    <a:pt x="1566" y="1725"/>
                  </a:lnTo>
                  <a:lnTo>
                    <a:pt x="2176" y="1725"/>
                  </a:lnTo>
                  <a:lnTo>
                    <a:pt x="2282" y="1699"/>
                  </a:lnTo>
                  <a:lnTo>
                    <a:pt x="2362" y="1646"/>
                  </a:lnTo>
                  <a:lnTo>
                    <a:pt x="2415" y="1566"/>
                  </a:lnTo>
                  <a:lnTo>
                    <a:pt x="2441" y="1460"/>
                  </a:lnTo>
                  <a:lnTo>
                    <a:pt x="2415" y="1380"/>
                  </a:lnTo>
                  <a:lnTo>
                    <a:pt x="2362" y="1301"/>
                  </a:lnTo>
                  <a:lnTo>
                    <a:pt x="2282" y="1248"/>
                  </a:lnTo>
                  <a:lnTo>
                    <a:pt x="2176" y="1221"/>
                  </a:lnTo>
                  <a:lnTo>
                    <a:pt x="2070" y="1221"/>
                  </a:lnTo>
                  <a:lnTo>
                    <a:pt x="2866" y="425"/>
                  </a:lnTo>
                  <a:lnTo>
                    <a:pt x="2919" y="346"/>
                  </a:lnTo>
                  <a:lnTo>
                    <a:pt x="2945" y="240"/>
                  </a:lnTo>
                  <a:lnTo>
                    <a:pt x="2919" y="160"/>
                  </a:lnTo>
                  <a:lnTo>
                    <a:pt x="2866" y="80"/>
                  </a:lnTo>
                  <a:lnTo>
                    <a:pt x="27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6"/>
            <p:cNvSpPr/>
            <p:nvPr/>
          </p:nvSpPr>
          <p:spPr>
            <a:xfrm>
              <a:off x="3375965" y="3439253"/>
              <a:ext cx="76238" cy="76238"/>
            </a:xfrm>
            <a:custGeom>
              <a:avLst/>
              <a:gdLst/>
              <a:ahLst/>
              <a:cxnLst/>
              <a:rect l="l" t="t" r="r" b="b"/>
              <a:pathLst>
                <a:path w="3025" h="3025" extrusionOk="0">
                  <a:moveTo>
                    <a:pt x="928" y="1"/>
                  </a:moveTo>
                  <a:lnTo>
                    <a:pt x="822" y="27"/>
                  </a:lnTo>
                  <a:lnTo>
                    <a:pt x="743" y="80"/>
                  </a:lnTo>
                  <a:lnTo>
                    <a:pt x="690" y="160"/>
                  </a:lnTo>
                  <a:lnTo>
                    <a:pt x="663" y="266"/>
                  </a:lnTo>
                  <a:lnTo>
                    <a:pt x="663" y="346"/>
                  </a:lnTo>
                  <a:lnTo>
                    <a:pt x="531" y="187"/>
                  </a:lnTo>
                  <a:lnTo>
                    <a:pt x="424" y="134"/>
                  </a:lnTo>
                  <a:lnTo>
                    <a:pt x="345" y="107"/>
                  </a:lnTo>
                  <a:lnTo>
                    <a:pt x="239" y="134"/>
                  </a:lnTo>
                  <a:lnTo>
                    <a:pt x="159" y="187"/>
                  </a:lnTo>
                  <a:lnTo>
                    <a:pt x="106" y="266"/>
                  </a:lnTo>
                  <a:lnTo>
                    <a:pt x="80" y="372"/>
                  </a:lnTo>
                  <a:lnTo>
                    <a:pt x="106" y="452"/>
                  </a:lnTo>
                  <a:lnTo>
                    <a:pt x="159" y="531"/>
                  </a:lnTo>
                  <a:lnTo>
                    <a:pt x="716" y="1088"/>
                  </a:lnTo>
                  <a:lnTo>
                    <a:pt x="239" y="1088"/>
                  </a:lnTo>
                  <a:lnTo>
                    <a:pt x="159" y="1115"/>
                  </a:lnTo>
                  <a:lnTo>
                    <a:pt x="80" y="1168"/>
                  </a:lnTo>
                  <a:lnTo>
                    <a:pt x="0" y="1248"/>
                  </a:lnTo>
                  <a:lnTo>
                    <a:pt x="0" y="1354"/>
                  </a:lnTo>
                  <a:lnTo>
                    <a:pt x="0" y="1460"/>
                  </a:lnTo>
                  <a:lnTo>
                    <a:pt x="80" y="1539"/>
                  </a:lnTo>
                  <a:lnTo>
                    <a:pt x="159" y="1592"/>
                  </a:lnTo>
                  <a:lnTo>
                    <a:pt x="239" y="1619"/>
                  </a:lnTo>
                  <a:lnTo>
                    <a:pt x="1220" y="1619"/>
                  </a:lnTo>
                  <a:lnTo>
                    <a:pt x="2573" y="2972"/>
                  </a:lnTo>
                  <a:lnTo>
                    <a:pt x="2653" y="3025"/>
                  </a:lnTo>
                  <a:lnTo>
                    <a:pt x="2865" y="3025"/>
                  </a:lnTo>
                  <a:lnTo>
                    <a:pt x="2945" y="2972"/>
                  </a:lnTo>
                  <a:lnTo>
                    <a:pt x="2998" y="2866"/>
                  </a:lnTo>
                  <a:lnTo>
                    <a:pt x="3024" y="2786"/>
                  </a:lnTo>
                  <a:lnTo>
                    <a:pt x="2998" y="2680"/>
                  </a:lnTo>
                  <a:lnTo>
                    <a:pt x="2945" y="2601"/>
                  </a:lnTo>
                  <a:lnTo>
                    <a:pt x="1167" y="850"/>
                  </a:lnTo>
                  <a:lnTo>
                    <a:pt x="1167" y="266"/>
                  </a:lnTo>
                  <a:lnTo>
                    <a:pt x="1167" y="160"/>
                  </a:lnTo>
                  <a:lnTo>
                    <a:pt x="1114" y="80"/>
                  </a:lnTo>
                  <a:lnTo>
                    <a:pt x="1035" y="27"/>
                  </a:lnTo>
                  <a:lnTo>
                    <a:pt x="9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6"/>
            <p:cNvSpPr/>
            <p:nvPr/>
          </p:nvSpPr>
          <p:spPr>
            <a:xfrm>
              <a:off x="3396001" y="3374407"/>
              <a:ext cx="57537" cy="57537"/>
            </a:xfrm>
            <a:custGeom>
              <a:avLst/>
              <a:gdLst/>
              <a:ahLst/>
              <a:cxnLst/>
              <a:rect l="l" t="t" r="r" b="b"/>
              <a:pathLst>
                <a:path w="2283" h="2283" extrusionOk="0">
                  <a:moveTo>
                    <a:pt x="266" y="1"/>
                  </a:moveTo>
                  <a:lnTo>
                    <a:pt x="160" y="27"/>
                  </a:lnTo>
                  <a:lnTo>
                    <a:pt x="80" y="80"/>
                  </a:lnTo>
                  <a:lnTo>
                    <a:pt x="27" y="160"/>
                  </a:lnTo>
                  <a:lnTo>
                    <a:pt x="1" y="266"/>
                  </a:lnTo>
                  <a:lnTo>
                    <a:pt x="27" y="372"/>
                  </a:lnTo>
                  <a:lnTo>
                    <a:pt x="80" y="452"/>
                  </a:lnTo>
                  <a:lnTo>
                    <a:pt x="293" y="664"/>
                  </a:lnTo>
                  <a:lnTo>
                    <a:pt x="187" y="690"/>
                  </a:lnTo>
                  <a:lnTo>
                    <a:pt x="133" y="744"/>
                  </a:lnTo>
                  <a:lnTo>
                    <a:pt x="80" y="823"/>
                  </a:lnTo>
                  <a:lnTo>
                    <a:pt x="54" y="903"/>
                  </a:lnTo>
                  <a:lnTo>
                    <a:pt x="80" y="1009"/>
                  </a:lnTo>
                  <a:lnTo>
                    <a:pt x="133" y="1088"/>
                  </a:lnTo>
                  <a:lnTo>
                    <a:pt x="213" y="1141"/>
                  </a:lnTo>
                  <a:lnTo>
                    <a:pt x="319" y="1168"/>
                  </a:lnTo>
                  <a:lnTo>
                    <a:pt x="797" y="1168"/>
                  </a:lnTo>
                  <a:lnTo>
                    <a:pt x="1831" y="2202"/>
                  </a:lnTo>
                  <a:lnTo>
                    <a:pt x="1937" y="2256"/>
                  </a:lnTo>
                  <a:lnTo>
                    <a:pt x="2017" y="2282"/>
                  </a:lnTo>
                  <a:lnTo>
                    <a:pt x="2123" y="2256"/>
                  </a:lnTo>
                  <a:lnTo>
                    <a:pt x="2203" y="2202"/>
                  </a:lnTo>
                  <a:lnTo>
                    <a:pt x="2256" y="2123"/>
                  </a:lnTo>
                  <a:lnTo>
                    <a:pt x="2282" y="2043"/>
                  </a:lnTo>
                  <a:lnTo>
                    <a:pt x="2256" y="1937"/>
                  </a:lnTo>
                  <a:lnTo>
                    <a:pt x="2203" y="1858"/>
                  </a:lnTo>
                  <a:lnTo>
                    <a:pt x="425" y="80"/>
                  </a:lnTo>
                  <a:lnTo>
                    <a:pt x="346" y="27"/>
                  </a:lnTo>
                  <a:lnTo>
                    <a:pt x="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6"/>
            <p:cNvSpPr/>
            <p:nvPr/>
          </p:nvSpPr>
          <p:spPr>
            <a:xfrm>
              <a:off x="3442147" y="3336981"/>
              <a:ext cx="57512" cy="52169"/>
            </a:xfrm>
            <a:custGeom>
              <a:avLst/>
              <a:gdLst/>
              <a:ahLst/>
              <a:cxnLst/>
              <a:rect l="l" t="t" r="r" b="b"/>
              <a:pathLst>
                <a:path w="2282" h="2070" extrusionOk="0">
                  <a:moveTo>
                    <a:pt x="1804" y="0"/>
                  </a:moveTo>
                  <a:lnTo>
                    <a:pt x="1724" y="27"/>
                  </a:lnTo>
                  <a:lnTo>
                    <a:pt x="1618" y="80"/>
                  </a:lnTo>
                  <a:lnTo>
                    <a:pt x="53" y="1645"/>
                  </a:lnTo>
                  <a:lnTo>
                    <a:pt x="0" y="1725"/>
                  </a:lnTo>
                  <a:lnTo>
                    <a:pt x="0" y="1831"/>
                  </a:lnTo>
                  <a:lnTo>
                    <a:pt x="0" y="1910"/>
                  </a:lnTo>
                  <a:lnTo>
                    <a:pt x="53" y="2016"/>
                  </a:lnTo>
                  <a:lnTo>
                    <a:pt x="159" y="2069"/>
                  </a:lnTo>
                  <a:lnTo>
                    <a:pt x="345" y="2069"/>
                  </a:lnTo>
                  <a:lnTo>
                    <a:pt x="425" y="2016"/>
                  </a:lnTo>
                  <a:lnTo>
                    <a:pt x="1167" y="1247"/>
                  </a:lnTo>
                  <a:lnTo>
                    <a:pt x="2016" y="1247"/>
                  </a:lnTo>
                  <a:lnTo>
                    <a:pt x="2122" y="1220"/>
                  </a:lnTo>
                  <a:lnTo>
                    <a:pt x="2202" y="1167"/>
                  </a:lnTo>
                  <a:lnTo>
                    <a:pt x="2255" y="1088"/>
                  </a:lnTo>
                  <a:lnTo>
                    <a:pt x="2282" y="982"/>
                  </a:lnTo>
                  <a:lnTo>
                    <a:pt x="2255" y="902"/>
                  </a:lnTo>
                  <a:lnTo>
                    <a:pt x="2202" y="823"/>
                  </a:lnTo>
                  <a:lnTo>
                    <a:pt x="2122" y="770"/>
                  </a:lnTo>
                  <a:lnTo>
                    <a:pt x="2016" y="743"/>
                  </a:lnTo>
                  <a:lnTo>
                    <a:pt x="1698" y="743"/>
                  </a:lnTo>
                  <a:lnTo>
                    <a:pt x="1990" y="451"/>
                  </a:lnTo>
                  <a:lnTo>
                    <a:pt x="2043" y="345"/>
                  </a:lnTo>
                  <a:lnTo>
                    <a:pt x="2069" y="266"/>
                  </a:lnTo>
                  <a:lnTo>
                    <a:pt x="2043" y="159"/>
                  </a:lnTo>
                  <a:lnTo>
                    <a:pt x="1990" y="80"/>
                  </a:lnTo>
                  <a:lnTo>
                    <a:pt x="1910" y="27"/>
                  </a:lnTo>
                  <a:lnTo>
                    <a:pt x="18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6"/>
            <p:cNvSpPr/>
            <p:nvPr/>
          </p:nvSpPr>
          <p:spPr>
            <a:xfrm>
              <a:off x="3405376" y="3300211"/>
              <a:ext cx="87604" cy="373073"/>
            </a:xfrm>
            <a:custGeom>
              <a:avLst/>
              <a:gdLst/>
              <a:ahLst/>
              <a:cxnLst/>
              <a:rect l="l" t="t" r="r" b="b"/>
              <a:pathLst>
                <a:path w="3476" h="14803" extrusionOk="0">
                  <a:moveTo>
                    <a:pt x="1751" y="0"/>
                  </a:moveTo>
                  <a:lnTo>
                    <a:pt x="1671" y="27"/>
                  </a:lnTo>
                  <a:lnTo>
                    <a:pt x="1592" y="53"/>
                  </a:lnTo>
                  <a:lnTo>
                    <a:pt x="1539" y="133"/>
                  </a:lnTo>
                  <a:lnTo>
                    <a:pt x="1512" y="212"/>
                  </a:lnTo>
                  <a:lnTo>
                    <a:pt x="902" y="13370"/>
                  </a:lnTo>
                  <a:lnTo>
                    <a:pt x="849" y="13609"/>
                  </a:lnTo>
                  <a:lnTo>
                    <a:pt x="796" y="13847"/>
                  </a:lnTo>
                  <a:lnTo>
                    <a:pt x="663" y="14033"/>
                  </a:lnTo>
                  <a:lnTo>
                    <a:pt x="504" y="14219"/>
                  </a:lnTo>
                  <a:lnTo>
                    <a:pt x="27" y="14723"/>
                  </a:lnTo>
                  <a:lnTo>
                    <a:pt x="0" y="14776"/>
                  </a:lnTo>
                  <a:lnTo>
                    <a:pt x="53" y="14802"/>
                  </a:lnTo>
                  <a:lnTo>
                    <a:pt x="3422" y="14802"/>
                  </a:lnTo>
                  <a:lnTo>
                    <a:pt x="3475" y="14776"/>
                  </a:lnTo>
                  <a:lnTo>
                    <a:pt x="3475" y="14723"/>
                  </a:lnTo>
                  <a:lnTo>
                    <a:pt x="2971" y="14219"/>
                  </a:lnTo>
                  <a:lnTo>
                    <a:pt x="2812" y="14033"/>
                  </a:lnTo>
                  <a:lnTo>
                    <a:pt x="2706" y="13847"/>
                  </a:lnTo>
                  <a:lnTo>
                    <a:pt x="2626" y="13609"/>
                  </a:lnTo>
                  <a:lnTo>
                    <a:pt x="2573" y="13370"/>
                  </a:lnTo>
                  <a:lnTo>
                    <a:pt x="1963" y="212"/>
                  </a:lnTo>
                  <a:lnTo>
                    <a:pt x="1937" y="133"/>
                  </a:lnTo>
                  <a:lnTo>
                    <a:pt x="1884" y="53"/>
                  </a:lnTo>
                  <a:lnTo>
                    <a:pt x="1831" y="27"/>
                  </a:lnTo>
                  <a:lnTo>
                    <a:pt x="17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6"/>
            <p:cNvSpPr/>
            <p:nvPr/>
          </p:nvSpPr>
          <p:spPr>
            <a:xfrm>
              <a:off x="3405376" y="3300211"/>
              <a:ext cx="87604" cy="373073"/>
            </a:xfrm>
            <a:custGeom>
              <a:avLst/>
              <a:gdLst/>
              <a:ahLst/>
              <a:cxnLst/>
              <a:rect l="l" t="t" r="r" b="b"/>
              <a:pathLst>
                <a:path w="3476" h="14803" extrusionOk="0">
                  <a:moveTo>
                    <a:pt x="1751" y="0"/>
                  </a:moveTo>
                  <a:lnTo>
                    <a:pt x="1671" y="27"/>
                  </a:lnTo>
                  <a:lnTo>
                    <a:pt x="1592" y="53"/>
                  </a:lnTo>
                  <a:lnTo>
                    <a:pt x="1539" y="133"/>
                  </a:lnTo>
                  <a:lnTo>
                    <a:pt x="1512" y="212"/>
                  </a:lnTo>
                  <a:lnTo>
                    <a:pt x="1327" y="4165"/>
                  </a:lnTo>
                  <a:lnTo>
                    <a:pt x="1724" y="12866"/>
                  </a:lnTo>
                  <a:lnTo>
                    <a:pt x="1778" y="13105"/>
                  </a:lnTo>
                  <a:lnTo>
                    <a:pt x="1857" y="13317"/>
                  </a:lnTo>
                  <a:lnTo>
                    <a:pt x="1963" y="13529"/>
                  </a:lnTo>
                  <a:lnTo>
                    <a:pt x="2122" y="13715"/>
                  </a:lnTo>
                  <a:lnTo>
                    <a:pt x="2175" y="13794"/>
                  </a:lnTo>
                  <a:lnTo>
                    <a:pt x="2202" y="13900"/>
                  </a:lnTo>
                  <a:lnTo>
                    <a:pt x="2202" y="13980"/>
                  </a:lnTo>
                  <a:lnTo>
                    <a:pt x="2175" y="14086"/>
                  </a:lnTo>
                  <a:lnTo>
                    <a:pt x="2149" y="14166"/>
                  </a:lnTo>
                  <a:lnTo>
                    <a:pt x="2069" y="14219"/>
                  </a:lnTo>
                  <a:lnTo>
                    <a:pt x="1990" y="14272"/>
                  </a:lnTo>
                  <a:lnTo>
                    <a:pt x="1884" y="14298"/>
                  </a:lnTo>
                  <a:lnTo>
                    <a:pt x="451" y="14298"/>
                  </a:lnTo>
                  <a:lnTo>
                    <a:pt x="27" y="14723"/>
                  </a:lnTo>
                  <a:lnTo>
                    <a:pt x="0" y="14776"/>
                  </a:lnTo>
                  <a:lnTo>
                    <a:pt x="53" y="14802"/>
                  </a:lnTo>
                  <a:lnTo>
                    <a:pt x="3422" y="14802"/>
                  </a:lnTo>
                  <a:lnTo>
                    <a:pt x="3475" y="14776"/>
                  </a:lnTo>
                  <a:lnTo>
                    <a:pt x="3475" y="14723"/>
                  </a:lnTo>
                  <a:lnTo>
                    <a:pt x="2971" y="14219"/>
                  </a:lnTo>
                  <a:lnTo>
                    <a:pt x="2812" y="14033"/>
                  </a:lnTo>
                  <a:lnTo>
                    <a:pt x="2706" y="13847"/>
                  </a:lnTo>
                  <a:lnTo>
                    <a:pt x="2626" y="13609"/>
                  </a:lnTo>
                  <a:lnTo>
                    <a:pt x="2573" y="13370"/>
                  </a:lnTo>
                  <a:lnTo>
                    <a:pt x="1963" y="212"/>
                  </a:lnTo>
                  <a:lnTo>
                    <a:pt x="1937" y="133"/>
                  </a:lnTo>
                  <a:lnTo>
                    <a:pt x="1884" y="53"/>
                  </a:lnTo>
                  <a:lnTo>
                    <a:pt x="1831" y="27"/>
                  </a:lnTo>
                  <a:lnTo>
                    <a:pt x="175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36"/>
          <p:cNvGrpSpPr/>
          <p:nvPr/>
        </p:nvGrpSpPr>
        <p:grpSpPr>
          <a:xfrm>
            <a:off x="2215987" y="2524004"/>
            <a:ext cx="284333" cy="460807"/>
            <a:chOff x="4071907" y="3248067"/>
            <a:chExt cx="262106" cy="425217"/>
          </a:xfrm>
        </p:grpSpPr>
        <p:sp>
          <p:nvSpPr>
            <p:cNvPr id="2378" name="Google Shape;2378;p36"/>
            <p:cNvSpPr/>
            <p:nvPr/>
          </p:nvSpPr>
          <p:spPr>
            <a:xfrm>
              <a:off x="4148119" y="3552916"/>
              <a:ext cx="104994" cy="120367"/>
            </a:xfrm>
            <a:custGeom>
              <a:avLst/>
              <a:gdLst/>
              <a:ahLst/>
              <a:cxnLst/>
              <a:rect l="l" t="t" r="r" b="b"/>
              <a:pathLst>
                <a:path w="4166" h="4776" extrusionOk="0">
                  <a:moveTo>
                    <a:pt x="80" y="0"/>
                  </a:moveTo>
                  <a:lnTo>
                    <a:pt x="27" y="27"/>
                  </a:lnTo>
                  <a:lnTo>
                    <a:pt x="1" y="80"/>
                  </a:lnTo>
                  <a:lnTo>
                    <a:pt x="27" y="160"/>
                  </a:lnTo>
                  <a:lnTo>
                    <a:pt x="80" y="398"/>
                  </a:lnTo>
                  <a:lnTo>
                    <a:pt x="107" y="637"/>
                  </a:lnTo>
                  <a:lnTo>
                    <a:pt x="133" y="717"/>
                  </a:lnTo>
                  <a:lnTo>
                    <a:pt x="107" y="770"/>
                  </a:lnTo>
                  <a:lnTo>
                    <a:pt x="1009" y="1645"/>
                  </a:lnTo>
                  <a:lnTo>
                    <a:pt x="1115" y="1778"/>
                  </a:lnTo>
                  <a:lnTo>
                    <a:pt x="1195" y="1937"/>
                  </a:lnTo>
                  <a:lnTo>
                    <a:pt x="1221" y="2096"/>
                  </a:lnTo>
                  <a:lnTo>
                    <a:pt x="1248" y="2255"/>
                  </a:lnTo>
                  <a:lnTo>
                    <a:pt x="1248" y="3502"/>
                  </a:lnTo>
                  <a:lnTo>
                    <a:pt x="1221" y="3688"/>
                  </a:lnTo>
                  <a:lnTo>
                    <a:pt x="1168" y="3873"/>
                  </a:lnTo>
                  <a:lnTo>
                    <a:pt x="1088" y="4059"/>
                  </a:lnTo>
                  <a:lnTo>
                    <a:pt x="956" y="4192"/>
                  </a:lnTo>
                  <a:lnTo>
                    <a:pt x="452" y="4696"/>
                  </a:lnTo>
                  <a:lnTo>
                    <a:pt x="452" y="4749"/>
                  </a:lnTo>
                  <a:lnTo>
                    <a:pt x="478" y="4775"/>
                  </a:lnTo>
                  <a:lnTo>
                    <a:pt x="3741" y="4775"/>
                  </a:lnTo>
                  <a:lnTo>
                    <a:pt x="3768" y="4749"/>
                  </a:lnTo>
                  <a:lnTo>
                    <a:pt x="3768" y="4696"/>
                  </a:lnTo>
                  <a:lnTo>
                    <a:pt x="3264" y="4192"/>
                  </a:lnTo>
                  <a:lnTo>
                    <a:pt x="3131" y="4059"/>
                  </a:lnTo>
                  <a:lnTo>
                    <a:pt x="3051" y="3873"/>
                  </a:lnTo>
                  <a:lnTo>
                    <a:pt x="2998" y="3688"/>
                  </a:lnTo>
                  <a:lnTo>
                    <a:pt x="2972" y="3502"/>
                  </a:lnTo>
                  <a:lnTo>
                    <a:pt x="2972" y="2255"/>
                  </a:lnTo>
                  <a:lnTo>
                    <a:pt x="2998" y="2096"/>
                  </a:lnTo>
                  <a:lnTo>
                    <a:pt x="3025" y="1937"/>
                  </a:lnTo>
                  <a:lnTo>
                    <a:pt x="3104" y="1778"/>
                  </a:lnTo>
                  <a:lnTo>
                    <a:pt x="3211" y="1645"/>
                  </a:lnTo>
                  <a:lnTo>
                    <a:pt x="4166" y="717"/>
                  </a:lnTo>
                  <a:lnTo>
                    <a:pt x="4006" y="558"/>
                  </a:lnTo>
                  <a:lnTo>
                    <a:pt x="3847" y="451"/>
                  </a:lnTo>
                  <a:lnTo>
                    <a:pt x="3662" y="372"/>
                  </a:lnTo>
                  <a:lnTo>
                    <a:pt x="3502" y="345"/>
                  </a:lnTo>
                  <a:lnTo>
                    <a:pt x="3317" y="372"/>
                  </a:lnTo>
                  <a:lnTo>
                    <a:pt x="2282" y="1380"/>
                  </a:lnTo>
                  <a:lnTo>
                    <a:pt x="2203" y="1433"/>
                  </a:lnTo>
                  <a:lnTo>
                    <a:pt x="2123" y="1459"/>
                  </a:lnTo>
                  <a:lnTo>
                    <a:pt x="2017" y="1433"/>
                  </a:lnTo>
                  <a:lnTo>
                    <a:pt x="1937" y="1380"/>
                  </a:lnTo>
                  <a:lnTo>
                    <a:pt x="903" y="345"/>
                  </a:lnTo>
                  <a:lnTo>
                    <a:pt x="797" y="319"/>
                  </a:lnTo>
                  <a:lnTo>
                    <a:pt x="691" y="266"/>
                  </a:lnTo>
                  <a:lnTo>
                    <a:pt x="425" y="133"/>
                  </a:lnTo>
                  <a:lnTo>
                    <a:pt x="187" y="27"/>
                  </a:lnTo>
                  <a:lnTo>
                    <a:pt x="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6"/>
            <p:cNvSpPr/>
            <p:nvPr/>
          </p:nvSpPr>
          <p:spPr>
            <a:xfrm>
              <a:off x="4159485" y="3556268"/>
              <a:ext cx="94308" cy="117015"/>
            </a:xfrm>
            <a:custGeom>
              <a:avLst/>
              <a:gdLst/>
              <a:ahLst/>
              <a:cxnLst/>
              <a:rect l="l" t="t" r="r" b="b"/>
              <a:pathLst>
                <a:path w="3742" h="4643" extrusionOk="0">
                  <a:moveTo>
                    <a:pt x="3529" y="0"/>
                  </a:moveTo>
                  <a:lnTo>
                    <a:pt x="3423" y="27"/>
                  </a:lnTo>
                  <a:lnTo>
                    <a:pt x="3317" y="53"/>
                  </a:lnTo>
                  <a:lnTo>
                    <a:pt x="3078" y="159"/>
                  </a:lnTo>
                  <a:lnTo>
                    <a:pt x="2866" y="239"/>
                  </a:lnTo>
                  <a:lnTo>
                    <a:pt x="1831" y="1247"/>
                  </a:lnTo>
                  <a:lnTo>
                    <a:pt x="1778" y="1300"/>
                  </a:lnTo>
                  <a:lnTo>
                    <a:pt x="1699" y="1326"/>
                  </a:lnTo>
                  <a:lnTo>
                    <a:pt x="1619" y="1326"/>
                  </a:lnTo>
                  <a:lnTo>
                    <a:pt x="1566" y="1300"/>
                  </a:lnTo>
                  <a:lnTo>
                    <a:pt x="1513" y="1459"/>
                  </a:lnTo>
                  <a:lnTo>
                    <a:pt x="1513" y="1618"/>
                  </a:lnTo>
                  <a:lnTo>
                    <a:pt x="1513" y="2865"/>
                  </a:lnTo>
                  <a:lnTo>
                    <a:pt x="1513" y="3051"/>
                  </a:lnTo>
                  <a:lnTo>
                    <a:pt x="1566" y="3236"/>
                  </a:lnTo>
                  <a:lnTo>
                    <a:pt x="1672" y="3422"/>
                  </a:lnTo>
                  <a:lnTo>
                    <a:pt x="1778" y="3555"/>
                  </a:lnTo>
                  <a:lnTo>
                    <a:pt x="1990" y="3767"/>
                  </a:lnTo>
                  <a:lnTo>
                    <a:pt x="2043" y="3820"/>
                  </a:lnTo>
                  <a:lnTo>
                    <a:pt x="2070" y="3873"/>
                  </a:lnTo>
                  <a:lnTo>
                    <a:pt x="2070" y="3953"/>
                  </a:lnTo>
                  <a:lnTo>
                    <a:pt x="2043" y="4006"/>
                  </a:lnTo>
                  <a:lnTo>
                    <a:pt x="2017" y="4059"/>
                  </a:lnTo>
                  <a:lnTo>
                    <a:pt x="1964" y="4085"/>
                  </a:lnTo>
                  <a:lnTo>
                    <a:pt x="1911" y="4112"/>
                  </a:lnTo>
                  <a:lnTo>
                    <a:pt x="1858" y="4138"/>
                  </a:lnTo>
                  <a:lnTo>
                    <a:pt x="452" y="4138"/>
                  </a:lnTo>
                  <a:lnTo>
                    <a:pt x="1" y="4563"/>
                  </a:lnTo>
                  <a:lnTo>
                    <a:pt x="1" y="4616"/>
                  </a:lnTo>
                  <a:lnTo>
                    <a:pt x="27" y="4642"/>
                  </a:lnTo>
                  <a:lnTo>
                    <a:pt x="3290" y="4642"/>
                  </a:lnTo>
                  <a:lnTo>
                    <a:pt x="3317" y="4616"/>
                  </a:lnTo>
                  <a:lnTo>
                    <a:pt x="3317" y="4563"/>
                  </a:lnTo>
                  <a:lnTo>
                    <a:pt x="2813" y="4059"/>
                  </a:lnTo>
                  <a:lnTo>
                    <a:pt x="2680" y="3926"/>
                  </a:lnTo>
                  <a:lnTo>
                    <a:pt x="2600" y="3740"/>
                  </a:lnTo>
                  <a:lnTo>
                    <a:pt x="2547" y="3555"/>
                  </a:lnTo>
                  <a:lnTo>
                    <a:pt x="2521" y="3369"/>
                  </a:lnTo>
                  <a:lnTo>
                    <a:pt x="2521" y="2122"/>
                  </a:lnTo>
                  <a:lnTo>
                    <a:pt x="2547" y="1963"/>
                  </a:lnTo>
                  <a:lnTo>
                    <a:pt x="2574" y="1804"/>
                  </a:lnTo>
                  <a:lnTo>
                    <a:pt x="2653" y="1645"/>
                  </a:lnTo>
                  <a:lnTo>
                    <a:pt x="2760" y="1512"/>
                  </a:lnTo>
                  <a:lnTo>
                    <a:pt x="3715" y="584"/>
                  </a:lnTo>
                  <a:lnTo>
                    <a:pt x="3715" y="531"/>
                  </a:lnTo>
                  <a:lnTo>
                    <a:pt x="3688" y="478"/>
                  </a:lnTo>
                  <a:lnTo>
                    <a:pt x="3715" y="318"/>
                  </a:lnTo>
                  <a:lnTo>
                    <a:pt x="3741" y="159"/>
                  </a:lnTo>
                  <a:lnTo>
                    <a:pt x="3741" y="106"/>
                  </a:lnTo>
                  <a:lnTo>
                    <a:pt x="3715" y="53"/>
                  </a:lnTo>
                  <a:lnTo>
                    <a:pt x="363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6"/>
            <p:cNvSpPr/>
            <p:nvPr/>
          </p:nvSpPr>
          <p:spPr>
            <a:xfrm>
              <a:off x="4071907" y="3248067"/>
              <a:ext cx="262106" cy="326927"/>
            </a:xfrm>
            <a:custGeom>
              <a:avLst/>
              <a:gdLst/>
              <a:ahLst/>
              <a:cxnLst/>
              <a:rect l="l" t="t" r="r" b="b"/>
              <a:pathLst>
                <a:path w="10400" h="12972" extrusionOk="0">
                  <a:moveTo>
                    <a:pt x="5200" y="0"/>
                  </a:moveTo>
                  <a:lnTo>
                    <a:pt x="5067" y="27"/>
                  </a:lnTo>
                  <a:lnTo>
                    <a:pt x="4961" y="53"/>
                  </a:lnTo>
                  <a:lnTo>
                    <a:pt x="4855" y="133"/>
                  </a:lnTo>
                  <a:lnTo>
                    <a:pt x="4749" y="212"/>
                  </a:lnTo>
                  <a:lnTo>
                    <a:pt x="3900" y="1247"/>
                  </a:lnTo>
                  <a:lnTo>
                    <a:pt x="3661" y="1592"/>
                  </a:lnTo>
                  <a:lnTo>
                    <a:pt x="3449" y="1910"/>
                  </a:lnTo>
                  <a:lnTo>
                    <a:pt x="3264" y="2281"/>
                  </a:lnTo>
                  <a:lnTo>
                    <a:pt x="3104" y="2653"/>
                  </a:lnTo>
                  <a:lnTo>
                    <a:pt x="2998" y="3024"/>
                  </a:lnTo>
                  <a:lnTo>
                    <a:pt x="2892" y="3422"/>
                  </a:lnTo>
                  <a:lnTo>
                    <a:pt x="2866" y="3820"/>
                  </a:lnTo>
                  <a:lnTo>
                    <a:pt x="2839" y="4218"/>
                  </a:lnTo>
                  <a:lnTo>
                    <a:pt x="2813" y="4430"/>
                  </a:lnTo>
                  <a:lnTo>
                    <a:pt x="2786" y="4642"/>
                  </a:lnTo>
                  <a:lnTo>
                    <a:pt x="2733" y="4828"/>
                  </a:lnTo>
                  <a:lnTo>
                    <a:pt x="2680" y="5014"/>
                  </a:lnTo>
                  <a:lnTo>
                    <a:pt x="2600" y="5199"/>
                  </a:lnTo>
                  <a:lnTo>
                    <a:pt x="2494" y="5359"/>
                  </a:lnTo>
                  <a:lnTo>
                    <a:pt x="2362" y="5518"/>
                  </a:lnTo>
                  <a:lnTo>
                    <a:pt x="2229" y="5677"/>
                  </a:lnTo>
                  <a:lnTo>
                    <a:pt x="2043" y="5889"/>
                  </a:lnTo>
                  <a:lnTo>
                    <a:pt x="1884" y="6101"/>
                  </a:lnTo>
                  <a:lnTo>
                    <a:pt x="1752" y="6314"/>
                  </a:lnTo>
                  <a:lnTo>
                    <a:pt x="1645" y="6552"/>
                  </a:lnTo>
                  <a:lnTo>
                    <a:pt x="1539" y="6818"/>
                  </a:lnTo>
                  <a:lnTo>
                    <a:pt x="1486" y="7083"/>
                  </a:lnTo>
                  <a:lnTo>
                    <a:pt x="1433" y="7348"/>
                  </a:lnTo>
                  <a:lnTo>
                    <a:pt x="1433" y="7613"/>
                  </a:lnTo>
                  <a:lnTo>
                    <a:pt x="1433" y="7773"/>
                  </a:lnTo>
                  <a:lnTo>
                    <a:pt x="1380" y="7958"/>
                  </a:lnTo>
                  <a:lnTo>
                    <a:pt x="1327" y="8117"/>
                  </a:lnTo>
                  <a:lnTo>
                    <a:pt x="1248" y="8250"/>
                  </a:lnTo>
                  <a:lnTo>
                    <a:pt x="1168" y="8409"/>
                  </a:lnTo>
                  <a:lnTo>
                    <a:pt x="1062" y="8515"/>
                  </a:lnTo>
                  <a:lnTo>
                    <a:pt x="929" y="8648"/>
                  </a:lnTo>
                  <a:lnTo>
                    <a:pt x="770" y="8728"/>
                  </a:lnTo>
                  <a:lnTo>
                    <a:pt x="425" y="8940"/>
                  </a:lnTo>
                  <a:lnTo>
                    <a:pt x="266" y="9072"/>
                  </a:lnTo>
                  <a:lnTo>
                    <a:pt x="133" y="9232"/>
                  </a:lnTo>
                  <a:lnTo>
                    <a:pt x="27" y="9444"/>
                  </a:lnTo>
                  <a:lnTo>
                    <a:pt x="1" y="9683"/>
                  </a:lnTo>
                  <a:lnTo>
                    <a:pt x="27" y="9895"/>
                  </a:lnTo>
                  <a:lnTo>
                    <a:pt x="54" y="10107"/>
                  </a:lnTo>
                  <a:lnTo>
                    <a:pt x="107" y="10319"/>
                  </a:lnTo>
                  <a:lnTo>
                    <a:pt x="186" y="10531"/>
                  </a:lnTo>
                  <a:lnTo>
                    <a:pt x="266" y="10717"/>
                  </a:lnTo>
                  <a:lnTo>
                    <a:pt x="399" y="10903"/>
                  </a:lnTo>
                  <a:lnTo>
                    <a:pt x="505" y="11088"/>
                  </a:lnTo>
                  <a:lnTo>
                    <a:pt x="664" y="11248"/>
                  </a:lnTo>
                  <a:lnTo>
                    <a:pt x="1433" y="12017"/>
                  </a:lnTo>
                  <a:lnTo>
                    <a:pt x="1619" y="12229"/>
                  </a:lnTo>
                  <a:lnTo>
                    <a:pt x="1805" y="12494"/>
                  </a:lnTo>
                  <a:lnTo>
                    <a:pt x="1884" y="12600"/>
                  </a:lnTo>
                  <a:lnTo>
                    <a:pt x="1964" y="12680"/>
                  </a:lnTo>
                  <a:lnTo>
                    <a:pt x="2070" y="12760"/>
                  </a:lnTo>
                  <a:lnTo>
                    <a:pt x="2176" y="12839"/>
                  </a:lnTo>
                  <a:lnTo>
                    <a:pt x="2282" y="12892"/>
                  </a:lnTo>
                  <a:lnTo>
                    <a:pt x="2388" y="12945"/>
                  </a:lnTo>
                  <a:lnTo>
                    <a:pt x="2521" y="12945"/>
                  </a:lnTo>
                  <a:lnTo>
                    <a:pt x="2653" y="12972"/>
                  </a:lnTo>
                  <a:lnTo>
                    <a:pt x="2866" y="12945"/>
                  </a:lnTo>
                  <a:lnTo>
                    <a:pt x="3051" y="12892"/>
                  </a:lnTo>
                  <a:lnTo>
                    <a:pt x="3211" y="12786"/>
                  </a:lnTo>
                  <a:lnTo>
                    <a:pt x="3370" y="12680"/>
                  </a:lnTo>
                  <a:lnTo>
                    <a:pt x="3396" y="12654"/>
                  </a:lnTo>
                  <a:lnTo>
                    <a:pt x="3555" y="12521"/>
                  </a:lnTo>
                  <a:lnTo>
                    <a:pt x="3741" y="12468"/>
                  </a:lnTo>
                  <a:lnTo>
                    <a:pt x="3953" y="12441"/>
                  </a:lnTo>
                  <a:lnTo>
                    <a:pt x="4165" y="12494"/>
                  </a:lnTo>
                  <a:lnTo>
                    <a:pt x="4404" y="12574"/>
                  </a:lnTo>
                  <a:lnTo>
                    <a:pt x="4670" y="12627"/>
                  </a:lnTo>
                  <a:lnTo>
                    <a:pt x="4935" y="12680"/>
                  </a:lnTo>
                  <a:lnTo>
                    <a:pt x="5465" y="12680"/>
                  </a:lnTo>
                  <a:lnTo>
                    <a:pt x="5731" y="12627"/>
                  </a:lnTo>
                  <a:lnTo>
                    <a:pt x="5996" y="12574"/>
                  </a:lnTo>
                  <a:lnTo>
                    <a:pt x="6261" y="12494"/>
                  </a:lnTo>
                  <a:lnTo>
                    <a:pt x="6447" y="12441"/>
                  </a:lnTo>
                  <a:lnTo>
                    <a:pt x="6659" y="12468"/>
                  </a:lnTo>
                  <a:lnTo>
                    <a:pt x="6845" y="12521"/>
                  </a:lnTo>
                  <a:lnTo>
                    <a:pt x="7030" y="12654"/>
                  </a:lnTo>
                  <a:lnTo>
                    <a:pt x="7137" y="12760"/>
                  </a:lnTo>
                  <a:lnTo>
                    <a:pt x="7269" y="12839"/>
                  </a:lnTo>
                  <a:lnTo>
                    <a:pt x="7428" y="12919"/>
                  </a:lnTo>
                  <a:lnTo>
                    <a:pt x="7587" y="12945"/>
                  </a:lnTo>
                  <a:lnTo>
                    <a:pt x="7747" y="12972"/>
                  </a:lnTo>
                  <a:lnTo>
                    <a:pt x="7906" y="12945"/>
                  </a:lnTo>
                  <a:lnTo>
                    <a:pt x="8038" y="12919"/>
                  </a:lnTo>
                  <a:lnTo>
                    <a:pt x="8171" y="12866"/>
                  </a:lnTo>
                  <a:lnTo>
                    <a:pt x="8304" y="12786"/>
                  </a:lnTo>
                  <a:lnTo>
                    <a:pt x="8410" y="12707"/>
                  </a:lnTo>
                  <a:lnTo>
                    <a:pt x="8516" y="12600"/>
                  </a:lnTo>
                  <a:lnTo>
                    <a:pt x="8622" y="12468"/>
                  </a:lnTo>
                  <a:lnTo>
                    <a:pt x="8781" y="12229"/>
                  </a:lnTo>
                  <a:lnTo>
                    <a:pt x="8967" y="12017"/>
                  </a:lnTo>
                  <a:lnTo>
                    <a:pt x="9736" y="11248"/>
                  </a:lnTo>
                  <a:lnTo>
                    <a:pt x="9895" y="11088"/>
                  </a:lnTo>
                  <a:lnTo>
                    <a:pt x="10028" y="10903"/>
                  </a:lnTo>
                  <a:lnTo>
                    <a:pt x="10134" y="10717"/>
                  </a:lnTo>
                  <a:lnTo>
                    <a:pt x="10214" y="10531"/>
                  </a:lnTo>
                  <a:lnTo>
                    <a:pt x="10293" y="10319"/>
                  </a:lnTo>
                  <a:lnTo>
                    <a:pt x="10346" y="10107"/>
                  </a:lnTo>
                  <a:lnTo>
                    <a:pt x="10373" y="9895"/>
                  </a:lnTo>
                  <a:lnTo>
                    <a:pt x="10399" y="9683"/>
                  </a:lnTo>
                  <a:lnTo>
                    <a:pt x="10373" y="9444"/>
                  </a:lnTo>
                  <a:lnTo>
                    <a:pt x="10293" y="9232"/>
                  </a:lnTo>
                  <a:lnTo>
                    <a:pt x="10161" y="9072"/>
                  </a:lnTo>
                  <a:lnTo>
                    <a:pt x="9975" y="8940"/>
                  </a:lnTo>
                  <a:lnTo>
                    <a:pt x="9630" y="8728"/>
                  </a:lnTo>
                  <a:lnTo>
                    <a:pt x="9471" y="8648"/>
                  </a:lnTo>
                  <a:lnTo>
                    <a:pt x="9365" y="8515"/>
                  </a:lnTo>
                  <a:lnTo>
                    <a:pt x="9232" y="8409"/>
                  </a:lnTo>
                  <a:lnTo>
                    <a:pt x="9153" y="8250"/>
                  </a:lnTo>
                  <a:lnTo>
                    <a:pt x="9073" y="8117"/>
                  </a:lnTo>
                  <a:lnTo>
                    <a:pt x="9020" y="7958"/>
                  </a:lnTo>
                  <a:lnTo>
                    <a:pt x="8993" y="7773"/>
                  </a:lnTo>
                  <a:lnTo>
                    <a:pt x="8967" y="7613"/>
                  </a:lnTo>
                  <a:lnTo>
                    <a:pt x="8967" y="7348"/>
                  </a:lnTo>
                  <a:lnTo>
                    <a:pt x="8914" y="7083"/>
                  </a:lnTo>
                  <a:lnTo>
                    <a:pt x="8861" y="6818"/>
                  </a:lnTo>
                  <a:lnTo>
                    <a:pt x="8781" y="6552"/>
                  </a:lnTo>
                  <a:lnTo>
                    <a:pt x="8649" y="6314"/>
                  </a:lnTo>
                  <a:lnTo>
                    <a:pt x="8516" y="6101"/>
                  </a:lnTo>
                  <a:lnTo>
                    <a:pt x="8357" y="5889"/>
                  </a:lnTo>
                  <a:lnTo>
                    <a:pt x="8171" y="5677"/>
                  </a:lnTo>
                  <a:lnTo>
                    <a:pt x="8038" y="5518"/>
                  </a:lnTo>
                  <a:lnTo>
                    <a:pt x="7932" y="5359"/>
                  </a:lnTo>
                  <a:lnTo>
                    <a:pt x="7826" y="5199"/>
                  </a:lnTo>
                  <a:lnTo>
                    <a:pt x="7720" y="5014"/>
                  </a:lnTo>
                  <a:lnTo>
                    <a:pt x="7667" y="4828"/>
                  </a:lnTo>
                  <a:lnTo>
                    <a:pt x="7614" y="4642"/>
                  </a:lnTo>
                  <a:lnTo>
                    <a:pt x="7587" y="4430"/>
                  </a:lnTo>
                  <a:lnTo>
                    <a:pt x="7561" y="4218"/>
                  </a:lnTo>
                  <a:lnTo>
                    <a:pt x="7561" y="3820"/>
                  </a:lnTo>
                  <a:lnTo>
                    <a:pt x="7508" y="3422"/>
                  </a:lnTo>
                  <a:lnTo>
                    <a:pt x="7428" y="3024"/>
                  </a:lnTo>
                  <a:lnTo>
                    <a:pt x="7296" y="2653"/>
                  </a:lnTo>
                  <a:lnTo>
                    <a:pt x="7137" y="2281"/>
                  </a:lnTo>
                  <a:lnTo>
                    <a:pt x="6977" y="1910"/>
                  </a:lnTo>
                  <a:lnTo>
                    <a:pt x="6765" y="1592"/>
                  </a:lnTo>
                  <a:lnTo>
                    <a:pt x="6500" y="1247"/>
                  </a:lnTo>
                  <a:lnTo>
                    <a:pt x="5651" y="212"/>
                  </a:lnTo>
                  <a:lnTo>
                    <a:pt x="5545" y="133"/>
                  </a:lnTo>
                  <a:lnTo>
                    <a:pt x="5439" y="53"/>
                  </a:lnTo>
                  <a:lnTo>
                    <a:pt x="5333" y="27"/>
                  </a:lnTo>
                  <a:lnTo>
                    <a:pt x="5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6"/>
            <p:cNvSpPr/>
            <p:nvPr/>
          </p:nvSpPr>
          <p:spPr>
            <a:xfrm>
              <a:off x="4112684" y="3248067"/>
              <a:ext cx="221328" cy="326927"/>
            </a:xfrm>
            <a:custGeom>
              <a:avLst/>
              <a:gdLst/>
              <a:ahLst/>
              <a:cxnLst/>
              <a:rect l="l" t="t" r="r" b="b"/>
              <a:pathLst>
                <a:path w="8782" h="12972" extrusionOk="0">
                  <a:moveTo>
                    <a:pt x="3502" y="0"/>
                  </a:moveTo>
                  <a:lnTo>
                    <a:pt x="3396" y="27"/>
                  </a:lnTo>
                  <a:lnTo>
                    <a:pt x="3290" y="80"/>
                  </a:lnTo>
                  <a:lnTo>
                    <a:pt x="3184" y="159"/>
                  </a:lnTo>
                  <a:lnTo>
                    <a:pt x="3529" y="584"/>
                  </a:lnTo>
                  <a:lnTo>
                    <a:pt x="3768" y="902"/>
                  </a:lnTo>
                  <a:lnTo>
                    <a:pt x="3980" y="1247"/>
                  </a:lnTo>
                  <a:lnTo>
                    <a:pt x="4166" y="1592"/>
                  </a:lnTo>
                  <a:lnTo>
                    <a:pt x="4325" y="1963"/>
                  </a:lnTo>
                  <a:lnTo>
                    <a:pt x="4431" y="2361"/>
                  </a:lnTo>
                  <a:lnTo>
                    <a:pt x="4537" y="2759"/>
                  </a:lnTo>
                  <a:lnTo>
                    <a:pt x="4590" y="3157"/>
                  </a:lnTo>
                  <a:lnTo>
                    <a:pt x="4590" y="3555"/>
                  </a:lnTo>
                  <a:lnTo>
                    <a:pt x="4617" y="3767"/>
                  </a:lnTo>
                  <a:lnTo>
                    <a:pt x="4643" y="3953"/>
                  </a:lnTo>
                  <a:lnTo>
                    <a:pt x="4696" y="4138"/>
                  </a:lnTo>
                  <a:lnTo>
                    <a:pt x="4749" y="4324"/>
                  </a:lnTo>
                  <a:lnTo>
                    <a:pt x="4855" y="4510"/>
                  </a:lnTo>
                  <a:lnTo>
                    <a:pt x="4935" y="4695"/>
                  </a:lnTo>
                  <a:lnTo>
                    <a:pt x="5068" y="4855"/>
                  </a:lnTo>
                  <a:lnTo>
                    <a:pt x="5200" y="4987"/>
                  </a:lnTo>
                  <a:lnTo>
                    <a:pt x="5386" y="5199"/>
                  </a:lnTo>
                  <a:lnTo>
                    <a:pt x="5545" y="5412"/>
                  </a:lnTo>
                  <a:lnTo>
                    <a:pt x="5678" y="5650"/>
                  </a:lnTo>
                  <a:lnTo>
                    <a:pt x="5784" y="5889"/>
                  </a:lnTo>
                  <a:lnTo>
                    <a:pt x="5890" y="6128"/>
                  </a:lnTo>
                  <a:lnTo>
                    <a:pt x="5943" y="6393"/>
                  </a:lnTo>
                  <a:lnTo>
                    <a:pt x="5996" y="6658"/>
                  </a:lnTo>
                  <a:lnTo>
                    <a:pt x="5996" y="6924"/>
                  </a:lnTo>
                  <a:lnTo>
                    <a:pt x="5996" y="7109"/>
                  </a:lnTo>
                  <a:lnTo>
                    <a:pt x="6049" y="7269"/>
                  </a:lnTo>
                  <a:lnTo>
                    <a:pt x="6102" y="7428"/>
                  </a:lnTo>
                  <a:lnTo>
                    <a:pt x="6182" y="7587"/>
                  </a:lnTo>
                  <a:lnTo>
                    <a:pt x="6261" y="7720"/>
                  </a:lnTo>
                  <a:lnTo>
                    <a:pt x="6367" y="7852"/>
                  </a:lnTo>
                  <a:lnTo>
                    <a:pt x="6500" y="7958"/>
                  </a:lnTo>
                  <a:lnTo>
                    <a:pt x="6659" y="8038"/>
                  </a:lnTo>
                  <a:lnTo>
                    <a:pt x="7004" y="8250"/>
                  </a:lnTo>
                  <a:lnTo>
                    <a:pt x="7163" y="8383"/>
                  </a:lnTo>
                  <a:lnTo>
                    <a:pt x="7296" y="8542"/>
                  </a:lnTo>
                  <a:lnTo>
                    <a:pt x="7402" y="8754"/>
                  </a:lnTo>
                  <a:lnTo>
                    <a:pt x="7428" y="8966"/>
                  </a:lnTo>
                  <a:lnTo>
                    <a:pt x="7402" y="9178"/>
                  </a:lnTo>
                  <a:lnTo>
                    <a:pt x="7375" y="9417"/>
                  </a:lnTo>
                  <a:lnTo>
                    <a:pt x="7322" y="9629"/>
                  </a:lnTo>
                  <a:lnTo>
                    <a:pt x="7243" y="9815"/>
                  </a:lnTo>
                  <a:lnTo>
                    <a:pt x="7163" y="10027"/>
                  </a:lnTo>
                  <a:lnTo>
                    <a:pt x="7057" y="10213"/>
                  </a:lnTo>
                  <a:lnTo>
                    <a:pt x="6924" y="10399"/>
                  </a:lnTo>
                  <a:lnTo>
                    <a:pt x="6765" y="10558"/>
                  </a:lnTo>
                  <a:lnTo>
                    <a:pt x="5996" y="11327"/>
                  </a:lnTo>
                  <a:lnTo>
                    <a:pt x="5810" y="11566"/>
                  </a:lnTo>
                  <a:lnTo>
                    <a:pt x="5625" y="11805"/>
                  </a:lnTo>
                  <a:lnTo>
                    <a:pt x="5545" y="11937"/>
                  </a:lnTo>
                  <a:lnTo>
                    <a:pt x="5439" y="12043"/>
                  </a:lnTo>
                  <a:lnTo>
                    <a:pt x="5306" y="12123"/>
                  </a:lnTo>
                  <a:lnTo>
                    <a:pt x="5174" y="12203"/>
                  </a:lnTo>
                  <a:lnTo>
                    <a:pt x="5041" y="12256"/>
                  </a:lnTo>
                  <a:lnTo>
                    <a:pt x="4882" y="12282"/>
                  </a:lnTo>
                  <a:lnTo>
                    <a:pt x="4723" y="12282"/>
                  </a:lnTo>
                  <a:lnTo>
                    <a:pt x="4564" y="12256"/>
                  </a:lnTo>
                  <a:lnTo>
                    <a:pt x="4404" y="12229"/>
                  </a:lnTo>
                  <a:lnTo>
                    <a:pt x="4272" y="12150"/>
                  </a:lnTo>
                  <a:lnTo>
                    <a:pt x="4166" y="12070"/>
                  </a:lnTo>
                  <a:lnTo>
                    <a:pt x="4033" y="11990"/>
                  </a:lnTo>
                  <a:lnTo>
                    <a:pt x="4033" y="11964"/>
                  </a:lnTo>
                  <a:lnTo>
                    <a:pt x="3874" y="11858"/>
                  </a:lnTo>
                  <a:lnTo>
                    <a:pt x="3688" y="11778"/>
                  </a:lnTo>
                  <a:lnTo>
                    <a:pt x="3476" y="11778"/>
                  </a:lnTo>
                  <a:lnTo>
                    <a:pt x="3290" y="11805"/>
                  </a:lnTo>
                  <a:lnTo>
                    <a:pt x="3025" y="11884"/>
                  </a:lnTo>
                  <a:lnTo>
                    <a:pt x="2760" y="11964"/>
                  </a:lnTo>
                  <a:lnTo>
                    <a:pt x="2494" y="11990"/>
                  </a:lnTo>
                  <a:lnTo>
                    <a:pt x="1964" y="11990"/>
                  </a:lnTo>
                  <a:lnTo>
                    <a:pt x="1699" y="11964"/>
                  </a:lnTo>
                  <a:lnTo>
                    <a:pt x="1433" y="11884"/>
                  </a:lnTo>
                  <a:lnTo>
                    <a:pt x="1168" y="11805"/>
                  </a:lnTo>
                  <a:lnTo>
                    <a:pt x="982" y="11778"/>
                  </a:lnTo>
                  <a:lnTo>
                    <a:pt x="770" y="11778"/>
                  </a:lnTo>
                  <a:lnTo>
                    <a:pt x="584" y="11858"/>
                  </a:lnTo>
                  <a:lnTo>
                    <a:pt x="425" y="11964"/>
                  </a:lnTo>
                  <a:lnTo>
                    <a:pt x="399" y="11990"/>
                  </a:lnTo>
                  <a:lnTo>
                    <a:pt x="213" y="12150"/>
                  </a:lnTo>
                  <a:lnTo>
                    <a:pt x="1" y="12229"/>
                  </a:lnTo>
                  <a:lnTo>
                    <a:pt x="187" y="12494"/>
                  </a:lnTo>
                  <a:lnTo>
                    <a:pt x="266" y="12600"/>
                  </a:lnTo>
                  <a:lnTo>
                    <a:pt x="346" y="12680"/>
                  </a:lnTo>
                  <a:lnTo>
                    <a:pt x="452" y="12760"/>
                  </a:lnTo>
                  <a:lnTo>
                    <a:pt x="558" y="12839"/>
                  </a:lnTo>
                  <a:lnTo>
                    <a:pt x="664" y="12892"/>
                  </a:lnTo>
                  <a:lnTo>
                    <a:pt x="770" y="12945"/>
                  </a:lnTo>
                  <a:lnTo>
                    <a:pt x="903" y="12945"/>
                  </a:lnTo>
                  <a:lnTo>
                    <a:pt x="1035" y="12972"/>
                  </a:lnTo>
                  <a:lnTo>
                    <a:pt x="1248" y="12945"/>
                  </a:lnTo>
                  <a:lnTo>
                    <a:pt x="1433" y="12892"/>
                  </a:lnTo>
                  <a:lnTo>
                    <a:pt x="1593" y="12786"/>
                  </a:lnTo>
                  <a:lnTo>
                    <a:pt x="1752" y="12680"/>
                  </a:lnTo>
                  <a:lnTo>
                    <a:pt x="1778" y="12654"/>
                  </a:lnTo>
                  <a:lnTo>
                    <a:pt x="1937" y="12521"/>
                  </a:lnTo>
                  <a:lnTo>
                    <a:pt x="2123" y="12468"/>
                  </a:lnTo>
                  <a:lnTo>
                    <a:pt x="2335" y="12441"/>
                  </a:lnTo>
                  <a:lnTo>
                    <a:pt x="2547" y="12494"/>
                  </a:lnTo>
                  <a:lnTo>
                    <a:pt x="2786" y="12574"/>
                  </a:lnTo>
                  <a:lnTo>
                    <a:pt x="3052" y="12627"/>
                  </a:lnTo>
                  <a:lnTo>
                    <a:pt x="3317" y="12680"/>
                  </a:lnTo>
                  <a:lnTo>
                    <a:pt x="3847" y="12680"/>
                  </a:lnTo>
                  <a:lnTo>
                    <a:pt x="4113" y="12627"/>
                  </a:lnTo>
                  <a:lnTo>
                    <a:pt x="4378" y="12574"/>
                  </a:lnTo>
                  <a:lnTo>
                    <a:pt x="4643" y="12494"/>
                  </a:lnTo>
                  <a:lnTo>
                    <a:pt x="4829" y="12441"/>
                  </a:lnTo>
                  <a:lnTo>
                    <a:pt x="5041" y="12468"/>
                  </a:lnTo>
                  <a:lnTo>
                    <a:pt x="5227" y="12521"/>
                  </a:lnTo>
                  <a:lnTo>
                    <a:pt x="5412" y="12654"/>
                  </a:lnTo>
                  <a:lnTo>
                    <a:pt x="5519" y="12760"/>
                  </a:lnTo>
                  <a:lnTo>
                    <a:pt x="5651" y="12839"/>
                  </a:lnTo>
                  <a:lnTo>
                    <a:pt x="5810" y="12919"/>
                  </a:lnTo>
                  <a:lnTo>
                    <a:pt x="5969" y="12945"/>
                  </a:lnTo>
                  <a:lnTo>
                    <a:pt x="6129" y="12972"/>
                  </a:lnTo>
                  <a:lnTo>
                    <a:pt x="6288" y="12945"/>
                  </a:lnTo>
                  <a:lnTo>
                    <a:pt x="6420" y="12919"/>
                  </a:lnTo>
                  <a:lnTo>
                    <a:pt x="6553" y="12866"/>
                  </a:lnTo>
                  <a:lnTo>
                    <a:pt x="6686" y="12786"/>
                  </a:lnTo>
                  <a:lnTo>
                    <a:pt x="6792" y="12707"/>
                  </a:lnTo>
                  <a:lnTo>
                    <a:pt x="6898" y="12600"/>
                  </a:lnTo>
                  <a:lnTo>
                    <a:pt x="7004" y="12468"/>
                  </a:lnTo>
                  <a:lnTo>
                    <a:pt x="7163" y="12229"/>
                  </a:lnTo>
                  <a:lnTo>
                    <a:pt x="7349" y="12017"/>
                  </a:lnTo>
                  <a:lnTo>
                    <a:pt x="8118" y="11248"/>
                  </a:lnTo>
                  <a:lnTo>
                    <a:pt x="8277" y="11088"/>
                  </a:lnTo>
                  <a:lnTo>
                    <a:pt x="8410" y="10903"/>
                  </a:lnTo>
                  <a:lnTo>
                    <a:pt x="8516" y="10717"/>
                  </a:lnTo>
                  <a:lnTo>
                    <a:pt x="8596" y="10531"/>
                  </a:lnTo>
                  <a:lnTo>
                    <a:pt x="8675" y="10319"/>
                  </a:lnTo>
                  <a:lnTo>
                    <a:pt x="8728" y="10107"/>
                  </a:lnTo>
                  <a:lnTo>
                    <a:pt x="8755" y="9895"/>
                  </a:lnTo>
                  <a:lnTo>
                    <a:pt x="8781" y="9683"/>
                  </a:lnTo>
                  <a:lnTo>
                    <a:pt x="8755" y="9444"/>
                  </a:lnTo>
                  <a:lnTo>
                    <a:pt x="8675" y="9232"/>
                  </a:lnTo>
                  <a:lnTo>
                    <a:pt x="8543" y="9072"/>
                  </a:lnTo>
                  <a:lnTo>
                    <a:pt x="8357" y="8940"/>
                  </a:lnTo>
                  <a:lnTo>
                    <a:pt x="8012" y="8728"/>
                  </a:lnTo>
                  <a:lnTo>
                    <a:pt x="7853" y="8648"/>
                  </a:lnTo>
                  <a:lnTo>
                    <a:pt x="7747" y="8515"/>
                  </a:lnTo>
                  <a:lnTo>
                    <a:pt x="7614" y="8409"/>
                  </a:lnTo>
                  <a:lnTo>
                    <a:pt x="7535" y="8250"/>
                  </a:lnTo>
                  <a:lnTo>
                    <a:pt x="7455" y="8117"/>
                  </a:lnTo>
                  <a:lnTo>
                    <a:pt x="7402" y="7958"/>
                  </a:lnTo>
                  <a:lnTo>
                    <a:pt x="7375" y="7773"/>
                  </a:lnTo>
                  <a:lnTo>
                    <a:pt x="7349" y="7613"/>
                  </a:lnTo>
                  <a:lnTo>
                    <a:pt x="7349" y="7348"/>
                  </a:lnTo>
                  <a:lnTo>
                    <a:pt x="7296" y="7083"/>
                  </a:lnTo>
                  <a:lnTo>
                    <a:pt x="7243" y="6818"/>
                  </a:lnTo>
                  <a:lnTo>
                    <a:pt x="7163" y="6552"/>
                  </a:lnTo>
                  <a:lnTo>
                    <a:pt x="7031" y="6314"/>
                  </a:lnTo>
                  <a:lnTo>
                    <a:pt x="6898" y="6101"/>
                  </a:lnTo>
                  <a:lnTo>
                    <a:pt x="6739" y="5889"/>
                  </a:lnTo>
                  <a:lnTo>
                    <a:pt x="6553" y="5677"/>
                  </a:lnTo>
                  <a:lnTo>
                    <a:pt x="6420" y="5518"/>
                  </a:lnTo>
                  <a:lnTo>
                    <a:pt x="6314" y="5359"/>
                  </a:lnTo>
                  <a:lnTo>
                    <a:pt x="6208" y="5199"/>
                  </a:lnTo>
                  <a:lnTo>
                    <a:pt x="6102" y="5014"/>
                  </a:lnTo>
                  <a:lnTo>
                    <a:pt x="6049" y="4828"/>
                  </a:lnTo>
                  <a:lnTo>
                    <a:pt x="5996" y="4642"/>
                  </a:lnTo>
                  <a:lnTo>
                    <a:pt x="5969" y="4430"/>
                  </a:lnTo>
                  <a:lnTo>
                    <a:pt x="5943" y="4218"/>
                  </a:lnTo>
                  <a:lnTo>
                    <a:pt x="5943" y="3820"/>
                  </a:lnTo>
                  <a:lnTo>
                    <a:pt x="5890" y="3422"/>
                  </a:lnTo>
                  <a:lnTo>
                    <a:pt x="5810" y="3024"/>
                  </a:lnTo>
                  <a:lnTo>
                    <a:pt x="5678" y="2653"/>
                  </a:lnTo>
                  <a:lnTo>
                    <a:pt x="5519" y="2281"/>
                  </a:lnTo>
                  <a:lnTo>
                    <a:pt x="5359" y="1910"/>
                  </a:lnTo>
                  <a:lnTo>
                    <a:pt x="5147" y="1592"/>
                  </a:lnTo>
                  <a:lnTo>
                    <a:pt x="4882" y="1247"/>
                  </a:lnTo>
                  <a:lnTo>
                    <a:pt x="4033" y="212"/>
                  </a:lnTo>
                  <a:lnTo>
                    <a:pt x="3953" y="133"/>
                  </a:lnTo>
                  <a:lnTo>
                    <a:pt x="3847" y="53"/>
                  </a:lnTo>
                  <a:lnTo>
                    <a:pt x="3741" y="27"/>
                  </a:lnTo>
                  <a:lnTo>
                    <a:pt x="3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6"/>
            <p:cNvSpPr/>
            <p:nvPr/>
          </p:nvSpPr>
          <p:spPr>
            <a:xfrm>
              <a:off x="4148800" y="3413849"/>
              <a:ext cx="108320" cy="66232"/>
            </a:xfrm>
            <a:custGeom>
              <a:avLst/>
              <a:gdLst/>
              <a:ahLst/>
              <a:cxnLst/>
              <a:rect l="l" t="t" r="r" b="b"/>
              <a:pathLst>
                <a:path w="4298" h="2628" extrusionOk="0">
                  <a:moveTo>
                    <a:pt x="2149" y="1"/>
                  </a:moveTo>
                  <a:lnTo>
                    <a:pt x="1990" y="27"/>
                  </a:lnTo>
                  <a:lnTo>
                    <a:pt x="1857" y="54"/>
                  </a:lnTo>
                  <a:lnTo>
                    <a:pt x="1725" y="107"/>
                  </a:lnTo>
                  <a:lnTo>
                    <a:pt x="1592" y="213"/>
                  </a:lnTo>
                  <a:lnTo>
                    <a:pt x="1459" y="293"/>
                  </a:lnTo>
                  <a:lnTo>
                    <a:pt x="1353" y="425"/>
                  </a:lnTo>
                  <a:lnTo>
                    <a:pt x="1274" y="558"/>
                  </a:lnTo>
                  <a:lnTo>
                    <a:pt x="1194" y="717"/>
                  </a:lnTo>
                  <a:lnTo>
                    <a:pt x="1114" y="876"/>
                  </a:lnTo>
                  <a:lnTo>
                    <a:pt x="1035" y="982"/>
                  </a:lnTo>
                  <a:lnTo>
                    <a:pt x="929" y="1088"/>
                  </a:lnTo>
                  <a:lnTo>
                    <a:pt x="796" y="1195"/>
                  </a:lnTo>
                  <a:lnTo>
                    <a:pt x="664" y="1301"/>
                  </a:lnTo>
                  <a:lnTo>
                    <a:pt x="531" y="1407"/>
                  </a:lnTo>
                  <a:lnTo>
                    <a:pt x="425" y="1539"/>
                  </a:lnTo>
                  <a:lnTo>
                    <a:pt x="345" y="1699"/>
                  </a:lnTo>
                  <a:lnTo>
                    <a:pt x="27" y="2256"/>
                  </a:lnTo>
                  <a:lnTo>
                    <a:pt x="0" y="2362"/>
                  </a:lnTo>
                  <a:lnTo>
                    <a:pt x="0" y="2441"/>
                  </a:lnTo>
                  <a:lnTo>
                    <a:pt x="53" y="2547"/>
                  </a:lnTo>
                  <a:lnTo>
                    <a:pt x="133" y="2600"/>
                  </a:lnTo>
                  <a:lnTo>
                    <a:pt x="213" y="2627"/>
                  </a:lnTo>
                  <a:lnTo>
                    <a:pt x="319" y="2627"/>
                  </a:lnTo>
                  <a:lnTo>
                    <a:pt x="398" y="2574"/>
                  </a:lnTo>
                  <a:lnTo>
                    <a:pt x="478" y="2494"/>
                  </a:lnTo>
                  <a:lnTo>
                    <a:pt x="796" y="1937"/>
                  </a:lnTo>
                  <a:lnTo>
                    <a:pt x="902" y="1752"/>
                  </a:lnTo>
                  <a:lnTo>
                    <a:pt x="1088" y="1619"/>
                  </a:lnTo>
                  <a:lnTo>
                    <a:pt x="1274" y="1486"/>
                  </a:lnTo>
                  <a:lnTo>
                    <a:pt x="1433" y="1327"/>
                  </a:lnTo>
                  <a:lnTo>
                    <a:pt x="1565" y="1115"/>
                  </a:lnTo>
                  <a:lnTo>
                    <a:pt x="1672" y="929"/>
                  </a:lnTo>
                  <a:lnTo>
                    <a:pt x="1751" y="744"/>
                  </a:lnTo>
                  <a:lnTo>
                    <a:pt x="1857" y="637"/>
                  </a:lnTo>
                  <a:lnTo>
                    <a:pt x="2016" y="558"/>
                  </a:lnTo>
                  <a:lnTo>
                    <a:pt x="2149" y="505"/>
                  </a:lnTo>
                  <a:lnTo>
                    <a:pt x="2308" y="558"/>
                  </a:lnTo>
                  <a:lnTo>
                    <a:pt x="2441" y="637"/>
                  </a:lnTo>
                  <a:lnTo>
                    <a:pt x="2547" y="744"/>
                  </a:lnTo>
                  <a:lnTo>
                    <a:pt x="2653" y="929"/>
                  </a:lnTo>
                  <a:lnTo>
                    <a:pt x="2733" y="1115"/>
                  </a:lnTo>
                  <a:lnTo>
                    <a:pt x="2865" y="1327"/>
                  </a:lnTo>
                  <a:lnTo>
                    <a:pt x="3024" y="1486"/>
                  </a:lnTo>
                  <a:lnTo>
                    <a:pt x="3210" y="1619"/>
                  </a:lnTo>
                  <a:lnTo>
                    <a:pt x="3396" y="1752"/>
                  </a:lnTo>
                  <a:lnTo>
                    <a:pt x="3528" y="1937"/>
                  </a:lnTo>
                  <a:lnTo>
                    <a:pt x="3847" y="2494"/>
                  </a:lnTo>
                  <a:lnTo>
                    <a:pt x="3873" y="2547"/>
                  </a:lnTo>
                  <a:lnTo>
                    <a:pt x="3926" y="2600"/>
                  </a:lnTo>
                  <a:lnTo>
                    <a:pt x="3979" y="2627"/>
                  </a:lnTo>
                  <a:lnTo>
                    <a:pt x="4112" y="2627"/>
                  </a:lnTo>
                  <a:lnTo>
                    <a:pt x="4192" y="2600"/>
                  </a:lnTo>
                  <a:lnTo>
                    <a:pt x="4245" y="2547"/>
                  </a:lnTo>
                  <a:lnTo>
                    <a:pt x="4298" y="2441"/>
                  </a:lnTo>
                  <a:lnTo>
                    <a:pt x="4298" y="2362"/>
                  </a:lnTo>
                  <a:lnTo>
                    <a:pt x="4271" y="2256"/>
                  </a:lnTo>
                  <a:lnTo>
                    <a:pt x="3953" y="1699"/>
                  </a:lnTo>
                  <a:lnTo>
                    <a:pt x="3873" y="1539"/>
                  </a:lnTo>
                  <a:lnTo>
                    <a:pt x="3767" y="1407"/>
                  </a:lnTo>
                  <a:lnTo>
                    <a:pt x="3635" y="1301"/>
                  </a:lnTo>
                  <a:lnTo>
                    <a:pt x="3502" y="1195"/>
                  </a:lnTo>
                  <a:lnTo>
                    <a:pt x="3369" y="1088"/>
                  </a:lnTo>
                  <a:lnTo>
                    <a:pt x="3263" y="982"/>
                  </a:lnTo>
                  <a:lnTo>
                    <a:pt x="3184" y="876"/>
                  </a:lnTo>
                  <a:lnTo>
                    <a:pt x="3104" y="717"/>
                  </a:lnTo>
                  <a:lnTo>
                    <a:pt x="3051" y="558"/>
                  </a:lnTo>
                  <a:lnTo>
                    <a:pt x="2945" y="425"/>
                  </a:lnTo>
                  <a:lnTo>
                    <a:pt x="2839" y="293"/>
                  </a:lnTo>
                  <a:lnTo>
                    <a:pt x="2733" y="213"/>
                  </a:lnTo>
                  <a:lnTo>
                    <a:pt x="2600" y="107"/>
                  </a:lnTo>
                  <a:lnTo>
                    <a:pt x="2441" y="54"/>
                  </a:lnTo>
                  <a:lnTo>
                    <a:pt x="2308" y="27"/>
                  </a:lnTo>
                  <a:lnTo>
                    <a:pt x="21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36"/>
          <p:cNvGrpSpPr/>
          <p:nvPr/>
        </p:nvGrpSpPr>
        <p:grpSpPr>
          <a:xfrm>
            <a:off x="2239923" y="3628904"/>
            <a:ext cx="236461" cy="460807"/>
            <a:chOff x="4848774" y="3248067"/>
            <a:chExt cx="217976" cy="425217"/>
          </a:xfrm>
        </p:grpSpPr>
        <p:sp>
          <p:nvSpPr>
            <p:cNvPr id="2384" name="Google Shape;2384;p36"/>
            <p:cNvSpPr/>
            <p:nvPr/>
          </p:nvSpPr>
          <p:spPr>
            <a:xfrm>
              <a:off x="4848774" y="3248067"/>
              <a:ext cx="217976" cy="371056"/>
            </a:xfrm>
            <a:custGeom>
              <a:avLst/>
              <a:gdLst/>
              <a:ahLst/>
              <a:cxnLst/>
              <a:rect l="l" t="t" r="r" b="b"/>
              <a:pathLst>
                <a:path w="8649" h="14723" extrusionOk="0">
                  <a:moveTo>
                    <a:pt x="4324" y="0"/>
                  </a:moveTo>
                  <a:lnTo>
                    <a:pt x="4218" y="27"/>
                  </a:lnTo>
                  <a:lnTo>
                    <a:pt x="4165" y="106"/>
                  </a:lnTo>
                  <a:lnTo>
                    <a:pt x="1963" y="3926"/>
                  </a:lnTo>
                  <a:lnTo>
                    <a:pt x="1857" y="4085"/>
                  </a:lnTo>
                  <a:lnTo>
                    <a:pt x="1804" y="4244"/>
                  </a:lnTo>
                  <a:lnTo>
                    <a:pt x="1778" y="4430"/>
                  </a:lnTo>
                  <a:lnTo>
                    <a:pt x="1751" y="4616"/>
                  </a:lnTo>
                  <a:lnTo>
                    <a:pt x="1751" y="4855"/>
                  </a:lnTo>
                  <a:lnTo>
                    <a:pt x="1751" y="4934"/>
                  </a:lnTo>
                  <a:lnTo>
                    <a:pt x="1698" y="4987"/>
                  </a:lnTo>
                  <a:lnTo>
                    <a:pt x="1565" y="5146"/>
                  </a:lnTo>
                  <a:lnTo>
                    <a:pt x="1380" y="5359"/>
                  </a:lnTo>
                  <a:lnTo>
                    <a:pt x="1274" y="5571"/>
                  </a:lnTo>
                  <a:lnTo>
                    <a:pt x="1194" y="5836"/>
                  </a:lnTo>
                  <a:lnTo>
                    <a:pt x="1167" y="6101"/>
                  </a:lnTo>
                  <a:lnTo>
                    <a:pt x="1167" y="6181"/>
                  </a:lnTo>
                  <a:lnTo>
                    <a:pt x="1141" y="6261"/>
                  </a:lnTo>
                  <a:lnTo>
                    <a:pt x="1114" y="6314"/>
                  </a:lnTo>
                  <a:lnTo>
                    <a:pt x="1061" y="6367"/>
                  </a:lnTo>
                  <a:lnTo>
                    <a:pt x="982" y="6473"/>
                  </a:lnTo>
                  <a:lnTo>
                    <a:pt x="902" y="6605"/>
                  </a:lnTo>
                  <a:lnTo>
                    <a:pt x="849" y="6765"/>
                  </a:lnTo>
                  <a:lnTo>
                    <a:pt x="849" y="6924"/>
                  </a:lnTo>
                  <a:lnTo>
                    <a:pt x="849" y="7056"/>
                  </a:lnTo>
                  <a:lnTo>
                    <a:pt x="902" y="7215"/>
                  </a:lnTo>
                  <a:lnTo>
                    <a:pt x="982" y="7348"/>
                  </a:lnTo>
                  <a:lnTo>
                    <a:pt x="1061" y="7481"/>
                  </a:lnTo>
                  <a:lnTo>
                    <a:pt x="1194" y="7587"/>
                  </a:lnTo>
                  <a:lnTo>
                    <a:pt x="1247" y="7666"/>
                  </a:lnTo>
                  <a:lnTo>
                    <a:pt x="1247" y="7720"/>
                  </a:lnTo>
                  <a:lnTo>
                    <a:pt x="1247" y="7799"/>
                  </a:lnTo>
                  <a:lnTo>
                    <a:pt x="1194" y="7852"/>
                  </a:lnTo>
                  <a:lnTo>
                    <a:pt x="955" y="8091"/>
                  </a:lnTo>
                  <a:lnTo>
                    <a:pt x="849" y="8224"/>
                  </a:lnTo>
                  <a:lnTo>
                    <a:pt x="743" y="8356"/>
                  </a:lnTo>
                  <a:lnTo>
                    <a:pt x="663" y="8515"/>
                  </a:lnTo>
                  <a:lnTo>
                    <a:pt x="584" y="8674"/>
                  </a:lnTo>
                  <a:lnTo>
                    <a:pt x="531" y="8834"/>
                  </a:lnTo>
                  <a:lnTo>
                    <a:pt x="478" y="8993"/>
                  </a:lnTo>
                  <a:lnTo>
                    <a:pt x="451" y="9152"/>
                  </a:lnTo>
                  <a:lnTo>
                    <a:pt x="451" y="9338"/>
                  </a:lnTo>
                  <a:lnTo>
                    <a:pt x="451" y="9497"/>
                  </a:lnTo>
                  <a:lnTo>
                    <a:pt x="425" y="9550"/>
                  </a:lnTo>
                  <a:lnTo>
                    <a:pt x="398" y="9629"/>
                  </a:lnTo>
                  <a:lnTo>
                    <a:pt x="345" y="9656"/>
                  </a:lnTo>
                  <a:lnTo>
                    <a:pt x="186" y="9842"/>
                  </a:lnTo>
                  <a:lnTo>
                    <a:pt x="106" y="10027"/>
                  </a:lnTo>
                  <a:lnTo>
                    <a:pt x="27" y="10240"/>
                  </a:lnTo>
                  <a:lnTo>
                    <a:pt x="0" y="10478"/>
                  </a:lnTo>
                  <a:lnTo>
                    <a:pt x="27" y="10691"/>
                  </a:lnTo>
                  <a:lnTo>
                    <a:pt x="106" y="10903"/>
                  </a:lnTo>
                  <a:lnTo>
                    <a:pt x="186" y="11088"/>
                  </a:lnTo>
                  <a:lnTo>
                    <a:pt x="345" y="11274"/>
                  </a:lnTo>
                  <a:lnTo>
                    <a:pt x="557" y="11486"/>
                  </a:lnTo>
                  <a:lnTo>
                    <a:pt x="584" y="11539"/>
                  </a:lnTo>
                  <a:lnTo>
                    <a:pt x="610" y="11619"/>
                  </a:lnTo>
                  <a:lnTo>
                    <a:pt x="610" y="11752"/>
                  </a:lnTo>
                  <a:lnTo>
                    <a:pt x="610" y="11964"/>
                  </a:lnTo>
                  <a:lnTo>
                    <a:pt x="637" y="12150"/>
                  </a:lnTo>
                  <a:lnTo>
                    <a:pt x="690" y="12335"/>
                  </a:lnTo>
                  <a:lnTo>
                    <a:pt x="743" y="12494"/>
                  </a:lnTo>
                  <a:lnTo>
                    <a:pt x="823" y="12680"/>
                  </a:lnTo>
                  <a:lnTo>
                    <a:pt x="929" y="12839"/>
                  </a:lnTo>
                  <a:lnTo>
                    <a:pt x="1035" y="12972"/>
                  </a:lnTo>
                  <a:lnTo>
                    <a:pt x="1167" y="13131"/>
                  </a:lnTo>
                  <a:lnTo>
                    <a:pt x="1300" y="13264"/>
                  </a:lnTo>
                  <a:lnTo>
                    <a:pt x="1353" y="13317"/>
                  </a:lnTo>
                  <a:lnTo>
                    <a:pt x="1380" y="13396"/>
                  </a:lnTo>
                  <a:lnTo>
                    <a:pt x="1380" y="13555"/>
                  </a:lnTo>
                  <a:lnTo>
                    <a:pt x="1433" y="13688"/>
                  </a:lnTo>
                  <a:lnTo>
                    <a:pt x="1486" y="13821"/>
                  </a:lnTo>
                  <a:lnTo>
                    <a:pt x="1592" y="13927"/>
                  </a:lnTo>
                  <a:lnTo>
                    <a:pt x="1698" y="14033"/>
                  </a:lnTo>
                  <a:lnTo>
                    <a:pt x="1831" y="14086"/>
                  </a:lnTo>
                  <a:lnTo>
                    <a:pt x="1963" y="14139"/>
                  </a:lnTo>
                  <a:lnTo>
                    <a:pt x="2122" y="14166"/>
                  </a:lnTo>
                  <a:lnTo>
                    <a:pt x="2467" y="14166"/>
                  </a:lnTo>
                  <a:lnTo>
                    <a:pt x="2520" y="14219"/>
                  </a:lnTo>
                  <a:lnTo>
                    <a:pt x="2600" y="14272"/>
                  </a:lnTo>
                  <a:lnTo>
                    <a:pt x="2786" y="14431"/>
                  </a:lnTo>
                  <a:lnTo>
                    <a:pt x="2971" y="14563"/>
                  </a:lnTo>
                  <a:lnTo>
                    <a:pt x="3210" y="14670"/>
                  </a:lnTo>
                  <a:lnTo>
                    <a:pt x="3449" y="14723"/>
                  </a:lnTo>
                  <a:lnTo>
                    <a:pt x="5226" y="14723"/>
                  </a:lnTo>
                  <a:lnTo>
                    <a:pt x="5465" y="14670"/>
                  </a:lnTo>
                  <a:lnTo>
                    <a:pt x="5677" y="14563"/>
                  </a:lnTo>
                  <a:lnTo>
                    <a:pt x="5889" y="14431"/>
                  </a:lnTo>
                  <a:lnTo>
                    <a:pt x="6075" y="14272"/>
                  </a:lnTo>
                  <a:lnTo>
                    <a:pt x="6128" y="14219"/>
                  </a:lnTo>
                  <a:lnTo>
                    <a:pt x="6181" y="14166"/>
                  </a:lnTo>
                  <a:lnTo>
                    <a:pt x="6526" y="14166"/>
                  </a:lnTo>
                  <a:lnTo>
                    <a:pt x="6685" y="14139"/>
                  </a:lnTo>
                  <a:lnTo>
                    <a:pt x="6818" y="14086"/>
                  </a:lnTo>
                  <a:lnTo>
                    <a:pt x="6950" y="14033"/>
                  </a:lnTo>
                  <a:lnTo>
                    <a:pt x="7056" y="13927"/>
                  </a:lnTo>
                  <a:lnTo>
                    <a:pt x="7163" y="13821"/>
                  </a:lnTo>
                  <a:lnTo>
                    <a:pt x="7242" y="13688"/>
                  </a:lnTo>
                  <a:lnTo>
                    <a:pt x="7269" y="13555"/>
                  </a:lnTo>
                  <a:lnTo>
                    <a:pt x="7295" y="13396"/>
                  </a:lnTo>
                  <a:lnTo>
                    <a:pt x="7295" y="13317"/>
                  </a:lnTo>
                  <a:lnTo>
                    <a:pt x="7348" y="13264"/>
                  </a:lnTo>
                  <a:lnTo>
                    <a:pt x="7481" y="13131"/>
                  </a:lnTo>
                  <a:lnTo>
                    <a:pt x="7614" y="12972"/>
                  </a:lnTo>
                  <a:lnTo>
                    <a:pt x="7720" y="12839"/>
                  </a:lnTo>
                  <a:lnTo>
                    <a:pt x="7826" y="12680"/>
                  </a:lnTo>
                  <a:lnTo>
                    <a:pt x="7905" y="12494"/>
                  </a:lnTo>
                  <a:lnTo>
                    <a:pt x="7958" y="12335"/>
                  </a:lnTo>
                  <a:lnTo>
                    <a:pt x="8011" y="12150"/>
                  </a:lnTo>
                  <a:lnTo>
                    <a:pt x="8038" y="11964"/>
                  </a:lnTo>
                  <a:lnTo>
                    <a:pt x="8038" y="11752"/>
                  </a:lnTo>
                  <a:lnTo>
                    <a:pt x="8038" y="11619"/>
                  </a:lnTo>
                  <a:lnTo>
                    <a:pt x="8064" y="11539"/>
                  </a:lnTo>
                  <a:lnTo>
                    <a:pt x="8118" y="11486"/>
                  </a:lnTo>
                  <a:lnTo>
                    <a:pt x="8330" y="11274"/>
                  </a:lnTo>
                  <a:lnTo>
                    <a:pt x="8462" y="11088"/>
                  </a:lnTo>
                  <a:lnTo>
                    <a:pt x="8568" y="10903"/>
                  </a:lnTo>
                  <a:lnTo>
                    <a:pt x="8622" y="10691"/>
                  </a:lnTo>
                  <a:lnTo>
                    <a:pt x="8648" y="10478"/>
                  </a:lnTo>
                  <a:lnTo>
                    <a:pt x="8622" y="10240"/>
                  </a:lnTo>
                  <a:lnTo>
                    <a:pt x="8568" y="10027"/>
                  </a:lnTo>
                  <a:lnTo>
                    <a:pt x="8462" y="9842"/>
                  </a:lnTo>
                  <a:lnTo>
                    <a:pt x="8330" y="9656"/>
                  </a:lnTo>
                  <a:lnTo>
                    <a:pt x="8277" y="9629"/>
                  </a:lnTo>
                  <a:lnTo>
                    <a:pt x="8224" y="9550"/>
                  </a:lnTo>
                  <a:lnTo>
                    <a:pt x="8224" y="9497"/>
                  </a:lnTo>
                  <a:lnTo>
                    <a:pt x="8224" y="9338"/>
                  </a:lnTo>
                  <a:lnTo>
                    <a:pt x="8197" y="9152"/>
                  </a:lnTo>
                  <a:lnTo>
                    <a:pt x="8171" y="8993"/>
                  </a:lnTo>
                  <a:lnTo>
                    <a:pt x="8144" y="8834"/>
                  </a:lnTo>
                  <a:lnTo>
                    <a:pt x="8091" y="8674"/>
                  </a:lnTo>
                  <a:lnTo>
                    <a:pt x="8011" y="8515"/>
                  </a:lnTo>
                  <a:lnTo>
                    <a:pt x="7905" y="8356"/>
                  </a:lnTo>
                  <a:lnTo>
                    <a:pt x="7826" y="8224"/>
                  </a:lnTo>
                  <a:lnTo>
                    <a:pt x="7693" y="8091"/>
                  </a:lnTo>
                  <a:lnTo>
                    <a:pt x="7454" y="7852"/>
                  </a:lnTo>
                  <a:lnTo>
                    <a:pt x="7428" y="7799"/>
                  </a:lnTo>
                  <a:lnTo>
                    <a:pt x="7401" y="7720"/>
                  </a:lnTo>
                  <a:lnTo>
                    <a:pt x="7428" y="7666"/>
                  </a:lnTo>
                  <a:lnTo>
                    <a:pt x="7454" y="7587"/>
                  </a:lnTo>
                  <a:lnTo>
                    <a:pt x="7587" y="7481"/>
                  </a:lnTo>
                  <a:lnTo>
                    <a:pt x="7693" y="7348"/>
                  </a:lnTo>
                  <a:lnTo>
                    <a:pt x="7746" y="7215"/>
                  </a:lnTo>
                  <a:lnTo>
                    <a:pt x="7799" y="7056"/>
                  </a:lnTo>
                  <a:lnTo>
                    <a:pt x="7826" y="6924"/>
                  </a:lnTo>
                  <a:lnTo>
                    <a:pt x="7799" y="6765"/>
                  </a:lnTo>
                  <a:lnTo>
                    <a:pt x="7746" y="6605"/>
                  </a:lnTo>
                  <a:lnTo>
                    <a:pt x="7693" y="6473"/>
                  </a:lnTo>
                  <a:lnTo>
                    <a:pt x="7587" y="6367"/>
                  </a:lnTo>
                  <a:lnTo>
                    <a:pt x="7560" y="6314"/>
                  </a:lnTo>
                  <a:lnTo>
                    <a:pt x="7507" y="6261"/>
                  </a:lnTo>
                  <a:lnTo>
                    <a:pt x="7507" y="6181"/>
                  </a:lnTo>
                  <a:lnTo>
                    <a:pt x="7507" y="6101"/>
                  </a:lnTo>
                  <a:lnTo>
                    <a:pt x="7481" y="5836"/>
                  </a:lnTo>
                  <a:lnTo>
                    <a:pt x="7401" y="5571"/>
                  </a:lnTo>
                  <a:lnTo>
                    <a:pt x="7269" y="5359"/>
                  </a:lnTo>
                  <a:lnTo>
                    <a:pt x="7109" y="5146"/>
                  </a:lnTo>
                  <a:lnTo>
                    <a:pt x="6950" y="4987"/>
                  </a:lnTo>
                  <a:lnTo>
                    <a:pt x="6897" y="4934"/>
                  </a:lnTo>
                  <a:lnTo>
                    <a:pt x="6897" y="4855"/>
                  </a:lnTo>
                  <a:lnTo>
                    <a:pt x="6897" y="4616"/>
                  </a:lnTo>
                  <a:lnTo>
                    <a:pt x="6871" y="4430"/>
                  </a:lnTo>
                  <a:lnTo>
                    <a:pt x="6844" y="4244"/>
                  </a:lnTo>
                  <a:lnTo>
                    <a:pt x="6791" y="4085"/>
                  </a:lnTo>
                  <a:lnTo>
                    <a:pt x="6712" y="3926"/>
                  </a:lnTo>
                  <a:lnTo>
                    <a:pt x="4510" y="106"/>
                  </a:lnTo>
                  <a:lnTo>
                    <a:pt x="4430" y="27"/>
                  </a:lnTo>
                  <a:lnTo>
                    <a:pt x="43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6"/>
            <p:cNvSpPr/>
            <p:nvPr/>
          </p:nvSpPr>
          <p:spPr>
            <a:xfrm>
              <a:off x="4885544" y="3594374"/>
              <a:ext cx="55496" cy="24749"/>
            </a:xfrm>
            <a:custGeom>
              <a:avLst/>
              <a:gdLst/>
              <a:ahLst/>
              <a:cxnLst/>
              <a:rect l="l" t="t" r="r" b="b"/>
              <a:pathLst>
                <a:path w="2202" h="982" extrusionOk="0">
                  <a:moveTo>
                    <a:pt x="0" y="0"/>
                  </a:moveTo>
                  <a:lnTo>
                    <a:pt x="106" y="186"/>
                  </a:lnTo>
                  <a:lnTo>
                    <a:pt x="265" y="292"/>
                  </a:lnTo>
                  <a:lnTo>
                    <a:pt x="451" y="398"/>
                  </a:lnTo>
                  <a:lnTo>
                    <a:pt x="663" y="425"/>
                  </a:lnTo>
                  <a:lnTo>
                    <a:pt x="1008" y="425"/>
                  </a:lnTo>
                  <a:lnTo>
                    <a:pt x="1061" y="478"/>
                  </a:lnTo>
                  <a:lnTo>
                    <a:pt x="1141" y="531"/>
                  </a:lnTo>
                  <a:lnTo>
                    <a:pt x="1327" y="690"/>
                  </a:lnTo>
                  <a:lnTo>
                    <a:pt x="1512" y="822"/>
                  </a:lnTo>
                  <a:lnTo>
                    <a:pt x="1751" y="929"/>
                  </a:lnTo>
                  <a:lnTo>
                    <a:pt x="1990" y="982"/>
                  </a:lnTo>
                  <a:lnTo>
                    <a:pt x="2202" y="610"/>
                  </a:lnTo>
                  <a:lnTo>
                    <a:pt x="1990" y="292"/>
                  </a:lnTo>
                  <a:lnTo>
                    <a:pt x="1433" y="292"/>
                  </a:lnTo>
                  <a:lnTo>
                    <a:pt x="902" y="265"/>
                  </a:lnTo>
                  <a:lnTo>
                    <a:pt x="637" y="212"/>
                  </a:lnTo>
                  <a:lnTo>
                    <a:pt x="398" y="159"/>
                  </a:lnTo>
                  <a:lnTo>
                    <a:pt x="186" y="10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6"/>
            <p:cNvSpPr/>
            <p:nvPr/>
          </p:nvSpPr>
          <p:spPr>
            <a:xfrm>
              <a:off x="4945703" y="3248067"/>
              <a:ext cx="121048" cy="371056"/>
            </a:xfrm>
            <a:custGeom>
              <a:avLst/>
              <a:gdLst/>
              <a:ahLst/>
              <a:cxnLst/>
              <a:rect l="l" t="t" r="r" b="b"/>
              <a:pathLst>
                <a:path w="4803" h="14723" extrusionOk="0">
                  <a:moveTo>
                    <a:pt x="478" y="0"/>
                  </a:moveTo>
                  <a:lnTo>
                    <a:pt x="372" y="27"/>
                  </a:lnTo>
                  <a:lnTo>
                    <a:pt x="319" y="106"/>
                  </a:lnTo>
                  <a:lnTo>
                    <a:pt x="1" y="637"/>
                  </a:lnTo>
                  <a:lnTo>
                    <a:pt x="1513" y="3236"/>
                  </a:lnTo>
                  <a:lnTo>
                    <a:pt x="1592" y="3396"/>
                  </a:lnTo>
                  <a:lnTo>
                    <a:pt x="1645" y="3581"/>
                  </a:lnTo>
                  <a:lnTo>
                    <a:pt x="1672" y="3767"/>
                  </a:lnTo>
                  <a:lnTo>
                    <a:pt x="1698" y="3926"/>
                  </a:lnTo>
                  <a:lnTo>
                    <a:pt x="1698" y="4165"/>
                  </a:lnTo>
                  <a:lnTo>
                    <a:pt x="1698" y="4244"/>
                  </a:lnTo>
                  <a:lnTo>
                    <a:pt x="1751" y="4324"/>
                  </a:lnTo>
                  <a:lnTo>
                    <a:pt x="1911" y="4457"/>
                  </a:lnTo>
                  <a:lnTo>
                    <a:pt x="2070" y="4669"/>
                  </a:lnTo>
                  <a:lnTo>
                    <a:pt x="2202" y="4908"/>
                  </a:lnTo>
                  <a:lnTo>
                    <a:pt x="2282" y="5173"/>
                  </a:lnTo>
                  <a:lnTo>
                    <a:pt x="2309" y="5438"/>
                  </a:lnTo>
                  <a:lnTo>
                    <a:pt x="2309" y="5518"/>
                  </a:lnTo>
                  <a:lnTo>
                    <a:pt x="2309" y="5597"/>
                  </a:lnTo>
                  <a:lnTo>
                    <a:pt x="2362" y="5650"/>
                  </a:lnTo>
                  <a:lnTo>
                    <a:pt x="2388" y="5677"/>
                  </a:lnTo>
                  <a:lnTo>
                    <a:pt x="2494" y="5810"/>
                  </a:lnTo>
                  <a:lnTo>
                    <a:pt x="2547" y="5942"/>
                  </a:lnTo>
                  <a:lnTo>
                    <a:pt x="2600" y="6075"/>
                  </a:lnTo>
                  <a:lnTo>
                    <a:pt x="2627" y="6234"/>
                  </a:lnTo>
                  <a:lnTo>
                    <a:pt x="2600" y="6393"/>
                  </a:lnTo>
                  <a:lnTo>
                    <a:pt x="2547" y="6526"/>
                  </a:lnTo>
                  <a:lnTo>
                    <a:pt x="2494" y="6658"/>
                  </a:lnTo>
                  <a:lnTo>
                    <a:pt x="2388" y="6791"/>
                  </a:lnTo>
                  <a:lnTo>
                    <a:pt x="2255" y="6924"/>
                  </a:lnTo>
                  <a:lnTo>
                    <a:pt x="2229" y="6977"/>
                  </a:lnTo>
                  <a:lnTo>
                    <a:pt x="2202" y="7056"/>
                  </a:lnTo>
                  <a:lnTo>
                    <a:pt x="2229" y="7109"/>
                  </a:lnTo>
                  <a:lnTo>
                    <a:pt x="2255" y="7189"/>
                  </a:lnTo>
                  <a:lnTo>
                    <a:pt x="2494" y="7401"/>
                  </a:lnTo>
                  <a:lnTo>
                    <a:pt x="2600" y="7534"/>
                  </a:lnTo>
                  <a:lnTo>
                    <a:pt x="2706" y="7693"/>
                  </a:lnTo>
                  <a:lnTo>
                    <a:pt x="2813" y="7826"/>
                  </a:lnTo>
                  <a:lnTo>
                    <a:pt x="2866" y="7985"/>
                  </a:lnTo>
                  <a:lnTo>
                    <a:pt x="2945" y="8144"/>
                  </a:lnTo>
                  <a:lnTo>
                    <a:pt x="2972" y="8303"/>
                  </a:lnTo>
                  <a:lnTo>
                    <a:pt x="2998" y="8489"/>
                  </a:lnTo>
                  <a:lnTo>
                    <a:pt x="2998" y="8648"/>
                  </a:lnTo>
                  <a:lnTo>
                    <a:pt x="2998" y="8807"/>
                  </a:lnTo>
                  <a:lnTo>
                    <a:pt x="3025" y="8887"/>
                  </a:lnTo>
                  <a:lnTo>
                    <a:pt x="3078" y="8940"/>
                  </a:lnTo>
                  <a:lnTo>
                    <a:pt x="3104" y="8993"/>
                  </a:lnTo>
                  <a:lnTo>
                    <a:pt x="3263" y="9152"/>
                  </a:lnTo>
                  <a:lnTo>
                    <a:pt x="3370" y="9364"/>
                  </a:lnTo>
                  <a:lnTo>
                    <a:pt x="3423" y="9576"/>
                  </a:lnTo>
                  <a:lnTo>
                    <a:pt x="3449" y="9789"/>
                  </a:lnTo>
                  <a:lnTo>
                    <a:pt x="3423" y="10027"/>
                  </a:lnTo>
                  <a:lnTo>
                    <a:pt x="3370" y="10213"/>
                  </a:lnTo>
                  <a:lnTo>
                    <a:pt x="3263" y="10425"/>
                  </a:lnTo>
                  <a:lnTo>
                    <a:pt x="3104" y="10584"/>
                  </a:lnTo>
                  <a:lnTo>
                    <a:pt x="2892" y="10797"/>
                  </a:lnTo>
                  <a:lnTo>
                    <a:pt x="2866" y="10876"/>
                  </a:lnTo>
                  <a:lnTo>
                    <a:pt x="2839" y="10929"/>
                  </a:lnTo>
                  <a:lnTo>
                    <a:pt x="2839" y="11088"/>
                  </a:lnTo>
                  <a:lnTo>
                    <a:pt x="2839" y="11274"/>
                  </a:lnTo>
                  <a:lnTo>
                    <a:pt x="2813" y="11460"/>
                  </a:lnTo>
                  <a:lnTo>
                    <a:pt x="2759" y="11645"/>
                  </a:lnTo>
                  <a:lnTo>
                    <a:pt x="2706" y="11831"/>
                  </a:lnTo>
                  <a:lnTo>
                    <a:pt x="2627" y="11990"/>
                  </a:lnTo>
                  <a:lnTo>
                    <a:pt x="2521" y="12150"/>
                  </a:lnTo>
                  <a:lnTo>
                    <a:pt x="2415" y="12309"/>
                  </a:lnTo>
                  <a:lnTo>
                    <a:pt x="2282" y="12441"/>
                  </a:lnTo>
                  <a:lnTo>
                    <a:pt x="2149" y="12574"/>
                  </a:lnTo>
                  <a:lnTo>
                    <a:pt x="2096" y="12654"/>
                  </a:lnTo>
                  <a:lnTo>
                    <a:pt x="2096" y="12733"/>
                  </a:lnTo>
                  <a:lnTo>
                    <a:pt x="2070" y="12866"/>
                  </a:lnTo>
                  <a:lnTo>
                    <a:pt x="2043" y="12998"/>
                  </a:lnTo>
                  <a:lnTo>
                    <a:pt x="1964" y="13131"/>
                  </a:lnTo>
                  <a:lnTo>
                    <a:pt x="1884" y="13237"/>
                  </a:lnTo>
                  <a:lnTo>
                    <a:pt x="1778" y="13343"/>
                  </a:lnTo>
                  <a:lnTo>
                    <a:pt x="1645" y="13396"/>
                  </a:lnTo>
                  <a:lnTo>
                    <a:pt x="1513" y="13449"/>
                  </a:lnTo>
                  <a:lnTo>
                    <a:pt x="1380" y="13476"/>
                  </a:lnTo>
                  <a:lnTo>
                    <a:pt x="850" y="14351"/>
                  </a:lnTo>
                  <a:lnTo>
                    <a:pt x="1380" y="14723"/>
                  </a:lnTo>
                  <a:lnTo>
                    <a:pt x="1619" y="14670"/>
                  </a:lnTo>
                  <a:lnTo>
                    <a:pt x="1831" y="14563"/>
                  </a:lnTo>
                  <a:lnTo>
                    <a:pt x="2043" y="14431"/>
                  </a:lnTo>
                  <a:lnTo>
                    <a:pt x="2229" y="14272"/>
                  </a:lnTo>
                  <a:lnTo>
                    <a:pt x="2282" y="14219"/>
                  </a:lnTo>
                  <a:lnTo>
                    <a:pt x="2335" y="14166"/>
                  </a:lnTo>
                  <a:lnTo>
                    <a:pt x="2680" y="14166"/>
                  </a:lnTo>
                  <a:lnTo>
                    <a:pt x="2839" y="14139"/>
                  </a:lnTo>
                  <a:lnTo>
                    <a:pt x="2972" y="14086"/>
                  </a:lnTo>
                  <a:lnTo>
                    <a:pt x="3104" y="14033"/>
                  </a:lnTo>
                  <a:lnTo>
                    <a:pt x="3210" y="13927"/>
                  </a:lnTo>
                  <a:lnTo>
                    <a:pt x="3317" y="13821"/>
                  </a:lnTo>
                  <a:lnTo>
                    <a:pt x="3396" y="13688"/>
                  </a:lnTo>
                  <a:lnTo>
                    <a:pt x="3423" y="13555"/>
                  </a:lnTo>
                  <a:lnTo>
                    <a:pt x="3449" y="13396"/>
                  </a:lnTo>
                  <a:lnTo>
                    <a:pt x="3449" y="13317"/>
                  </a:lnTo>
                  <a:lnTo>
                    <a:pt x="3502" y="13264"/>
                  </a:lnTo>
                  <a:lnTo>
                    <a:pt x="3635" y="13131"/>
                  </a:lnTo>
                  <a:lnTo>
                    <a:pt x="3768" y="12972"/>
                  </a:lnTo>
                  <a:lnTo>
                    <a:pt x="3874" y="12839"/>
                  </a:lnTo>
                  <a:lnTo>
                    <a:pt x="3980" y="12680"/>
                  </a:lnTo>
                  <a:lnTo>
                    <a:pt x="4059" y="12494"/>
                  </a:lnTo>
                  <a:lnTo>
                    <a:pt x="4112" y="12335"/>
                  </a:lnTo>
                  <a:lnTo>
                    <a:pt x="4165" y="12150"/>
                  </a:lnTo>
                  <a:lnTo>
                    <a:pt x="4192" y="11964"/>
                  </a:lnTo>
                  <a:lnTo>
                    <a:pt x="4192" y="11752"/>
                  </a:lnTo>
                  <a:lnTo>
                    <a:pt x="4192" y="11619"/>
                  </a:lnTo>
                  <a:lnTo>
                    <a:pt x="4218" y="11539"/>
                  </a:lnTo>
                  <a:lnTo>
                    <a:pt x="4272" y="11486"/>
                  </a:lnTo>
                  <a:lnTo>
                    <a:pt x="4484" y="11274"/>
                  </a:lnTo>
                  <a:lnTo>
                    <a:pt x="4616" y="11088"/>
                  </a:lnTo>
                  <a:lnTo>
                    <a:pt x="4722" y="10903"/>
                  </a:lnTo>
                  <a:lnTo>
                    <a:pt x="4776" y="10691"/>
                  </a:lnTo>
                  <a:lnTo>
                    <a:pt x="4802" y="10478"/>
                  </a:lnTo>
                  <a:lnTo>
                    <a:pt x="4776" y="10240"/>
                  </a:lnTo>
                  <a:lnTo>
                    <a:pt x="4722" y="10027"/>
                  </a:lnTo>
                  <a:lnTo>
                    <a:pt x="4616" y="9842"/>
                  </a:lnTo>
                  <a:lnTo>
                    <a:pt x="4484" y="9656"/>
                  </a:lnTo>
                  <a:lnTo>
                    <a:pt x="4431" y="9629"/>
                  </a:lnTo>
                  <a:lnTo>
                    <a:pt x="4378" y="9550"/>
                  </a:lnTo>
                  <a:lnTo>
                    <a:pt x="4378" y="9497"/>
                  </a:lnTo>
                  <a:lnTo>
                    <a:pt x="4378" y="9338"/>
                  </a:lnTo>
                  <a:lnTo>
                    <a:pt x="4351" y="9152"/>
                  </a:lnTo>
                  <a:lnTo>
                    <a:pt x="4325" y="8993"/>
                  </a:lnTo>
                  <a:lnTo>
                    <a:pt x="4298" y="8834"/>
                  </a:lnTo>
                  <a:lnTo>
                    <a:pt x="4245" y="8674"/>
                  </a:lnTo>
                  <a:lnTo>
                    <a:pt x="4165" y="8515"/>
                  </a:lnTo>
                  <a:lnTo>
                    <a:pt x="4059" y="8356"/>
                  </a:lnTo>
                  <a:lnTo>
                    <a:pt x="3980" y="8224"/>
                  </a:lnTo>
                  <a:lnTo>
                    <a:pt x="3847" y="8091"/>
                  </a:lnTo>
                  <a:lnTo>
                    <a:pt x="3608" y="7852"/>
                  </a:lnTo>
                  <a:lnTo>
                    <a:pt x="3582" y="7799"/>
                  </a:lnTo>
                  <a:lnTo>
                    <a:pt x="3555" y="7720"/>
                  </a:lnTo>
                  <a:lnTo>
                    <a:pt x="3582" y="7666"/>
                  </a:lnTo>
                  <a:lnTo>
                    <a:pt x="3608" y="7587"/>
                  </a:lnTo>
                  <a:lnTo>
                    <a:pt x="3741" y="7481"/>
                  </a:lnTo>
                  <a:lnTo>
                    <a:pt x="3847" y="7348"/>
                  </a:lnTo>
                  <a:lnTo>
                    <a:pt x="3900" y="7215"/>
                  </a:lnTo>
                  <a:lnTo>
                    <a:pt x="3953" y="7056"/>
                  </a:lnTo>
                  <a:lnTo>
                    <a:pt x="3980" y="6924"/>
                  </a:lnTo>
                  <a:lnTo>
                    <a:pt x="3953" y="6765"/>
                  </a:lnTo>
                  <a:lnTo>
                    <a:pt x="3900" y="6605"/>
                  </a:lnTo>
                  <a:lnTo>
                    <a:pt x="3847" y="6473"/>
                  </a:lnTo>
                  <a:lnTo>
                    <a:pt x="3741" y="6367"/>
                  </a:lnTo>
                  <a:lnTo>
                    <a:pt x="3714" y="6314"/>
                  </a:lnTo>
                  <a:lnTo>
                    <a:pt x="3661" y="6261"/>
                  </a:lnTo>
                  <a:lnTo>
                    <a:pt x="3661" y="6181"/>
                  </a:lnTo>
                  <a:lnTo>
                    <a:pt x="3661" y="6101"/>
                  </a:lnTo>
                  <a:lnTo>
                    <a:pt x="3635" y="5836"/>
                  </a:lnTo>
                  <a:lnTo>
                    <a:pt x="3555" y="5571"/>
                  </a:lnTo>
                  <a:lnTo>
                    <a:pt x="3423" y="5359"/>
                  </a:lnTo>
                  <a:lnTo>
                    <a:pt x="3263" y="5146"/>
                  </a:lnTo>
                  <a:lnTo>
                    <a:pt x="3104" y="4987"/>
                  </a:lnTo>
                  <a:lnTo>
                    <a:pt x="3051" y="4934"/>
                  </a:lnTo>
                  <a:lnTo>
                    <a:pt x="3051" y="4855"/>
                  </a:lnTo>
                  <a:lnTo>
                    <a:pt x="3051" y="4616"/>
                  </a:lnTo>
                  <a:lnTo>
                    <a:pt x="3025" y="4430"/>
                  </a:lnTo>
                  <a:lnTo>
                    <a:pt x="2998" y="4244"/>
                  </a:lnTo>
                  <a:lnTo>
                    <a:pt x="2945" y="4085"/>
                  </a:lnTo>
                  <a:lnTo>
                    <a:pt x="2866" y="3926"/>
                  </a:lnTo>
                  <a:lnTo>
                    <a:pt x="664" y="106"/>
                  </a:lnTo>
                  <a:lnTo>
                    <a:pt x="584" y="27"/>
                  </a:lnTo>
                  <a:lnTo>
                    <a:pt x="4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a:off x="4910948" y="3570961"/>
              <a:ext cx="93627" cy="102322"/>
            </a:xfrm>
            <a:custGeom>
              <a:avLst/>
              <a:gdLst/>
              <a:ahLst/>
              <a:cxnLst/>
              <a:rect l="l" t="t" r="r" b="b"/>
              <a:pathLst>
                <a:path w="3715" h="4060" extrusionOk="0">
                  <a:moveTo>
                    <a:pt x="1857" y="1"/>
                  </a:moveTo>
                  <a:lnTo>
                    <a:pt x="1751" y="27"/>
                  </a:lnTo>
                  <a:lnTo>
                    <a:pt x="1671" y="54"/>
                  </a:lnTo>
                  <a:lnTo>
                    <a:pt x="1433" y="160"/>
                  </a:lnTo>
                  <a:lnTo>
                    <a:pt x="1327" y="186"/>
                  </a:lnTo>
                  <a:lnTo>
                    <a:pt x="1114" y="186"/>
                  </a:lnTo>
                  <a:lnTo>
                    <a:pt x="1035" y="160"/>
                  </a:lnTo>
                  <a:lnTo>
                    <a:pt x="982" y="133"/>
                  </a:lnTo>
                  <a:lnTo>
                    <a:pt x="982" y="2388"/>
                  </a:lnTo>
                  <a:lnTo>
                    <a:pt x="955" y="2680"/>
                  </a:lnTo>
                  <a:lnTo>
                    <a:pt x="849" y="2972"/>
                  </a:lnTo>
                  <a:lnTo>
                    <a:pt x="716" y="3237"/>
                  </a:lnTo>
                  <a:lnTo>
                    <a:pt x="531" y="3476"/>
                  </a:lnTo>
                  <a:lnTo>
                    <a:pt x="0" y="3980"/>
                  </a:lnTo>
                  <a:lnTo>
                    <a:pt x="0" y="4033"/>
                  </a:lnTo>
                  <a:lnTo>
                    <a:pt x="27" y="4059"/>
                  </a:lnTo>
                  <a:lnTo>
                    <a:pt x="3688" y="4059"/>
                  </a:lnTo>
                  <a:lnTo>
                    <a:pt x="3714" y="4033"/>
                  </a:lnTo>
                  <a:lnTo>
                    <a:pt x="3714" y="3980"/>
                  </a:lnTo>
                  <a:lnTo>
                    <a:pt x="3210" y="3476"/>
                  </a:lnTo>
                  <a:lnTo>
                    <a:pt x="2998" y="3237"/>
                  </a:lnTo>
                  <a:lnTo>
                    <a:pt x="2865" y="2972"/>
                  </a:lnTo>
                  <a:lnTo>
                    <a:pt x="2786" y="2680"/>
                  </a:lnTo>
                  <a:lnTo>
                    <a:pt x="2759" y="2388"/>
                  </a:lnTo>
                  <a:lnTo>
                    <a:pt x="2759" y="133"/>
                  </a:lnTo>
                  <a:lnTo>
                    <a:pt x="2706" y="160"/>
                  </a:lnTo>
                  <a:lnTo>
                    <a:pt x="2600" y="186"/>
                  </a:lnTo>
                  <a:lnTo>
                    <a:pt x="2388" y="186"/>
                  </a:lnTo>
                  <a:lnTo>
                    <a:pt x="2308" y="160"/>
                  </a:lnTo>
                  <a:lnTo>
                    <a:pt x="2069" y="54"/>
                  </a:lnTo>
                  <a:lnTo>
                    <a:pt x="1963" y="27"/>
                  </a:lnTo>
                  <a:lnTo>
                    <a:pt x="18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6"/>
            <p:cNvSpPr/>
            <p:nvPr/>
          </p:nvSpPr>
          <p:spPr>
            <a:xfrm>
              <a:off x="4910948" y="3570961"/>
              <a:ext cx="93627" cy="102322"/>
            </a:xfrm>
            <a:custGeom>
              <a:avLst/>
              <a:gdLst/>
              <a:ahLst/>
              <a:cxnLst/>
              <a:rect l="l" t="t" r="r" b="b"/>
              <a:pathLst>
                <a:path w="3715" h="4060" extrusionOk="0">
                  <a:moveTo>
                    <a:pt x="1910" y="1"/>
                  </a:moveTo>
                  <a:lnTo>
                    <a:pt x="1725" y="27"/>
                  </a:lnTo>
                  <a:lnTo>
                    <a:pt x="1725" y="1884"/>
                  </a:lnTo>
                  <a:lnTo>
                    <a:pt x="1751" y="2176"/>
                  </a:lnTo>
                  <a:lnTo>
                    <a:pt x="1857" y="2468"/>
                  </a:lnTo>
                  <a:lnTo>
                    <a:pt x="1990" y="2733"/>
                  </a:lnTo>
                  <a:lnTo>
                    <a:pt x="2175" y="2972"/>
                  </a:lnTo>
                  <a:lnTo>
                    <a:pt x="2335" y="3104"/>
                  </a:lnTo>
                  <a:lnTo>
                    <a:pt x="2388" y="3184"/>
                  </a:lnTo>
                  <a:lnTo>
                    <a:pt x="2414" y="3237"/>
                  </a:lnTo>
                  <a:lnTo>
                    <a:pt x="2414" y="3317"/>
                  </a:lnTo>
                  <a:lnTo>
                    <a:pt x="2388" y="3396"/>
                  </a:lnTo>
                  <a:lnTo>
                    <a:pt x="2361" y="3449"/>
                  </a:lnTo>
                  <a:lnTo>
                    <a:pt x="2308" y="3502"/>
                  </a:lnTo>
                  <a:lnTo>
                    <a:pt x="2229" y="3529"/>
                  </a:lnTo>
                  <a:lnTo>
                    <a:pt x="2149" y="3555"/>
                  </a:lnTo>
                  <a:lnTo>
                    <a:pt x="451" y="3555"/>
                  </a:lnTo>
                  <a:lnTo>
                    <a:pt x="0" y="3980"/>
                  </a:lnTo>
                  <a:lnTo>
                    <a:pt x="0" y="4033"/>
                  </a:lnTo>
                  <a:lnTo>
                    <a:pt x="27" y="4059"/>
                  </a:lnTo>
                  <a:lnTo>
                    <a:pt x="3688" y="4059"/>
                  </a:lnTo>
                  <a:lnTo>
                    <a:pt x="3714" y="4033"/>
                  </a:lnTo>
                  <a:lnTo>
                    <a:pt x="3714" y="3980"/>
                  </a:lnTo>
                  <a:lnTo>
                    <a:pt x="3210" y="3476"/>
                  </a:lnTo>
                  <a:lnTo>
                    <a:pt x="2998" y="3237"/>
                  </a:lnTo>
                  <a:lnTo>
                    <a:pt x="2865" y="2972"/>
                  </a:lnTo>
                  <a:lnTo>
                    <a:pt x="2786" y="2680"/>
                  </a:lnTo>
                  <a:lnTo>
                    <a:pt x="2759" y="2388"/>
                  </a:lnTo>
                  <a:lnTo>
                    <a:pt x="2759" y="133"/>
                  </a:lnTo>
                  <a:lnTo>
                    <a:pt x="2706" y="160"/>
                  </a:lnTo>
                  <a:lnTo>
                    <a:pt x="2600" y="186"/>
                  </a:lnTo>
                  <a:lnTo>
                    <a:pt x="2388" y="186"/>
                  </a:lnTo>
                  <a:lnTo>
                    <a:pt x="2308" y="160"/>
                  </a:lnTo>
                  <a:lnTo>
                    <a:pt x="2069" y="54"/>
                  </a:lnTo>
                  <a:lnTo>
                    <a:pt x="191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4898902" y="3448628"/>
              <a:ext cx="76918" cy="18070"/>
            </a:xfrm>
            <a:custGeom>
              <a:avLst/>
              <a:gdLst/>
              <a:ahLst/>
              <a:cxnLst/>
              <a:rect l="l" t="t" r="r" b="b"/>
              <a:pathLst>
                <a:path w="3052" h="717" extrusionOk="0">
                  <a:moveTo>
                    <a:pt x="240" y="0"/>
                  </a:moveTo>
                  <a:lnTo>
                    <a:pt x="133" y="27"/>
                  </a:lnTo>
                  <a:lnTo>
                    <a:pt x="54" y="80"/>
                  </a:lnTo>
                  <a:lnTo>
                    <a:pt x="1" y="159"/>
                  </a:lnTo>
                  <a:lnTo>
                    <a:pt x="1" y="266"/>
                  </a:lnTo>
                  <a:lnTo>
                    <a:pt x="1" y="345"/>
                  </a:lnTo>
                  <a:lnTo>
                    <a:pt x="54" y="425"/>
                  </a:lnTo>
                  <a:lnTo>
                    <a:pt x="133" y="478"/>
                  </a:lnTo>
                  <a:lnTo>
                    <a:pt x="584" y="663"/>
                  </a:lnTo>
                  <a:lnTo>
                    <a:pt x="717" y="716"/>
                  </a:lnTo>
                  <a:lnTo>
                    <a:pt x="1035" y="716"/>
                  </a:lnTo>
                  <a:lnTo>
                    <a:pt x="1168" y="663"/>
                  </a:lnTo>
                  <a:lnTo>
                    <a:pt x="1407" y="584"/>
                  </a:lnTo>
                  <a:lnTo>
                    <a:pt x="1513" y="557"/>
                  </a:lnTo>
                  <a:lnTo>
                    <a:pt x="1619" y="584"/>
                  </a:lnTo>
                  <a:lnTo>
                    <a:pt x="1858" y="663"/>
                  </a:lnTo>
                  <a:lnTo>
                    <a:pt x="2017" y="716"/>
                  </a:lnTo>
                  <a:lnTo>
                    <a:pt x="2309" y="716"/>
                  </a:lnTo>
                  <a:lnTo>
                    <a:pt x="2441" y="663"/>
                  </a:lnTo>
                  <a:lnTo>
                    <a:pt x="2892" y="478"/>
                  </a:lnTo>
                  <a:lnTo>
                    <a:pt x="2972" y="425"/>
                  </a:lnTo>
                  <a:lnTo>
                    <a:pt x="3025" y="345"/>
                  </a:lnTo>
                  <a:lnTo>
                    <a:pt x="3051" y="266"/>
                  </a:lnTo>
                  <a:lnTo>
                    <a:pt x="3025" y="159"/>
                  </a:lnTo>
                  <a:lnTo>
                    <a:pt x="2972" y="80"/>
                  </a:lnTo>
                  <a:lnTo>
                    <a:pt x="2892" y="27"/>
                  </a:lnTo>
                  <a:lnTo>
                    <a:pt x="2786" y="0"/>
                  </a:lnTo>
                  <a:lnTo>
                    <a:pt x="2707" y="27"/>
                  </a:lnTo>
                  <a:lnTo>
                    <a:pt x="2256" y="186"/>
                  </a:lnTo>
                  <a:lnTo>
                    <a:pt x="2149" y="212"/>
                  </a:lnTo>
                  <a:lnTo>
                    <a:pt x="2043" y="186"/>
                  </a:lnTo>
                  <a:lnTo>
                    <a:pt x="1805" y="106"/>
                  </a:lnTo>
                  <a:lnTo>
                    <a:pt x="1672" y="53"/>
                  </a:lnTo>
                  <a:lnTo>
                    <a:pt x="1354" y="53"/>
                  </a:lnTo>
                  <a:lnTo>
                    <a:pt x="1221" y="106"/>
                  </a:lnTo>
                  <a:lnTo>
                    <a:pt x="982" y="186"/>
                  </a:lnTo>
                  <a:lnTo>
                    <a:pt x="876" y="212"/>
                  </a:lnTo>
                  <a:lnTo>
                    <a:pt x="770" y="186"/>
                  </a:lnTo>
                  <a:lnTo>
                    <a:pt x="346" y="27"/>
                  </a:ln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4928313" y="3370400"/>
              <a:ext cx="70895" cy="18070"/>
            </a:xfrm>
            <a:custGeom>
              <a:avLst/>
              <a:gdLst/>
              <a:ahLst/>
              <a:cxnLst/>
              <a:rect l="l" t="t" r="r" b="b"/>
              <a:pathLst>
                <a:path w="2813" h="717" extrusionOk="0">
                  <a:moveTo>
                    <a:pt x="240" y="1"/>
                  </a:moveTo>
                  <a:lnTo>
                    <a:pt x="160" y="27"/>
                  </a:lnTo>
                  <a:lnTo>
                    <a:pt x="81" y="80"/>
                  </a:lnTo>
                  <a:lnTo>
                    <a:pt x="27" y="160"/>
                  </a:lnTo>
                  <a:lnTo>
                    <a:pt x="1" y="266"/>
                  </a:lnTo>
                  <a:lnTo>
                    <a:pt x="27" y="345"/>
                  </a:lnTo>
                  <a:lnTo>
                    <a:pt x="81" y="425"/>
                  </a:lnTo>
                  <a:lnTo>
                    <a:pt x="160" y="505"/>
                  </a:lnTo>
                  <a:lnTo>
                    <a:pt x="558" y="664"/>
                  </a:lnTo>
                  <a:lnTo>
                    <a:pt x="691" y="690"/>
                  </a:lnTo>
                  <a:lnTo>
                    <a:pt x="823" y="717"/>
                  </a:lnTo>
                  <a:lnTo>
                    <a:pt x="956" y="690"/>
                  </a:lnTo>
                  <a:lnTo>
                    <a:pt x="1115" y="664"/>
                  </a:lnTo>
                  <a:lnTo>
                    <a:pt x="1327" y="558"/>
                  </a:lnTo>
                  <a:lnTo>
                    <a:pt x="1486" y="558"/>
                  </a:lnTo>
                  <a:lnTo>
                    <a:pt x="1699" y="664"/>
                  </a:lnTo>
                  <a:lnTo>
                    <a:pt x="1831" y="690"/>
                  </a:lnTo>
                  <a:lnTo>
                    <a:pt x="1990" y="717"/>
                  </a:lnTo>
                  <a:lnTo>
                    <a:pt x="2123" y="690"/>
                  </a:lnTo>
                  <a:lnTo>
                    <a:pt x="2256" y="664"/>
                  </a:lnTo>
                  <a:lnTo>
                    <a:pt x="2654" y="505"/>
                  </a:lnTo>
                  <a:lnTo>
                    <a:pt x="2733" y="425"/>
                  </a:lnTo>
                  <a:lnTo>
                    <a:pt x="2786" y="345"/>
                  </a:lnTo>
                  <a:lnTo>
                    <a:pt x="2813" y="266"/>
                  </a:lnTo>
                  <a:lnTo>
                    <a:pt x="2786" y="160"/>
                  </a:lnTo>
                  <a:lnTo>
                    <a:pt x="2733" y="80"/>
                  </a:lnTo>
                  <a:lnTo>
                    <a:pt x="2654" y="27"/>
                  </a:lnTo>
                  <a:lnTo>
                    <a:pt x="2548" y="1"/>
                  </a:lnTo>
                  <a:lnTo>
                    <a:pt x="2468" y="27"/>
                  </a:lnTo>
                  <a:lnTo>
                    <a:pt x="2070" y="186"/>
                  </a:lnTo>
                  <a:lnTo>
                    <a:pt x="1990" y="213"/>
                  </a:lnTo>
                  <a:lnTo>
                    <a:pt x="1884" y="186"/>
                  </a:lnTo>
                  <a:lnTo>
                    <a:pt x="1672" y="107"/>
                  </a:lnTo>
                  <a:lnTo>
                    <a:pt x="1540" y="54"/>
                  </a:lnTo>
                  <a:lnTo>
                    <a:pt x="1274" y="54"/>
                  </a:lnTo>
                  <a:lnTo>
                    <a:pt x="1115" y="107"/>
                  </a:lnTo>
                  <a:lnTo>
                    <a:pt x="903" y="186"/>
                  </a:lnTo>
                  <a:lnTo>
                    <a:pt x="823" y="213"/>
                  </a:lnTo>
                  <a:lnTo>
                    <a:pt x="744" y="186"/>
                  </a:lnTo>
                  <a:lnTo>
                    <a:pt x="346" y="27"/>
                  </a:lnTo>
                  <a:lnTo>
                    <a:pt x="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6"/>
            <p:cNvSpPr/>
            <p:nvPr/>
          </p:nvSpPr>
          <p:spPr>
            <a:xfrm>
              <a:off x="4919643" y="3563602"/>
              <a:ext cx="76893" cy="18751"/>
            </a:xfrm>
            <a:custGeom>
              <a:avLst/>
              <a:gdLst/>
              <a:ahLst/>
              <a:cxnLst/>
              <a:rect l="l" t="t" r="r" b="b"/>
              <a:pathLst>
                <a:path w="3051" h="744" extrusionOk="0">
                  <a:moveTo>
                    <a:pt x="239" y="1"/>
                  </a:moveTo>
                  <a:lnTo>
                    <a:pt x="133" y="27"/>
                  </a:lnTo>
                  <a:lnTo>
                    <a:pt x="53" y="80"/>
                  </a:lnTo>
                  <a:lnTo>
                    <a:pt x="0" y="160"/>
                  </a:lnTo>
                  <a:lnTo>
                    <a:pt x="0" y="266"/>
                  </a:lnTo>
                  <a:lnTo>
                    <a:pt x="0" y="346"/>
                  </a:lnTo>
                  <a:lnTo>
                    <a:pt x="53" y="452"/>
                  </a:lnTo>
                  <a:lnTo>
                    <a:pt x="133" y="505"/>
                  </a:lnTo>
                  <a:lnTo>
                    <a:pt x="584" y="664"/>
                  </a:lnTo>
                  <a:lnTo>
                    <a:pt x="716" y="717"/>
                  </a:lnTo>
                  <a:lnTo>
                    <a:pt x="875" y="744"/>
                  </a:lnTo>
                  <a:lnTo>
                    <a:pt x="1035" y="717"/>
                  </a:lnTo>
                  <a:lnTo>
                    <a:pt x="1167" y="664"/>
                  </a:lnTo>
                  <a:lnTo>
                    <a:pt x="1406" y="584"/>
                  </a:lnTo>
                  <a:lnTo>
                    <a:pt x="1512" y="558"/>
                  </a:lnTo>
                  <a:lnTo>
                    <a:pt x="1618" y="584"/>
                  </a:lnTo>
                  <a:lnTo>
                    <a:pt x="1857" y="664"/>
                  </a:lnTo>
                  <a:lnTo>
                    <a:pt x="2016" y="717"/>
                  </a:lnTo>
                  <a:lnTo>
                    <a:pt x="2149" y="744"/>
                  </a:lnTo>
                  <a:lnTo>
                    <a:pt x="2308" y="717"/>
                  </a:lnTo>
                  <a:lnTo>
                    <a:pt x="2441" y="664"/>
                  </a:lnTo>
                  <a:lnTo>
                    <a:pt x="2892" y="505"/>
                  </a:lnTo>
                  <a:lnTo>
                    <a:pt x="2971" y="452"/>
                  </a:lnTo>
                  <a:lnTo>
                    <a:pt x="3024" y="346"/>
                  </a:lnTo>
                  <a:lnTo>
                    <a:pt x="3051" y="266"/>
                  </a:lnTo>
                  <a:lnTo>
                    <a:pt x="3024" y="160"/>
                  </a:lnTo>
                  <a:lnTo>
                    <a:pt x="2971" y="80"/>
                  </a:lnTo>
                  <a:lnTo>
                    <a:pt x="2892" y="27"/>
                  </a:lnTo>
                  <a:lnTo>
                    <a:pt x="2785" y="1"/>
                  </a:lnTo>
                  <a:lnTo>
                    <a:pt x="2706" y="27"/>
                  </a:lnTo>
                  <a:lnTo>
                    <a:pt x="2255" y="213"/>
                  </a:lnTo>
                  <a:lnTo>
                    <a:pt x="2043" y="213"/>
                  </a:lnTo>
                  <a:lnTo>
                    <a:pt x="1804" y="107"/>
                  </a:lnTo>
                  <a:lnTo>
                    <a:pt x="1671" y="54"/>
                  </a:lnTo>
                  <a:lnTo>
                    <a:pt x="1353" y="54"/>
                  </a:lnTo>
                  <a:lnTo>
                    <a:pt x="1220" y="107"/>
                  </a:lnTo>
                  <a:lnTo>
                    <a:pt x="982" y="213"/>
                  </a:lnTo>
                  <a:lnTo>
                    <a:pt x="769" y="213"/>
                  </a:lnTo>
                  <a:lnTo>
                    <a:pt x="345" y="27"/>
                  </a:lnTo>
                  <a:lnTo>
                    <a:pt x="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6"/>
            <p:cNvSpPr/>
            <p:nvPr/>
          </p:nvSpPr>
          <p:spPr>
            <a:xfrm>
              <a:off x="4930329" y="3638479"/>
              <a:ext cx="31453" cy="34805"/>
            </a:xfrm>
            <a:custGeom>
              <a:avLst/>
              <a:gdLst/>
              <a:ahLst/>
              <a:cxnLst/>
              <a:rect l="l" t="t" r="r" b="b"/>
              <a:pathLst>
                <a:path w="1248" h="1381" extrusionOk="0">
                  <a:moveTo>
                    <a:pt x="956" y="1"/>
                  </a:moveTo>
                  <a:lnTo>
                    <a:pt x="849" y="27"/>
                  </a:lnTo>
                  <a:lnTo>
                    <a:pt x="796" y="107"/>
                  </a:lnTo>
                  <a:lnTo>
                    <a:pt x="743" y="187"/>
                  </a:lnTo>
                  <a:lnTo>
                    <a:pt x="637" y="531"/>
                  </a:lnTo>
                  <a:lnTo>
                    <a:pt x="478" y="850"/>
                  </a:lnTo>
                  <a:lnTo>
                    <a:pt x="266" y="1115"/>
                  </a:lnTo>
                  <a:lnTo>
                    <a:pt x="1" y="1380"/>
                  </a:lnTo>
                  <a:lnTo>
                    <a:pt x="717" y="1380"/>
                  </a:lnTo>
                  <a:lnTo>
                    <a:pt x="902" y="1142"/>
                  </a:lnTo>
                  <a:lnTo>
                    <a:pt x="1035" y="876"/>
                  </a:lnTo>
                  <a:lnTo>
                    <a:pt x="1141" y="584"/>
                  </a:lnTo>
                  <a:lnTo>
                    <a:pt x="1247" y="319"/>
                  </a:lnTo>
                  <a:lnTo>
                    <a:pt x="1247" y="213"/>
                  </a:lnTo>
                  <a:lnTo>
                    <a:pt x="1194" y="107"/>
                  </a:lnTo>
                  <a:lnTo>
                    <a:pt x="1141" y="54"/>
                  </a:lnTo>
                  <a:lnTo>
                    <a:pt x="10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6"/>
            <p:cNvSpPr/>
            <p:nvPr/>
          </p:nvSpPr>
          <p:spPr>
            <a:xfrm>
              <a:off x="4952381" y="3587015"/>
              <a:ext cx="12727" cy="39467"/>
            </a:xfrm>
            <a:custGeom>
              <a:avLst/>
              <a:gdLst/>
              <a:ahLst/>
              <a:cxnLst/>
              <a:rect l="l" t="t" r="r" b="b"/>
              <a:pathLst>
                <a:path w="505" h="1566" extrusionOk="0">
                  <a:moveTo>
                    <a:pt x="266" y="0"/>
                  </a:moveTo>
                  <a:lnTo>
                    <a:pt x="160" y="27"/>
                  </a:lnTo>
                  <a:lnTo>
                    <a:pt x="81" y="80"/>
                  </a:lnTo>
                  <a:lnTo>
                    <a:pt x="27" y="159"/>
                  </a:lnTo>
                  <a:lnTo>
                    <a:pt x="1" y="266"/>
                  </a:lnTo>
                  <a:lnTo>
                    <a:pt x="1" y="1327"/>
                  </a:lnTo>
                  <a:lnTo>
                    <a:pt x="27" y="1433"/>
                  </a:lnTo>
                  <a:lnTo>
                    <a:pt x="81" y="1512"/>
                  </a:lnTo>
                  <a:lnTo>
                    <a:pt x="160" y="1565"/>
                  </a:lnTo>
                  <a:lnTo>
                    <a:pt x="346" y="1565"/>
                  </a:lnTo>
                  <a:lnTo>
                    <a:pt x="452" y="1512"/>
                  </a:lnTo>
                  <a:lnTo>
                    <a:pt x="505" y="1433"/>
                  </a:lnTo>
                  <a:lnTo>
                    <a:pt x="505" y="1327"/>
                  </a:lnTo>
                  <a:lnTo>
                    <a:pt x="505" y="266"/>
                  </a:lnTo>
                  <a:lnTo>
                    <a:pt x="505" y="159"/>
                  </a:lnTo>
                  <a:lnTo>
                    <a:pt x="452" y="80"/>
                  </a:lnTo>
                  <a:lnTo>
                    <a:pt x="346" y="27"/>
                  </a:lnTo>
                  <a:lnTo>
                    <a:pt x="2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6"/>
            <p:cNvSpPr/>
            <p:nvPr/>
          </p:nvSpPr>
          <p:spPr>
            <a:xfrm>
              <a:off x="4954398" y="3587015"/>
              <a:ext cx="10711" cy="39467"/>
            </a:xfrm>
            <a:custGeom>
              <a:avLst/>
              <a:gdLst/>
              <a:ahLst/>
              <a:cxnLst/>
              <a:rect l="l" t="t" r="r" b="b"/>
              <a:pathLst>
                <a:path w="425" h="1566" extrusionOk="0">
                  <a:moveTo>
                    <a:pt x="186" y="0"/>
                  </a:moveTo>
                  <a:lnTo>
                    <a:pt x="80" y="27"/>
                  </a:lnTo>
                  <a:lnTo>
                    <a:pt x="1" y="80"/>
                  </a:lnTo>
                  <a:lnTo>
                    <a:pt x="1" y="1247"/>
                  </a:lnTo>
                  <a:lnTo>
                    <a:pt x="27" y="1539"/>
                  </a:lnTo>
                  <a:lnTo>
                    <a:pt x="107" y="1565"/>
                  </a:lnTo>
                  <a:lnTo>
                    <a:pt x="266" y="1565"/>
                  </a:lnTo>
                  <a:lnTo>
                    <a:pt x="372" y="1512"/>
                  </a:lnTo>
                  <a:lnTo>
                    <a:pt x="425" y="1433"/>
                  </a:lnTo>
                  <a:lnTo>
                    <a:pt x="425" y="1327"/>
                  </a:lnTo>
                  <a:lnTo>
                    <a:pt x="425" y="266"/>
                  </a:lnTo>
                  <a:lnTo>
                    <a:pt x="425" y="159"/>
                  </a:lnTo>
                  <a:lnTo>
                    <a:pt x="372" y="80"/>
                  </a:lnTo>
                  <a:lnTo>
                    <a:pt x="266" y="27"/>
                  </a:lnTo>
                  <a:lnTo>
                    <a:pt x="1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6"/>
            <p:cNvSpPr/>
            <p:nvPr/>
          </p:nvSpPr>
          <p:spPr>
            <a:xfrm>
              <a:off x="4930329" y="3660556"/>
              <a:ext cx="26110" cy="12727"/>
            </a:xfrm>
            <a:custGeom>
              <a:avLst/>
              <a:gdLst/>
              <a:ahLst/>
              <a:cxnLst/>
              <a:rect l="l" t="t" r="r" b="b"/>
              <a:pathLst>
                <a:path w="1036" h="505" extrusionOk="0">
                  <a:moveTo>
                    <a:pt x="451" y="0"/>
                  </a:moveTo>
                  <a:lnTo>
                    <a:pt x="239" y="266"/>
                  </a:lnTo>
                  <a:lnTo>
                    <a:pt x="1" y="504"/>
                  </a:lnTo>
                  <a:lnTo>
                    <a:pt x="717" y="504"/>
                  </a:lnTo>
                  <a:lnTo>
                    <a:pt x="902" y="239"/>
                  </a:lnTo>
                  <a:lnTo>
                    <a:pt x="10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54638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40"/>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it-IT" dirty="0"/>
              <a:t>Parametri dell’algoritmo</a:t>
            </a:r>
            <a:endParaRPr dirty="0"/>
          </a:p>
        </p:txBody>
      </p:sp>
      <p:sp>
        <p:nvSpPr>
          <p:cNvPr id="2591" name="Google Shape;2591;p40"/>
          <p:cNvSpPr txBox="1">
            <a:spLocks noGrp="1"/>
          </p:cNvSpPr>
          <p:nvPr>
            <p:ph type="subTitle" idx="1"/>
          </p:nvPr>
        </p:nvSpPr>
        <p:spPr>
          <a:xfrm>
            <a:off x="719929" y="2846489"/>
            <a:ext cx="2501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MAX GENERATION</a:t>
            </a:r>
            <a:endParaRPr dirty="0"/>
          </a:p>
        </p:txBody>
      </p:sp>
      <p:sp>
        <p:nvSpPr>
          <p:cNvPr id="2592" name="Google Shape;2592;p40"/>
          <p:cNvSpPr txBox="1">
            <a:spLocks noGrp="1"/>
          </p:cNvSpPr>
          <p:nvPr>
            <p:ph type="subTitle" idx="2"/>
          </p:nvPr>
        </p:nvSpPr>
        <p:spPr>
          <a:xfrm>
            <a:off x="711564" y="3386071"/>
            <a:ext cx="2501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Il valore scelto è: 150</a:t>
            </a:r>
          </a:p>
        </p:txBody>
      </p:sp>
      <p:sp>
        <p:nvSpPr>
          <p:cNvPr id="2593" name="Google Shape;2593;p40"/>
          <p:cNvSpPr txBox="1">
            <a:spLocks noGrp="1"/>
          </p:cNvSpPr>
          <p:nvPr>
            <p:ph type="subTitle" idx="3"/>
          </p:nvPr>
        </p:nvSpPr>
        <p:spPr>
          <a:xfrm>
            <a:off x="3321150" y="2846489"/>
            <a:ext cx="2501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MUTATION RATE</a:t>
            </a:r>
            <a:endParaRPr dirty="0"/>
          </a:p>
        </p:txBody>
      </p:sp>
      <p:sp>
        <p:nvSpPr>
          <p:cNvPr id="2594" name="Google Shape;2594;p40"/>
          <p:cNvSpPr txBox="1">
            <a:spLocks noGrp="1"/>
          </p:cNvSpPr>
          <p:nvPr>
            <p:ph type="subTitle" idx="4"/>
          </p:nvPr>
        </p:nvSpPr>
        <p:spPr>
          <a:xfrm>
            <a:off x="3337960" y="3386071"/>
            <a:ext cx="2501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Il valore scelto è: 0.9</a:t>
            </a:r>
            <a:endParaRPr dirty="0"/>
          </a:p>
        </p:txBody>
      </p:sp>
      <p:sp>
        <p:nvSpPr>
          <p:cNvPr id="2595" name="Google Shape;2595;p40"/>
          <p:cNvSpPr txBox="1">
            <a:spLocks noGrp="1"/>
          </p:cNvSpPr>
          <p:nvPr>
            <p:ph type="subTitle" idx="5"/>
          </p:nvPr>
        </p:nvSpPr>
        <p:spPr>
          <a:xfrm>
            <a:off x="5922371" y="2846489"/>
            <a:ext cx="2501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POPULATION SIZE</a:t>
            </a:r>
            <a:endParaRPr dirty="0"/>
          </a:p>
        </p:txBody>
      </p:sp>
      <p:sp>
        <p:nvSpPr>
          <p:cNvPr id="2596" name="Google Shape;2596;p40"/>
          <p:cNvSpPr txBox="1">
            <a:spLocks noGrp="1"/>
          </p:cNvSpPr>
          <p:nvPr>
            <p:ph type="subTitle" idx="6"/>
          </p:nvPr>
        </p:nvSpPr>
        <p:spPr>
          <a:xfrm>
            <a:off x="5910672" y="3355590"/>
            <a:ext cx="2501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Il valore è: 20</a:t>
            </a:r>
            <a:endParaRPr dirty="0"/>
          </a:p>
        </p:txBody>
      </p:sp>
      <p:grpSp>
        <p:nvGrpSpPr>
          <p:cNvPr id="2597" name="Google Shape;2597;p40"/>
          <p:cNvGrpSpPr/>
          <p:nvPr/>
        </p:nvGrpSpPr>
        <p:grpSpPr>
          <a:xfrm>
            <a:off x="1507517" y="1721252"/>
            <a:ext cx="909817" cy="914162"/>
            <a:chOff x="3632410" y="1639189"/>
            <a:chExt cx="909817" cy="914162"/>
          </a:xfrm>
        </p:grpSpPr>
        <p:sp>
          <p:nvSpPr>
            <p:cNvPr id="2598" name="Google Shape;2598;p40"/>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0"/>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40"/>
          <p:cNvGrpSpPr/>
          <p:nvPr/>
        </p:nvGrpSpPr>
        <p:grpSpPr>
          <a:xfrm>
            <a:off x="4116842" y="1721252"/>
            <a:ext cx="909817" cy="914162"/>
            <a:chOff x="3632410" y="1639189"/>
            <a:chExt cx="909817" cy="914162"/>
          </a:xfrm>
        </p:grpSpPr>
        <p:sp>
          <p:nvSpPr>
            <p:cNvPr id="2601" name="Google Shape;2601;p40"/>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0"/>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40"/>
          <p:cNvGrpSpPr/>
          <p:nvPr/>
        </p:nvGrpSpPr>
        <p:grpSpPr>
          <a:xfrm>
            <a:off x="6726167" y="1721252"/>
            <a:ext cx="909817" cy="914162"/>
            <a:chOff x="3632410" y="1639189"/>
            <a:chExt cx="909817" cy="914162"/>
          </a:xfrm>
        </p:grpSpPr>
        <p:sp>
          <p:nvSpPr>
            <p:cNvPr id="2604" name="Google Shape;2604;p40"/>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0"/>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6" name="Google Shape;2606;p40"/>
          <p:cNvSpPr/>
          <p:nvPr/>
        </p:nvSpPr>
        <p:spPr>
          <a:xfrm>
            <a:off x="1175616" y="1805575"/>
            <a:ext cx="568539" cy="152888"/>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0"/>
          <p:cNvSpPr/>
          <p:nvPr/>
        </p:nvSpPr>
        <p:spPr>
          <a:xfrm>
            <a:off x="7478141" y="2101888"/>
            <a:ext cx="568539" cy="152888"/>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8" name="Google Shape;2608;p40"/>
          <p:cNvGrpSpPr/>
          <p:nvPr/>
        </p:nvGrpSpPr>
        <p:grpSpPr>
          <a:xfrm>
            <a:off x="1855214" y="1949738"/>
            <a:ext cx="214401" cy="457193"/>
            <a:chOff x="1076816" y="1120094"/>
            <a:chExt cx="201922" cy="425217"/>
          </a:xfrm>
        </p:grpSpPr>
        <p:sp>
          <p:nvSpPr>
            <p:cNvPr id="2609" name="Google Shape;2609;p40"/>
            <p:cNvSpPr/>
            <p:nvPr/>
          </p:nvSpPr>
          <p:spPr>
            <a:xfrm>
              <a:off x="1139646" y="1162862"/>
              <a:ext cx="40803" cy="42819"/>
            </a:xfrm>
            <a:custGeom>
              <a:avLst/>
              <a:gdLst/>
              <a:ahLst/>
              <a:cxnLst/>
              <a:rect l="l" t="t" r="r" b="b"/>
              <a:pathLst>
                <a:path w="1619" h="1699" extrusionOk="0">
                  <a:moveTo>
                    <a:pt x="293" y="1"/>
                  </a:moveTo>
                  <a:lnTo>
                    <a:pt x="1" y="266"/>
                  </a:lnTo>
                  <a:lnTo>
                    <a:pt x="744" y="1539"/>
                  </a:lnTo>
                  <a:lnTo>
                    <a:pt x="823" y="1513"/>
                  </a:lnTo>
                  <a:lnTo>
                    <a:pt x="903" y="1539"/>
                  </a:lnTo>
                  <a:lnTo>
                    <a:pt x="1088" y="1592"/>
                  </a:lnTo>
                  <a:lnTo>
                    <a:pt x="1248" y="1672"/>
                  </a:lnTo>
                  <a:lnTo>
                    <a:pt x="1354" y="1672"/>
                  </a:lnTo>
                  <a:lnTo>
                    <a:pt x="1433" y="1698"/>
                  </a:lnTo>
                  <a:lnTo>
                    <a:pt x="1486" y="1645"/>
                  </a:lnTo>
                  <a:lnTo>
                    <a:pt x="1539" y="1539"/>
                  </a:lnTo>
                  <a:lnTo>
                    <a:pt x="1592" y="1407"/>
                  </a:lnTo>
                  <a:lnTo>
                    <a:pt x="1619" y="1380"/>
                  </a:lnTo>
                  <a:lnTo>
                    <a:pt x="1009" y="266"/>
                  </a:lnTo>
                  <a:lnTo>
                    <a:pt x="2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0"/>
            <p:cNvSpPr/>
            <p:nvPr/>
          </p:nvSpPr>
          <p:spPr>
            <a:xfrm>
              <a:off x="1190455" y="1162207"/>
              <a:ext cx="42164" cy="52169"/>
            </a:xfrm>
            <a:custGeom>
              <a:avLst/>
              <a:gdLst/>
              <a:ahLst/>
              <a:cxnLst/>
              <a:rect l="l" t="t" r="r" b="b"/>
              <a:pathLst>
                <a:path w="1673" h="2070" extrusionOk="0">
                  <a:moveTo>
                    <a:pt x="1195" y="0"/>
                  </a:moveTo>
                  <a:lnTo>
                    <a:pt x="691" y="292"/>
                  </a:lnTo>
                  <a:lnTo>
                    <a:pt x="1" y="1486"/>
                  </a:lnTo>
                  <a:lnTo>
                    <a:pt x="80" y="1512"/>
                  </a:lnTo>
                  <a:lnTo>
                    <a:pt x="160" y="1592"/>
                  </a:lnTo>
                  <a:lnTo>
                    <a:pt x="266" y="1778"/>
                  </a:lnTo>
                  <a:lnTo>
                    <a:pt x="399" y="1963"/>
                  </a:lnTo>
                  <a:lnTo>
                    <a:pt x="452" y="2043"/>
                  </a:lnTo>
                  <a:lnTo>
                    <a:pt x="531" y="2069"/>
                  </a:lnTo>
                  <a:lnTo>
                    <a:pt x="558" y="2043"/>
                  </a:lnTo>
                  <a:lnTo>
                    <a:pt x="611" y="1990"/>
                  </a:lnTo>
                  <a:lnTo>
                    <a:pt x="717" y="1857"/>
                  </a:lnTo>
                  <a:lnTo>
                    <a:pt x="823" y="1698"/>
                  </a:lnTo>
                  <a:lnTo>
                    <a:pt x="876" y="1645"/>
                  </a:lnTo>
                  <a:lnTo>
                    <a:pt x="903" y="1618"/>
                  </a:lnTo>
                  <a:lnTo>
                    <a:pt x="1672" y="292"/>
                  </a:lnTo>
                  <a:lnTo>
                    <a:pt x="1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0"/>
            <p:cNvSpPr/>
            <p:nvPr/>
          </p:nvSpPr>
          <p:spPr>
            <a:xfrm>
              <a:off x="1118930" y="1120094"/>
              <a:ext cx="125710" cy="49473"/>
            </a:xfrm>
            <a:custGeom>
              <a:avLst/>
              <a:gdLst/>
              <a:ahLst/>
              <a:cxnLst/>
              <a:rect l="l" t="t" r="r" b="b"/>
              <a:pathLst>
                <a:path w="4988" h="1963" extrusionOk="0">
                  <a:moveTo>
                    <a:pt x="2494" y="0"/>
                  </a:moveTo>
                  <a:lnTo>
                    <a:pt x="2361" y="27"/>
                  </a:lnTo>
                  <a:lnTo>
                    <a:pt x="2229" y="53"/>
                  </a:lnTo>
                  <a:lnTo>
                    <a:pt x="1990" y="133"/>
                  </a:lnTo>
                  <a:lnTo>
                    <a:pt x="1778" y="265"/>
                  </a:lnTo>
                  <a:lnTo>
                    <a:pt x="1592" y="451"/>
                  </a:lnTo>
                  <a:lnTo>
                    <a:pt x="1486" y="584"/>
                  </a:lnTo>
                  <a:lnTo>
                    <a:pt x="1353" y="663"/>
                  </a:lnTo>
                  <a:lnTo>
                    <a:pt x="1194" y="716"/>
                  </a:lnTo>
                  <a:lnTo>
                    <a:pt x="1035" y="743"/>
                  </a:lnTo>
                  <a:lnTo>
                    <a:pt x="823" y="769"/>
                  </a:lnTo>
                  <a:lnTo>
                    <a:pt x="637" y="822"/>
                  </a:lnTo>
                  <a:lnTo>
                    <a:pt x="451" y="928"/>
                  </a:lnTo>
                  <a:lnTo>
                    <a:pt x="319" y="1035"/>
                  </a:lnTo>
                  <a:lnTo>
                    <a:pt x="186" y="1194"/>
                  </a:lnTo>
                  <a:lnTo>
                    <a:pt x="80" y="1353"/>
                  </a:lnTo>
                  <a:lnTo>
                    <a:pt x="27" y="1565"/>
                  </a:lnTo>
                  <a:lnTo>
                    <a:pt x="0" y="1751"/>
                  </a:lnTo>
                  <a:lnTo>
                    <a:pt x="27" y="1857"/>
                  </a:lnTo>
                  <a:lnTo>
                    <a:pt x="80" y="1910"/>
                  </a:lnTo>
                  <a:lnTo>
                    <a:pt x="133" y="1963"/>
                  </a:lnTo>
                  <a:lnTo>
                    <a:pt x="4855" y="1963"/>
                  </a:lnTo>
                  <a:lnTo>
                    <a:pt x="4908" y="1910"/>
                  </a:lnTo>
                  <a:lnTo>
                    <a:pt x="4961" y="1857"/>
                  </a:lnTo>
                  <a:lnTo>
                    <a:pt x="4988" y="1751"/>
                  </a:lnTo>
                  <a:lnTo>
                    <a:pt x="4961" y="1565"/>
                  </a:lnTo>
                  <a:lnTo>
                    <a:pt x="4908" y="1353"/>
                  </a:lnTo>
                  <a:lnTo>
                    <a:pt x="4802" y="1194"/>
                  </a:lnTo>
                  <a:lnTo>
                    <a:pt x="4696" y="1035"/>
                  </a:lnTo>
                  <a:lnTo>
                    <a:pt x="4537" y="928"/>
                  </a:lnTo>
                  <a:lnTo>
                    <a:pt x="4377" y="822"/>
                  </a:lnTo>
                  <a:lnTo>
                    <a:pt x="4165" y="769"/>
                  </a:lnTo>
                  <a:lnTo>
                    <a:pt x="3980" y="743"/>
                  </a:lnTo>
                  <a:lnTo>
                    <a:pt x="3953" y="743"/>
                  </a:lnTo>
                  <a:lnTo>
                    <a:pt x="3794" y="716"/>
                  </a:lnTo>
                  <a:lnTo>
                    <a:pt x="3635" y="663"/>
                  </a:lnTo>
                  <a:lnTo>
                    <a:pt x="3502" y="584"/>
                  </a:lnTo>
                  <a:lnTo>
                    <a:pt x="3396" y="451"/>
                  </a:lnTo>
                  <a:lnTo>
                    <a:pt x="3210" y="265"/>
                  </a:lnTo>
                  <a:lnTo>
                    <a:pt x="2998" y="133"/>
                  </a:lnTo>
                  <a:lnTo>
                    <a:pt x="2759" y="53"/>
                  </a:lnTo>
                  <a:lnTo>
                    <a:pt x="2627" y="27"/>
                  </a:lnTo>
                  <a:lnTo>
                    <a:pt x="2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0"/>
            <p:cNvSpPr/>
            <p:nvPr/>
          </p:nvSpPr>
          <p:spPr>
            <a:xfrm>
              <a:off x="1118930" y="1134132"/>
              <a:ext cx="125710" cy="35435"/>
            </a:xfrm>
            <a:custGeom>
              <a:avLst/>
              <a:gdLst/>
              <a:ahLst/>
              <a:cxnLst/>
              <a:rect l="l" t="t" r="r" b="b"/>
              <a:pathLst>
                <a:path w="4988" h="1406" extrusionOk="0">
                  <a:moveTo>
                    <a:pt x="3476" y="0"/>
                  </a:moveTo>
                  <a:lnTo>
                    <a:pt x="3555" y="133"/>
                  </a:lnTo>
                  <a:lnTo>
                    <a:pt x="3582" y="239"/>
                  </a:lnTo>
                  <a:lnTo>
                    <a:pt x="3608" y="371"/>
                  </a:lnTo>
                  <a:lnTo>
                    <a:pt x="3635" y="531"/>
                  </a:lnTo>
                  <a:lnTo>
                    <a:pt x="3608" y="610"/>
                  </a:lnTo>
                  <a:lnTo>
                    <a:pt x="3555" y="690"/>
                  </a:lnTo>
                  <a:lnTo>
                    <a:pt x="3502" y="716"/>
                  </a:lnTo>
                  <a:lnTo>
                    <a:pt x="3422" y="743"/>
                  </a:lnTo>
                  <a:lnTo>
                    <a:pt x="133" y="743"/>
                  </a:lnTo>
                  <a:lnTo>
                    <a:pt x="27" y="955"/>
                  </a:lnTo>
                  <a:lnTo>
                    <a:pt x="0" y="1194"/>
                  </a:lnTo>
                  <a:lnTo>
                    <a:pt x="27" y="1300"/>
                  </a:lnTo>
                  <a:lnTo>
                    <a:pt x="80" y="1353"/>
                  </a:lnTo>
                  <a:lnTo>
                    <a:pt x="133" y="1406"/>
                  </a:lnTo>
                  <a:lnTo>
                    <a:pt x="4855" y="1406"/>
                  </a:lnTo>
                  <a:lnTo>
                    <a:pt x="4908" y="1353"/>
                  </a:lnTo>
                  <a:lnTo>
                    <a:pt x="4961" y="1300"/>
                  </a:lnTo>
                  <a:lnTo>
                    <a:pt x="4988" y="1194"/>
                  </a:lnTo>
                  <a:lnTo>
                    <a:pt x="4961" y="1008"/>
                  </a:lnTo>
                  <a:lnTo>
                    <a:pt x="4908" y="796"/>
                  </a:lnTo>
                  <a:lnTo>
                    <a:pt x="4802" y="637"/>
                  </a:lnTo>
                  <a:lnTo>
                    <a:pt x="4696" y="478"/>
                  </a:lnTo>
                  <a:lnTo>
                    <a:pt x="4537" y="371"/>
                  </a:lnTo>
                  <a:lnTo>
                    <a:pt x="4377" y="265"/>
                  </a:lnTo>
                  <a:lnTo>
                    <a:pt x="4165" y="212"/>
                  </a:lnTo>
                  <a:lnTo>
                    <a:pt x="3980" y="186"/>
                  </a:lnTo>
                  <a:lnTo>
                    <a:pt x="3820" y="186"/>
                  </a:lnTo>
                  <a:lnTo>
                    <a:pt x="3688" y="133"/>
                  </a:lnTo>
                  <a:lnTo>
                    <a:pt x="3582" y="80"/>
                  </a:lnTo>
                  <a:lnTo>
                    <a:pt x="3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0"/>
            <p:cNvSpPr/>
            <p:nvPr/>
          </p:nvSpPr>
          <p:spPr>
            <a:xfrm>
              <a:off x="1106228" y="1233732"/>
              <a:ext cx="143755" cy="125710"/>
            </a:xfrm>
            <a:custGeom>
              <a:avLst/>
              <a:gdLst/>
              <a:ahLst/>
              <a:cxnLst/>
              <a:rect l="l" t="t" r="r" b="b"/>
              <a:pathLst>
                <a:path w="5704" h="4988" extrusionOk="0">
                  <a:moveTo>
                    <a:pt x="2892" y="1"/>
                  </a:moveTo>
                  <a:lnTo>
                    <a:pt x="2865" y="27"/>
                  </a:lnTo>
                  <a:lnTo>
                    <a:pt x="2839" y="54"/>
                  </a:lnTo>
                  <a:lnTo>
                    <a:pt x="2786" y="186"/>
                  </a:lnTo>
                  <a:lnTo>
                    <a:pt x="2653" y="558"/>
                  </a:lnTo>
                  <a:lnTo>
                    <a:pt x="2521" y="902"/>
                  </a:lnTo>
                  <a:lnTo>
                    <a:pt x="2467" y="1035"/>
                  </a:lnTo>
                  <a:lnTo>
                    <a:pt x="2441" y="1062"/>
                  </a:lnTo>
                  <a:lnTo>
                    <a:pt x="2414" y="1062"/>
                  </a:lnTo>
                  <a:lnTo>
                    <a:pt x="2414" y="2892"/>
                  </a:lnTo>
                  <a:lnTo>
                    <a:pt x="2388" y="2972"/>
                  </a:lnTo>
                  <a:lnTo>
                    <a:pt x="2308" y="3025"/>
                  </a:lnTo>
                  <a:lnTo>
                    <a:pt x="2229" y="2998"/>
                  </a:lnTo>
                  <a:lnTo>
                    <a:pt x="2176" y="2972"/>
                  </a:lnTo>
                  <a:lnTo>
                    <a:pt x="1035" y="956"/>
                  </a:lnTo>
                  <a:lnTo>
                    <a:pt x="929" y="956"/>
                  </a:lnTo>
                  <a:lnTo>
                    <a:pt x="849" y="876"/>
                  </a:lnTo>
                  <a:lnTo>
                    <a:pt x="770" y="770"/>
                  </a:lnTo>
                  <a:lnTo>
                    <a:pt x="690" y="664"/>
                  </a:lnTo>
                  <a:lnTo>
                    <a:pt x="558" y="425"/>
                  </a:lnTo>
                  <a:lnTo>
                    <a:pt x="478" y="345"/>
                  </a:lnTo>
                  <a:lnTo>
                    <a:pt x="398" y="292"/>
                  </a:lnTo>
                  <a:lnTo>
                    <a:pt x="345" y="319"/>
                  </a:lnTo>
                  <a:lnTo>
                    <a:pt x="292" y="398"/>
                  </a:lnTo>
                  <a:lnTo>
                    <a:pt x="186" y="611"/>
                  </a:lnTo>
                  <a:lnTo>
                    <a:pt x="80" y="823"/>
                  </a:lnTo>
                  <a:lnTo>
                    <a:pt x="27" y="876"/>
                  </a:lnTo>
                  <a:lnTo>
                    <a:pt x="0" y="902"/>
                  </a:lnTo>
                  <a:lnTo>
                    <a:pt x="1433" y="3369"/>
                  </a:lnTo>
                  <a:lnTo>
                    <a:pt x="1486" y="3502"/>
                  </a:lnTo>
                  <a:lnTo>
                    <a:pt x="1539" y="3608"/>
                  </a:lnTo>
                  <a:lnTo>
                    <a:pt x="1566" y="3741"/>
                  </a:lnTo>
                  <a:lnTo>
                    <a:pt x="1566" y="3874"/>
                  </a:lnTo>
                  <a:lnTo>
                    <a:pt x="1566" y="4961"/>
                  </a:lnTo>
                  <a:lnTo>
                    <a:pt x="1751" y="4988"/>
                  </a:lnTo>
                  <a:lnTo>
                    <a:pt x="1910" y="4988"/>
                  </a:lnTo>
                  <a:lnTo>
                    <a:pt x="2149" y="4935"/>
                  </a:lnTo>
                  <a:lnTo>
                    <a:pt x="2361" y="4882"/>
                  </a:lnTo>
                  <a:lnTo>
                    <a:pt x="2600" y="4802"/>
                  </a:lnTo>
                  <a:lnTo>
                    <a:pt x="2839" y="4775"/>
                  </a:lnTo>
                  <a:lnTo>
                    <a:pt x="3078" y="4802"/>
                  </a:lnTo>
                  <a:lnTo>
                    <a:pt x="3316" y="4882"/>
                  </a:lnTo>
                  <a:lnTo>
                    <a:pt x="3555" y="4935"/>
                  </a:lnTo>
                  <a:lnTo>
                    <a:pt x="3767" y="4988"/>
                  </a:lnTo>
                  <a:lnTo>
                    <a:pt x="3926" y="4988"/>
                  </a:lnTo>
                  <a:lnTo>
                    <a:pt x="4112" y="4961"/>
                  </a:lnTo>
                  <a:lnTo>
                    <a:pt x="4112" y="3874"/>
                  </a:lnTo>
                  <a:lnTo>
                    <a:pt x="4112" y="3767"/>
                  </a:lnTo>
                  <a:lnTo>
                    <a:pt x="4139" y="3635"/>
                  </a:lnTo>
                  <a:lnTo>
                    <a:pt x="4192" y="3502"/>
                  </a:lnTo>
                  <a:lnTo>
                    <a:pt x="4245" y="3396"/>
                  </a:lnTo>
                  <a:lnTo>
                    <a:pt x="5704" y="902"/>
                  </a:lnTo>
                  <a:lnTo>
                    <a:pt x="5651" y="876"/>
                  </a:lnTo>
                  <a:lnTo>
                    <a:pt x="5624" y="823"/>
                  </a:lnTo>
                  <a:lnTo>
                    <a:pt x="5598" y="637"/>
                  </a:lnTo>
                  <a:lnTo>
                    <a:pt x="5518" y="452"/>
                  </a:lnTo>
                  <a:lnTo>
                    <a:pt x="5492" y="398"/>
                  </a:lnTo>
                  <a:lnTo>
                    <a:pt x="5439" y="372"/>
                  </a:lnTo>
                  <a:lnTo>
                    <a:pt x="5359" y="425"/>
                  </a:lnTo>
                  <a:lnTo>
                    <a:pt x="5279" y="478"/>
                  </a:lnTo>
                  <a:lnTo>
                    <a:pt x="5067" y="690"/>
                  </a:lnTo>
                  <a:lnTo>
                    <a:pt x="4961" y="796"/>
                  </a:lnTo>
                  <a:lnTo>
                    <a:pt x="4855" y="902"/>
                  </a:lnTo>
                  <a:lnTo>
                    <a:pt x="4749" y="956"/>
                  </a:lnTo>
                  <a:lnTo>
                    <a:pt x="4669" y="956"/>
                  </a:lnTo>
                  <a:lnTo>
                    <a:pt x="3502" y="2972"/>
                  </a:lnTo>
                  <a:lnTo>
                    <a:pt x="3449" y="2998"/>
                  </a:lnTo>
                  <a:lnTo>
                    <a:pt x="3396" y="3025"/>
                  </a:lnTo>
                  <a:lnTo>
                    <a:pt x="3343" y="2998"/>
                  </a:lnTo>
                  <a:lnTo>
                    <a:pt x="3316" y="2972"/>
                  </a:lnTo>
                  <a:lnTo>
                    <a:pt x="3290" y="2945"/>
                  </a:lnTo>
                  <a:lnTo>
                    <a:pt x="3263" y="2892"/>
                  </a:lnTo>
                  <a:lnTo>
                    <a:pt x="3263" y="1062"/>
                  </a:lnTo>
                  <a:lnTo>
                    <a:pt x="3237" y="1062"/>
                  </a:lnTo>
                  <a:lnTo>
                    <a:pt x="3210" y="1035"/>
                  </a:lnTo>
                  <a:lnTo>
                    <a:pt x="3184" y="902"/>
                  </a:lnTo>
                  <a:lnTo>
                    <a:pt x="3078" y="558"/>
                  </a:lnTo>
                  <a:lnTo>
                    <a:pt x="2998" y="186"/>
                  </a:lnTo>
                  <a:lnTo>
                    <a:pt x="2945" y="54"/>
                  </a:lnTo>
                  <a:lnTo>
                    <a:pt x="2918" y="27"/>
                  </a:lnTo>
                  <a:lnTo>
                    <a:pt x="28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0"/>
            <p:cNvSpPr/>
            <p:nvPr/>
          </p:nvSpPr>
          <p:spPr>
            <a:xfrm>
              <a:off x="1128960" y="1462369"/>
              <a:ext cx="97634" cy="82941"/>
            </a:xfrm>
            <a:custGeom>
              <a:avLst/>
              <a:gdLst/>
              <a:ahLst/>
              <a:cxnLst/>
              <a:rect l="l" t="t" r="r" b="b"/>
              <a:pathLst>
                <a:path w="3874" h="3291" extrusionOk="0">
                  <a:moveTo>
                    <a:pt x="849" y="1"/>
                  </a:moveTo>
                  <a:lnTo>
                    <a:pt x="664" y="27"/>
                  </a:lnTo>
                  <a:lnTo>
                    <a:pt x="664" y="1911"/>
                  </a:lnTo>
                  <a:lnTo>
                    <a:pt x="637" y="2229"/>
                  </a:lnTo>
                  <a:lnTo>
                    <a:pt x="531" y="2547"/>
                  </a:lnTo>
                  <a:lnTo>
                    <a:pt x="398" y="2813"/>
                  </a:lnTo>
                  <a:lnTo>
                    <a:pt x="186" y="3051"/>
                  </a:lnTo>
                  <a:lnTo>
                    <a:pt x="0" y="3237"/>
                  </a:lnTo>
                  <a:lnTo>
                    <a:pt x="0" y="3264"/>
                  </a:lnTo>
                  <a:lnTo>
                    <a:pt x="27" y="3290"/>
                  </a:lnTo>
                  <a:lnTo>
                    <a:pt x="3847" y="3290"/>
                  </a:lnTo>
                  <a:lnTo>
                    <a:pt x="3873" y="3264"/>
                  </a:lnTo>
                  <a:lnTo>
                    <a:pt x="3873" y="3237"/>
                  </a:lnTo>
                  <a:lnTo>
                    <a:pt x="3688" y="3051"/>
                  </a:lnTo>
                  <a:lnTo>
                    <a:pt x="3475" y="2813"/>
                  </a:lnTo>
                  <a:lnTo>
                    <a:pt x="3343" y="2547"/>
                  </a:lnTo>
                  <a:lnTo>
                    <a:pt x="3237" y="2229"/>
                  </a:lnTo>
                  <a:lnTo>
                    <a:pt x="3210" y="1911"/>
                  </a:lnTo>
                  <a:lnTo>
                    <a:pt x="3210" y="27"/>
                  </a:lnTo>
                  <a:lnTo>
                    <a:pt x="3024" y="1"/>
                  </a:lnTo>
                  <a:lnTo>
                    <a:pt x="2865" y="1"/>
                  </a:lnTo>
                  <a:lnTo>
                    <a:pt x="2653" y="27"/>
                  </a:lnTo>
                  <a:lnTo>
                    <a:pt x="2414" y="107"/>
                  </a:lnTo>
                  <a:lnTo>
                    <a:pt x="2176" y="160"/>
                  </a:lnTo>
                  <a:lnTo>
                    <a:pt x="1937" y="186"/>
                  </a:lnTo>
                  <a:lnTo>
                    <a:pt x="1698" y="160"/>
                  </a:lnTo>
                  <a:lnTo>
                    <a:pt x="1459" y="107"/>
                  </a:lnTo>
                  <a:lnTo>
                    <a:pt x="1247" y="27"/>
                  </a:lnTo>
                  <a:lnTo>
                    <a:pt x="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0"/>
            <p:cNvSpPr/>
            <p:nvPr/>
          </p:nvSpPr>
          <p:spPr>
            <a:xfrm>
              <a:off x="1145670" y="1381494"/>
              <a:ext cx="64216" cy="58167"/>
            </a:xfrm>
            <a:custGeom>
              <a:avLst/>
              <a:gdLst/>
              <a:ahLst/>
              <a:cxnLst/>
              <a:rect l="l" t="t" r="r" b="b"/>
              <a:pathLst>
                <a:path w="2548" h="2308" extrusionOk="0">
                  <a:moveTo>
                    <a:pt x="345" y="0"/>
                  </a:moveTo>
                  <a:lnTo>
                    <a:pt x="186" y="27"/>
                  </a:lnTo>
                  <a:lnTo>
                    <a:pt x="1" y="53"/>
                  </a:lnTo>
                  <a:lnTo>
                    <a:pt x="1" y="2255"/>
                  </a:lnTo>
                  <a:lnTo>
                    <a:pt x="186" y="2308"/>
                  </a:lnTo>
                  <a:lnTo>
                    <a:pt x="345" y="2308"/>
                  </a:lnTo>
                  <a:lnTo>
                    <a:pt x="452" y="2281"/>
                  </a:lnTo>
                  <a:lnTo>
                    <a:pt x="584" y="2228"/>
                  </a:lnTo>
                  <a:lnTo>
                    <a:pt x="796" y="2122"/>
                  </a:lnTo>
                  <a:lnTo>
                    <a:pt x="1035" y="2016"/>
                  </a:lnTo>
                  <a:lnTo>
                    <a:pt x="1168" y="1990"/>
                  </a:lnTo>
                  <a:lnTo>
                    <a:pt x="1274" y="1963"/>
                  </a:lnTo>
                  <a:lnTo>
                    <a:pt x="1407" y="1990"/>
                  </a:lnTo>
                  <a:lnTo>
                    <a:pt x="1513" y="2016"/>
                  </a:lnTo>
                  <a:lnTo>
                    <a:pt x="1751" y="2122"/>
                  </a:lnTo>
                  <a:lnTo>
                    <a:pt x="1990" y="2228"/>
                  </a:lnTo>
                  <a:lnTo>
                    <a:pt x="2096" y="2281"/>
                  </a:lnTo>
                  <a:lnTo>
                    <a:pt x="2202" y="2308"/>
                  </a:lnTo>
                  <a:lnTo>
                    <a:pt x="2361" y="2308"/>
                  </a:lnTo>
                  <a:lnTo>
                    <a:pt x="2547" y="2255"/>
                  </a:lnTo>
                  <a:lnTo>
                    <a:pt x="2547" y="53"/>
                  </a:lnTo>
                  <a:lnTo>
                    <a:pt x="2361" y="0"/>
                  </a:lnTo>
                  <a:lnTo>
                    <a:pt x="2202" y="0"/>
                  </a:lnTo>
                  <a:lnTo>
                    <a:pt x="2096" y="27"/>
                  </a:lnTo>
                  <a:lnTo>
                    <a:pt x="1990" y="80"/>
                  </a:lnTo>
                  <a:lnTo>
                    <a:pt x="1751" y="186"/>
                  </a:lnTo>
                  <a:lnTo>
                    <a:pt x="1513" y="292"/>
                  </a:lnTo>
                  <a:lnTo>
                    <a:pt x="1407" y="318"/>
                  </a:lnTo>
                  <a:lnTo>
                    <a:pt x="1274" y="345"/>
                  </a:lnTo>
                  <a:lnTo>
                    <a:pt x="1168" y="318"/>
                  </a:lnTo>
                  <a:lnTo>
                    <a:pt x="1035" y="292"/>
                  </a:lnTo>
                  <a:lnTo>
                    <a:pt x="796" y="186"/>
                  </a:lnTo>
                  <a:lnTo>
                    <a:pt x="584" y="80"/>
                  </a:lnTo>
                  <a:lnTo>
                    <a:pt x="452" y="27"/>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0"/>
            <p:cNvSpPr/>
            <p:nvPr/>
          </p:nvSpPr>
          <p:spPr>
            <a:xfrm>
              <a:off x="1175762" y="1256464"/>
              <a:ext cx="74221" cy="102977"/>
            </a:xfrm>
            <a:custGeom>
              <a:avLst/>
              <a:gdLst/>
              <a:ahLst/>
              <a:cxnLst/>
              <a:rect l="l" t="t" r="r" b="b"/>
              <a:pathLst>
                <a:path w="2945" h="4086" extrusionOk="0">
                  <a:moveTo>
                    <a:pt x="2945" y="0"/>
                  </a:moveTo>
                  <a:lnTo>
                    <a:pt x="2786" y="54"/>
                  </a:lnTo>
                  <a:lnTo>
                    <a:pt x="2626" y="107"/>
                  </a:lnTo>
                  <a:lnTo>
                    <a:pt x="2467" y="133"/>
                  </a:lnTo>
                  <a:lnTo>
                    <a:pt x="2282" y="107"/>
                  </a:lnTo>
                  <a:lnTo>
                    <a:pt x="1910" y="54"/>
                  </a:lnTo>
                  <a:lnTo>
                    <a:pt x="743" y="2070"/>
                  </a:lnTo>
                  <a:lnTo>
                    <a:pt x="690" y="2096"/>
                  </a:lnTo>
                  <a:lnTo>
                    <a:pt x="637" y="2123"/>
                  </a:lnTo>
                  <a:lnTo>
                    <a:pt x="584" y="2096"/>
                  </a:lnTo>
                  <a:lnTo>
                    <a:pt x="557" y="2070"/>
                  </a:lnTo>
                  <a:lnTo>
                    <a:pt x="531" y="2043"/>
                  </a:lnTo>
                  <a:lnTo>
                    <a:pt x="504" y="1990"/>
                  </a:lnTo>
                  <a:lnTo>
                    <a:pt x="504" y="1141"/>
                  </a:lnTo>
                  <a:lnTo>
                    <a:pt x="133" y="1804"/>
                  </a:lnTo>
                  <a:lnTo>
                    <a:pt x="80" y="1937"/>
                  </a:lnTo>
                  <a:lnTo>
                    <a:pt x="27" y="2043"/>
                  </a:lnTo>
                  <a:lnTo>
                    <a:pt x="0" y="2176"/>
                  </a:lnTo>
                  <a:lnTo>
                    <a:pt x="0" y="2308"/>
                  </a:lnTo>
                  <a:lnTo>
                    <a:pt x="0" y="3873"/>
                  </a:lnTo>
                  <a:lnTo>
                    <a:pt x="80" y="3873"/>
                  </a:lnTo>
                  <a:lnTo>
                    <a:pt x="319" y="3900"/>
                  </a:lnTo>
                  <a:lnTo>
                    <a:pt x="557" y="3980"/>
                  </a:lnTo>
                  <a:lnTo>
                    <a:pt x="796" y="4033"/>
                  </a:lnTo>
                  <a:lnTo>
                    <a:pt x="1008" y="4086"/>
                  </a:lnTo>
                  <a:lnTo>
                    <a:pt x="1167" y="4086"/>
                  </a:lnTo>
                  <a:lnTo>
                    <a:pt x="1353" y="4059"/>
                  </a:lnTo>
                  <a:lnTo>
                    <a:pt x="1353" y="2972"/>
                  </a:lnTo>
                  <a:lnTo>
                    <a:pt x="1353" y="2865"/>
                  </a:lnTo>
                  <a:lnTo>
                    <a:pt x="1380" y="2733"/>
                  </a:lnTo>
                  <a:lnTo>
                    <a:pt x="1433" y="2600"/>
                  </a:lnTo>
                  <a:lnTo>
                    <a:pt x="1486" y="2494"/>
                  </a:lnTo>
                  <a:lnTo>
                    <a:pt x="294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0"/>
            <p:cNvSpPr/>
            <p:nvPr/>
          </p:nvSpPr>
          <p:spPr>
            <a:xfrm>
              <a:off x="1128960" y="1462369"/>
              <a:ext cx="97634" cy="82941"/>
            </a:xfrm>
            <a:custGeom>
              <a:avLst/>
              <a:gdLst/>
              <a:ahLst/>
              <a:cxnLst/>
              <a:rect l="l" t="t" r="r" b="b"/>
              <a:pathLst>
                <a:path w="3874" h="3291" extrusionOk="0">
                  <a:moveTo>
                    <a:pt x="2865" y="1"/>
                  </a:moveTo>
                  <a:lnTo>
                    <a:pt x="2653" y="27"/>
                  </a:lnTo>
                  <a:lnTo>
                    <a:pt x="2414" y="107"/>
                  </a:lnTo>
                  <a:lnTo>
                    <a:pt x="2176" y="160"/>
                  </a:lnTo>
                  <a:lnTo>
                    <a:pt x="1937" y="186"/>
                  </a:lnTo>
                  <a:lnTo>
                    <a:pt x="1857" y="186"/>
                  </a:lnTo>
                  <a:lnTo>
                    <a:pt x="1857" y="1248"/>
                  </a:lnTo>
                  <a:lnTo>
                    <a:pt x="1884" y="1566"/>
                  </a:lnTo>
                  <a:lnTo>
                    <a:pt x="1990" y="1858"/>
                  </a:lnTo>
                  <a:lnTo>
                    <a:pt x="2123" y="2123"/>
                  </a:lnTo>
                  <a:lnTo>
                    <a:pt x="2335" y="2388"/>
                  </a:lnTo>
                  <a:lnTo>
                    <a:pt x="2361" y="2441"/>
                  </a:lnTo>
                  <a:lnTo>
                    <a:pt x="2361" y="2521"/>
                  </a:lnTo>
                  <a:lnTo>
                    <a:pt x="2308" y="2600"/>
                  </a:lnTo>
                  <a:lnTo>
                    <a:pt x="2229" y="2627"/>
                  </a:lnTo>
                  <a:lnTo>
                    <a:pt x="504" y="2627"/>
                  </a:lnTo>
                  <a:lnTo>
                    <a:pt x="372" y="2839"/>
                  </a:lnTo>
                  <a:lnTo>
                    <a:pt x="186" y="3051"/>
                  </a:lnTo>
                  <a:lnTo>
                    <a:pt x="0" y="3237"/>
                  </a:lnTo>
                  <a:lnTo>
                    <a:pt x="0" y="3264"/>
                  </a:lnTo>
                  <a:lnTo>
                    <a:pt x="27" y="3290"/>
                  </a:lnTo>
                  <a:lnTo>
                    <a:pt x="3847" y="3290"/>
                  </a:lnTo>
                  <a:lnTo>
                    <a:pt x="3873" y="3264"/>
                  </a:lnTo>
                  <a:lnTo>
                    <a:pt x="3873" y="3237"/>
                  </a:lnTo>
                  <a:lnTo>
                    <a:pt x="3688" y="3051"/>
                  </a:lnTo>
                  <a:lnTo>
                    <a:pt x="3475" y="2813"/>
                  </a:lnTo>
                  <a:lnTo>
                    <a:pt x="3343" y="2547"/>
                  </a:lnTo>
                  <a:lnTo>
                    <a:pt x="3237" y="2229"/>
                  </a:lnTo>
                  <a:lnTo>
                    <a:pt x="3210" y="1911"/>
                  </a:lnTo>
                  <a:lnTo>
                    <a:pt x="3210" y="27"/>
                  </a:lnTo>
                  <a:lnTo>
                    <a:pt x="302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0"/>
            <p:cNvSpPr/>
            <p:nvPr/>
          </p:nvSpPr>
          <p:spPr>
            <a:xfrm>
              <a:off x="1175762" y="1381494"/>
              <a:ext cx="34124" cy="58167"/>
            </a:xfrm>
            <a:custGeom>
              <a:avLst/>
              <a:gdLst/>
              <a:ahLst/>
              <a:cxnLst/>
              <a:rect l="l" t="t" r="r" b="b"/>
              <a:pathLst>
                <a:path w="1354" h="2308" extrusionOk="0">
                  <a:moveTo>
                    <a:pt x="1008" y="0"/>
                  </a:moveTo>
                  <a:lnTo>
                    <a:pt x="902" y="27"/>
                  </a:lnTo>
                  <a:lnTo>
                    <a:pt x="796" y="80"/>
                  </a:lnTo>
                  <a:lnTo>
                    <a:pt x="557" y="186"/>
                  </a:lnTo>
                  <a:lnTo>
                    <a:pt x="319" y="292"/>
                  </a:lnTo>
                  <a:lnTo>
                    <a:pt x="213" y="318"/>
                  </a:lnTo>
                  <a:lnTo>
                    <a:pt x="80" y="345"/>
                  </a:lnTo>
                  <a:lnTo>
                    <a:pt x="0" y="345"/>
                  </a:lnTo>
                  <a:lnTo>
                    <a:pt x="0" y="1990"/>
                  </a:lnTo>
                  <a:lnTo>
                    <a:pt x="80" y="1963"/>
                  </a:lnTo>
                  <a:lnTo>
                    <a:pt x="213" y="1990"/>
                  </a:lnTo>
                  <a:lnTo>
                    <a:pt x="319" y="2016"/>
                  </a:lnTo>
                  <a:lnTo>
                    <a:pt x="557" y="2122"/>
                  </a:lnTo>
                  <a:lnTo>
                    <a:pt x="796" y="2228"/>
                  </a:lnTo>
                  <a:lnTo>
                    <a:pt x="902" y="2281"/>
                  </a:lnTo>
                  <a:lnTo>
                    <a:pt x="1008" y="2308"/>
                  </a:lnTo>
                  <a:lnTo>
                    <a:pt x="1167" y="2308"/>
                  </a:lnTo>
                  <a:lnTo>
                    <a:pt x="1353" y="2255"/>
                  </a:lnTo>
                  <a:lnTo>
                    <a:pt x="1353" y="53"/>
                  </a:lnTo>
                  <a:lnTo>
                    <a:pt x="116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0"/>
            <p:cNvSpPr/>
            <p:nvPr/>
          </p:nvSpPr>
          <p:spPr>
            <a:xfrm>
              <a:off x="1157717" y="1322646"/>
              <a:ext cx="13383" cy="53505"/>
            </a:xfrm>
            <a:custGeom>
              <a:avLst/>
              <a:gdLst/>
              <a:ahLst/>
              <a:cxnLst/>
              <a:rect l="l" t="t" r="r" b="b"/>
              <a:pathLst>
                <a:path w="531" h="2123" extrusionOk="0">
                  <a:moveTo>
                    <a:pt x="265" y="1"/>
                  </a:moveTo>
                  <a:lnTo>
                    <a:pt x="159" y="27"/>
                  </a:lnTo>
                  <a:lnTo>
                    <a:pt x="80" y="80"/>
                  </a:lnTo>
                  <a:lnTo>
                    <a:pt x="27" y="160"/>
                  </a:lnTo>
                  <a:lnTo>
                    <a:pt x="0" y="266"/>
                  </a:lnTo>
                  <a:lnTo>
                    <a:pt x="0" y="1884"/>
                  </a:lnTo>
                  <a:lnTo>
                    <a:pt x="27" y="1990"/>
                  </a:lnTo>
                  <a:lnTo>
                    <a:pt x="80" y="2070"/>
                  </a:lnTo>
                  <a:lnTo>
                    <a:pt x="159" y="2123"/>
                  </a:lnTo>
                  <a:lnTo>
                    <a:pt x="371" y="2123"/>
                  </a:lnTo>
                  <a:lnTo>
                    <a:pt x="451" y="2070"/>
                  </a:lnTo>
                  <a:lnTo>
                    <a:pt x="504" y="1990"/>
                  </a:lnTo>
                  <a:lnTo>
                    <a:pt x="531" y="1884"/>
                  </a:lnTo>
                  <a:lnTo>
                    <a:pt x="531" y="266"/>
                  </a:lnTo>
                  <a:lnTo>
                    <a:pt x="504" y="160"/>
                  </a:lnTo>
                  <a:lnTo>
                    <a:pt x="451" y="80"/>
                  </a:lnTo>
                  <a:lnTo>
                    <a:pt x="371" y="27"/>
                  </a:lnTo>
                  <a:lnTo>
                    <a:pt x="26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0"/>
            <p:cNvSpPr/>
            <p:nvPr/>
          </p:nvSpPr>
          <p:spPr>
            <a:xfrm>
              <a:off x="1184456" y="1378797"/>
              <a:ext cx="12727" cy="70239"/>
            </a:xfrm>
            <a:custGeom>
              <a:avLst/>
              <a:gdLst/>
              <a:ahLst/>
              <a:cxnLst/>
              <a:rect l="l" t="t" r="r" b="b"/>
              <a:pathLst>
                <a:path w="505" h="2787" extrusionOk="0">
                  <a:moveTo>
                    <a:pt x="159" y="1"/>
                  </a:moveTo>
                  <a:lnTo>
                    <a:pt x="80" y="54"/>
                  </a:lnTo>
                  <a:lnTo>
                    <a:pt x="27" y="160"/>
                  </a:lnTo>
                  <a:lnTo>
                    <a:pt x="0" y="240"/>
                  </a:lnTo>
                  <a:lnTo>
                    <a:pt x="0" y="2548"/>
                  </a:lnTo>
                  <a:lnTo>
                    <a:pt x="27" y="2627"/>
                  </a:lnTo>
                  <a:lnTo>
                    <a:pt x="80" y="2707"/>
                  </a:lnTo>
                  <a:lnTo>
                    <a:pt x="159" y="2760"/>
                  </a:lnTo>
                  <a:lnTo>
                    <a:pt x="239" y="2786"/>
                  </a:lnTo>
                  <a:lnTo>
                    <a:pt x="345" y="2760"/>
                  </a:lnTo>
                  <a:lnTo>
                    <a:pt x="425" y="2707"/>
                  </a:lnTo>
                  <a:lnTo>
                    <a:pt x="478" y="2627"/>
                  </a:lnTo>
                  <a:lnTo>
                    <a:pt x="504" y="2548"/>
                  </a:lnTo>
                  <a:lnTo>
                    <a:pt x="504" y="240"/>
                  </a:lnTo>
                  <a:lnTo>
                    <a:pt x="478" y="160"/>
                  </a:lnTo>
                  <a:lnTo>
                    <a:pt x="425" y="54"/>
                  </a:lnTo>
                  <a:lnTo>
                    <a:pt x="34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0"/>
            <p:cNvSpPr/>
            <p:nvPr/>
          </p:nvSpPr>
          <p:spPr>
            <a:xfrm>
              <a:off x="1159708" y="1378797"/>
              <a:ext cx="12727" cy="31453"/>
            </a:xfrm>
            <a:custGeom>
              <a:avLst/>
              <a:gdLst/>
              <a:ahLst/>
              <a:cxnLst/>
              <a:rect l="l" t="t" r="r" b="b"/>
              <a:pathLst>
                <a:path w="505" h="1248" extrusionOk="0">
                  <a:moveTo>
                    <a:pt x="160" y="1"/>
                  </a:moveTo>
                  <a:lnTo>
                    <a:pt x="80" y="54"/>
                  </a:lnTo>
                  <a:lnTo>
                    <a:pt x="1" y="160"/>
                  </a:lnTo>
                  <a:lnTo>
                    <a:pt x="1" y="240"/>
                  </a:lnTo>
                  <a:lnTo>
                    <a:pt x="1" y="982"/>
                  </a:lnTo>
                  <a:lnTo>
                    <a:pt x="1" y="1089"/>
                  </a:lnTo>
                  <a:lnTo>
                    <a:pt x="80" y="1168"/>
                  </a:lnTo>
                  <a:lnTo>
                    <a:pt x="160" y="1221"/>
                  </a:lnTo>
                  <a:lnTo>
                    <a:pt x="239" y="1248"/>
                  </a:lnTo>
                  <a:lnTo>
                    <a:pt x="345" y="1221"/>
                  </a:lnTo>
                  <a:lnTo>
                    <a:pt x="425" y="1168"/>
                  </a:lnTo>
                  <a:lnTo>
                    <a:pt x="478" y="1089"/>
                  </a:lnTo>
                  <a:lnTo>
                    <a:pt x="505" y="982"/>
                  </a:lnTo>
                  <a:lnTo>
                    <a:pt x="505" y="240"/>
                  </a:lnTo>
                  <a:lnTo>
                    <a:pt x="478" y="160"/>
                  </a:lnTo>
                  <a:lnTo>
                    <a:pt x="425" y="54"/>
                  </a:lnTo>
                  <a:lnTo>
                    <a:pt x="34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0"/>
            <p:cNvSpPr/>
            <p:nvPr/>
          </p:nvSpPr>
          <p:spPr>
            <a:xfrm>
              <a:off x="1182440" y="1444324"/>
              <a:ext cx="12727" cy="72886"/>
            </a:xfrm>
            <a:custGeom>
              <a:avLst/>
              <a:gdLst/>
              <a:ahLst/>
              <a:cxnLst/>
              <a:rect l="l" t="t" r="r" b="b"/>
              <a:pathLst>
                <a:path w="505" h="2892" extrusionOk="0">
                  <a:moveTo>
                    <a:pt x="133" y="1"/>
                  </a:moveTo>
                  <a:lnTo>
                    <a:pt x="54" y="80"/>
                  </a:lnTo>
                  <a:lnTo>
                    <a:pt x="1" y="160"/>
                  </a:lnTo>
                  <a:lnTo>
                    <a:pt x="1" y="239"/>
                  </a:lnTo>
                  <a:lnTo>
                    <a:pt x="1" y="2627"/>
                  </a:lnTo>
                  <a:lnTo>
                    <a:pt x="1" y="2733"/>
                  </a:lnTo>
                  <a:lnTo>
                    <a:pt x="54" y="2812"/>
                  </a:lnTo>
                  <a:lnTo>
                    <a:pt x="133" y="2865"/>
                  </a:lnTo>
                  <a:lnTo>
                    <a:pt x="239" y="2892"/>
                  </a:lnTo>
                  <a:lnTo>
                    <a:pt x="345" y="2865"/>
                  </a:lnTo>
                  <a:lnTo>
                    <a:pt x="425" y="2812"/>
                  </a:lnTo>
                  <a:lnTo>
                    <a:pt x="478" y="2733"/>
                  </a:lnTo>
                  <a:lnTo>
                    <a:pt x="505" y="2627"/>
                  </a:lnTo>
                  <a:lnTo>
                    <a:pt x="505" y="239"/>
                  </a:lnTo>
                  <a:lnTo>
                    <a:pt x="478" y="160"/>
                  </a:lnTo>
                  <a:lnTo>
                    <a:pt x="425" y="80"/>
                  </a:lnTo>
                  <a:lnTo>
                    <a:pt x="34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0"/>
            <p:cNvSpPr/>
            <p:nvPr/>
          </p:nvSpPr>
          <p:spPr>
            <a:xfrm>
              <a:off x="1148341" y="1489109"/>
              <a:ext cx="25429" cy="56202"/>
            </a:xfrm>
            <a:custGeom>
              <a:avLst/>
              <a:gdLst/>
              <a:ahLst/>
              <a:cxnLst/>
              <a:rect l="l" t="t" r="r" b="b"/>
              <a:pathLst>
                <a:path w="1009" h="2230" extrusionOk="0">
                  <a:moveTo>
                    <a:pt x="743" y="1"/>
                  </a:moveTo>
                  <a:lnTo>
                    <a:pt x="637" y="27"/>
                  </a:lnTo>
                  <a:lnTo>
                    <a:pt x="558" y="80"/>
                  </a:lnTo>
                  <a:lnTo>
                    <a:pt x="505" y="160"/>
                  </a:lnTo>
                  <a:lnTo>
                    <a:pt x="478" y="266"/>
                  </a:lnTo>
                  <a:lnTo>
                    <a:pt x="478" y="850"/>
                  </a:lnTo>
                  <a:lnTo>
                    <a:pt x="478" y="1035"/>
                  </a:lnTo>
                  <a:lnTo>
                    <a:pt x="452" y="1221"/>
                  </a:lnTo>
                  <a:lnTo>
                    <a:pt x="372" y="1592"/>
                  </a:lnTo>
                  <a:lnTo>
                    <a:pt x="213" y="1937"/>
                  </a:lnTo>
                  <a:lnTo>
                    <a:pt x="1" y="2229"/>
                  </a:lnTo>
                  <a:lnTo>
                    <a:pt x="611" y="2229"/>
                  </a:lnTo>
                  <a:lnTo>
                    <a:pt x="796" y="1911"/>
                  </a:lnTo>
                  <a:lnTo>
                    <a:pt x="903" y="1566"/>
                  </a:lnTo>
                  <a:lnTo>
                    <a:pt x="982" y="1221"/>
                  </a:lnTo>
                  <a:lnTo>
                    <a:pt x="1009" y="850"/>
                  </a:lnTo>
                  <a:lnTo>
                    <a:pt x="1009" y="266"/>
                  </a:lnTo>
                  <a:lnTo>
                    <a:pt x="982" y="160"/>
                  </a:lnTo>
                  <a:lnTo>
                    <a:pt x="929" y="80"/>
                  </a:lnTo>
                  <a:lnTo>
                    <a:pt x="850" y="27"/>
                  </a:lnTo>
                  <a:lnTo>
                    <a:pt x="743"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0"/>
            <p:cNvSpPr/>
            <p:nvPr/>
          </p:nvSpPr>
          <p:spPr>
            <a:xfrm>
              <a:off x="1095542" y="1345379"/>
              <a:ext cx="164472" cy="52850"/>
            </a:xfrm>
            <a:custGeom>
              <a:avLst/>
              <a:gdLst/>
              <a:ahLst/>
              <a:cxnLst/>
              <a:rect l="l" t="t" r="r" b="b"/>
              <a:pathLst>
                <a:path w="6526" h="2097" extrusionOk="0">
                  <a:moveTo>
                    <a:pt x="3263" y="1"/>
                  </a:moveTo>
                  <a:lnTo>
                    <a:pt x="3024" y="27"/>
                  </a:lnTo>
                  <a:lnTo>
                    <a:pt x="2785" y="107"/>
                  </a:lnTo>
                  <a:lnTo>
                    <a:pt x="2573" y="160"/>
                  </a:lnTo>
                  <a:lnTo>
                    <a:pt x="2334" y="213"/>
                  </a:lnTo>
                  <a:lnTo>
                    <a:pt x="2202" y="213"/>
                  </a:lnTo>
                  <a:lnTo>
                    <a:pt x="2069" y="186"/>
                  </a:lnTo>
                  <a:lnTo>
                    <a:pt x="1777" y="133"/>
                  </a:lnTo>
                  <a:lnTo>
                    <a:pt x="1486" y="107"/>
                  </a:lnTo>
                  <a:lnTo>
                    <a:pt x="1326" y="80"/>
                  </a:lnTo>
                  <a:lnTo>
                    <a:pt x="1220" y="107"/>
                  </a:lnTo>
                  <a:lnTo>
                    <a:pt x="1088" y="133"/>
                  </a:lnTo>
                  <a:lnTo>
                    <a:pt x="982" y="186"/>
                  </a:lnTo>
                  <a:lnTo>
                    <a:pt x="822" y="319"/>
                  </a:lnTo>
                  <a:lnTo>
                    <a:pt x="690" y="452"/>
                  </a:lnTo>
                  <a:lnTo>
                    <a:pt x="610" y="505"/>
                  </a:lnTo>
                  <a:lnTo>
                    <a:pt x="531" y="558"/>
                  </a:lnTo>
                  <a:lnTo>
                    <a:pt x="265" y="664"/>
                  </a:lnTo>
                  <a:lnTo>
                    <a:pt x="106" y="796"/>
                  </a:lnTo>
                  <a:lnTo>
                    <a:pt x="53" y="849"/>
                  </a:lnTo>
                  <a:lnTo>
                    <a:pt x="27" y="902"/>
                  </a:lnTo>
                  <a:lnTo>
                    <a:pt x="0" y="1062"/>
                  </a:lnTo>
                  <a:lnTo>
                    <a:pt x="27" y="1194"/>
                  </a:lnTo>
                  <a:lnTo>
                    <a:pt x="53" y="1274"/>
                  </a:lnTo>
                  <a:lnTo>
                    <a:pt x="106" y="1327"/>
                  </a:lnTo>
                  <a:lnTo>
                    <a:pt x="265" y="1433"/>
                  </a:lnTo>
                  <a:lnTo>
                    <a:pt x="531" y="1539"/>
                  </a:lnTo>
                  <a:lnTo>
                    <a:pt x="610" y="1592"/>
                  </a:lnTo>
                  <a:lnTo>
                    <a:pt x="690" y="1645"/>
                  </a:lnTo>
                  <a:lnTo>
                    <a:pt x="822" y="1778"/>
                  </a:lnTo>
                  <a:lnTo>
                    <a:pt x="982" y="1937"/>
                  </a:lnTo>
                  <a:lnTo>
                    <a:pt x="1088" y="1964"/>
                  </a:lnTo>
                  <a:lnTo>
                    <a:pt x="1220" y="2017"/>
                  </a:lnTo>
                  <a:lnTo>
                    <a:pt x="1486" y="2017"/>
                  </a:lnTo>
                  <a:lnTo>
                    <a:pt x="1777" y="1964"/>
                  </a:lnTo>
                  <a:lnTo>
                    <a:pt x="2069" y="1911"/>
                  </a:lnTo>
                  <a:lnTo>
                    <a:pt x="2334" y="1911"/>
                  </a:lnTo>
                  <a:lnTo>
                    <a:pt x="2573" y="1937"/>
                  </a:lnTo>
                  <a:lnTo>
                    <a:pt x="2785" y="2017"/>
                  </a:lnTo>
                  <a:lnTo>
                    <a:pt x="3024" y="2070"/>
                  </a:lnTo>
                  <a:lnTo>
                    <a:pt x="3263" y="2096"/>
                  </a:lnTo>
                  <a:lnTo>
                    <a:pt x="3502" y="2070"/>
                  </a:lnTo>
                  <a:lnTo>
                    <a:pt x="3740" y="2017"/>
                  </a:lnTo>
                  <a:lnTo>
                    <a:pt x="3979" y="1937"/>
                  </a:lnTo>
                  <a:lnTo>
                    <a:pt x="4191" y="1911"/>
                  </a:lnTo>
                  <a:lnTo>
                    <a:pt x="4457" y="1911"/>
                  </a:lnTo>
                  <a:lnTo>
                    <a:pt x="4775" y="1964"/>
                  </a:lnTo>
                  <a:lnTo>
                    <a:pt x="5067" y="2017"/>
                  </a:lnTo>
                  <a:lnTo>
                    <a:pt x="5332" y="2017"/>
                  </a:lnTo>
                  <a:lnTo>
                    <a:pt x="5438" y="1964"/>
                  </a:lnTo>
                  <a:lnTo>
                    <a:pt x="5544" y="1937"/>
                  </a:lnTo>
                  <a:lnTo>
                    <a:pt x="5703" y="1778"/>
                  </a:lnTo>
                  <a:lnTo>
                    <a:pt x="5836" y="1645"/>
                  </a:lnTo>
                  <a:lnTo>
                    <a:pt x="5916" y="1592"/>
                  </a:lnTo>
                  <a:lnTo>
                    <a:pt x="5995" y="1539"/>
                  </a:lnTo>
                  <a:lnTo>
                    <a:pt x="6260" y="1433"/>
                  </a:lnTo>
                  <a:lnTo>
                    <a:pt x="6420" y="1327"/>
                  </a:lnTo>
                  <a:lnTo>
                    <a:pt x="6473" y="1274"/>
                  </a:lnTo>
                  <a:lnTo>
                    <a:pt x="6499" y="1194"/>
                  </a:lnTo>
                  <a:lnTo>
                    <a:pt x="6526" y="1062"/>
                  </a:lnTo>
                  <a:lnTo>
                    <a:pt x="6499" y="902"/>
                  </a:lnTo>
                  <a:lnTo>
                    <a:pt x="6473" y="849"/>
                  </a:lnTo>
                  <a:lnTo>
                    <a:pt x="6420" y="796"/>
                  </a:lnTo>
                  <a:lnTo>
                    <a:pt x="6260" y="664"/>
                  </a:lnTo>
                  <a:lnTo>
                    <a:pt x="5995" y="558"/>
                  </a:lnTo>
                  <a:lnTo>
                    <a:pt x="5916" y="505"/>
                  </a:lnTo>
                  <a:lnTo>
                    <a:pt x="5836" y="452"/>
                  </a:lnTo>
                  <a:lnTo>
                    <a:pt x="5703" y="319"/>
                  </a:lnTo>
                  <a:lnTo>
                    <a:pt x="5544" y="186"/>
                  </a:lnTo>
                  <a:lnTo>
                    <a:pt x="5438" y="133"/>
                  </a:lnTo>
                  <a:lnTo>
                    <a:pt x="5332" y="107"/>
                  </a:lnTo>
                  <a:lnTo>
                    <a:pt x="5199" y="80"/>
                  </a:lnTo>
                  <a:lnTo>
                    <a:pt x="5067" y="107"/>
                  </a:lnTo>
                  <a:lnTo>
                    <a:pt x="4775" y="133"/>
                  </a:lnTo>
                  <a:lnTo>
                    <a:pt x="4457" y="186"/>
                  </a:lnTo>
                  <a:lnTo>
                    <a:pt x="4324" y="213"/>
                  </a:lnTo>
                  <a:lnTo>
                    <a:pt x="4191" y="213"/>
                  </a:lnTo>
                  <a:lnTo>
                    <a:pt x="3979" y="160"/>
                  </a:lnTo>
                  <a:lnTo>
                    <a:pt x="3740" y="107"/>
                  </a:lnTo>
                  <a:lnTo>
                    <a:pt x="3502" y="27"/>
                  </a:lnTo>
                  <a:lnTo>
                    <a:pt x="3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0"/>
            <p:cNvSpPr/>
            <p:nvPr/>
          </p:nvSpPr>
          <p:spPr>
            <a:xfrm>
              <a:off x="1095542" y="1422927"/>
              <a:ext cx="164472" cy="52850"/>
            </a:xfrm>
            <a:custGeom>
              <a:avLst/>
              <a:gdLst/>
              <a:ahLst/>
              <a:cxnLst/>
              <a:rect l="l" t="t" r="r" b="b"/>
              <a:pathLst>
                <a:path w="6526" h="2097" extrusionOk="0">
                  <a:moveTo>
                    <a:pt x="3263" y="1"/>
                  </a:moveTo>
                  <a:lnTo>
                    <a:pt x="3024" y="27"/>
                  </a:lnTo>
                  <a:lnTo>
                    <a:pt x="2785" y="107"/>
                  </a:lnTo>
                  <a:lnTo>
                    <a:pt x="2573" y="160"/>
                  </a:lnTo>
                  <a:lnTo>
                    <a:pt x="2334" y="213"/>
                  </a:lnTo>
                  <a:lnTo>
                    <a:pt x="2202" y="213"/>
                  </a:lnTo>
                  <a:lnTo>
                    <a:pt x="2069" y="186"/>
                  </a:lnTo>
                  <a:lnTo>
                    <a:pt x="1777" y="133"/>
                  </a:lnTo>
                  <a:lnTo>
                    <a:pt x="1486" y="80"/>
                  </a:lnTo>
                  <a:lnTo>
                    <a:pt x="1220" y="80"/>
                  </a:lnTo>
                  <a:lnTo>
                    <a:pt x="1088" y="133"/>
                  </a:lnTo>
                  <a:lnTo>
                    <a:pt x="982" y="186"/>
                  </a:lnTo>
                  <a:lnTo>
                    <a:pt x="822" y="319"/>
                  </a:lnTo>
                  <a:lnTo>
                    <a:pt x="690" y="452"/>
                  </a:lnTo>
                  <a:lnTo>
                    <a:pt x="610" y="505"/>
                  </a:lnTo>
                  <a:lnTo>
                    <a:pt x="531" y="558"/>
                  </a:lnTo>
                  <a:lnTo>
                    <a:pt x="265" y="664"/>
                  </a:lnTo>
                  <a:lnTo>
                    <a:pt x="106" y="770"/>
                  </a:lnTo>
                  <a:lnTo>
                    <a:pt x="53" y="850"/>
                  </a:lnTo>
                  <a:lnTo>
                    <a:pt x="27" y="903"/>
                  </a:lnTo>
                  <a:lnTo>
                    <a:pt x="0" y="1062"/>
                  </a:lnTo>
                  <a:lnTo>
                    <a:pt x="27" y="1194"/>
                  </a:lnTo>
                  <a:lnTo>
                    <a:pt x="53" y="1247"/>
                  </a:lnTo>
                  <a:lnTo>
                    <a:pt x="106" y="1327"/>
                  </a:lnTo>
                  <a:lnTo>
                    <a:pt x="265" y="1433"/>
                  </a:lnTo>
                  <a:lnTo>
                    <a:pt x="531" y="1539"/>
                  </a:lnTo>
                  <a:lnTo>
                    <a:pt x="610" y="1592"/>
                  </a:lnTo>
                  <a:lnTo>
                    <a:pt x="690" y="1645"/>
                  </a:lnTo>
                  <a:lnTo>
                    <a:pt x="822" y="1778"/>
                  </a:lnTo>
                  <a:lnTo>
                    <a:pt x="982" y="1911"/>
                  </a:lnTo>
                  <a:lnTo>
                    <a:pt x="1088" y="1964"/>
                  </a:lnTo>
                  <a:lnTo>
                    <a:pt x="1220" y="2017"/>
                  </a:lnTo>
                  <a:lnTo>
                    <a:pt x="1486" y="2017"/>
                  </a:lnTo>
                  <a:lnTo>
                    <a:pt x="1777" y="1964"/>
                  </a:lnTo>
                  <a:lnTo>
                    <a:pt x="2069" y="1911"/>
                  </a:lnTo>
                  <a:lnTo>
                    <a:pt x="2202" y="1884"/>
                  </a:lnTo>
                  <a:lnTo>
                    <a:pt x="2334" y="1884"/>
                  </a:lnTo>
                  <a:lnTo>
                    <a:pt x="2573" y="1937"/>
                  </a:lnTo>
                  <a:lnTo>
                    <a:pt x="2785" y="1990"/>
                  </a:lnTo>
                  <a:lnTo>
                    <a:pt x="3024" y="2070"/>
                  </a:lnTo>
                  <a:lnTo>
                    <a:pt x="3263" y="2096"/>
                  </a:lnTo>
                  <a:lnTo>
                    <a:pt x="3502" y="2070"/>
                  </a:lnTo>
                  <a:lnTo>
                    <a:pt x="3740" y="1990"/>
                  </a:lnTo>
                  <a:lnTo>
                    <a:pt x="3979" y="1937"/>
                  </a:lnTo>
                  <a:lnTo>
                    <a:pt x="4191" y="1884"/>
                  </a:lnTo>
                  <a:lnTo>
                    <a:pt x="4324" y="1884"/>
                  </a:lnTo>
                  <a:lnTo>
                    <a:pt x="4457" y="1911"/>
                  </a:lnTo>
                  <a:lnTo>
                    <a:pt x="4775" y="1964"/>
                  </a:lnTo>
                  <a:lnTo>
                    <a:pt x="5067" y="2017"/>
                  </a:lnTo>
                  <a:lnTo>
                    <a:pt x="5332" y="2017"/>
                  </a:lnTo>
                  <a:lnTo>
                    <a:pt x="5438" y="1964"/>
                  </a:lnTo>
                  <a:lnTo>
                    <a:pt x="5544" y="1911"/>
                  </a:lnTo>
                  <a:lnTo>
                    <a:pt x="5703" y="1778"/>
                  </a:lnTo>
                  <a:lnTo>
                    <a:pt x="5836" y="1645"/>
                  </a:lnTo>
                  <a:lnTo>
                    <a:pt x="5916" y="1592"/>
                  </a:lnTo>
                  <a:lnTo>
                    <a:pt x="5995" y="1539"/>
                  </a:lnTo>
                  <a:lnTo>
                    <a:pt x="6260" y="1433"/>
                  </a:lnTo>
                  <a:lnTo>
                    <a:pt x="6420" y="1327"/>
                  </a:lnTo>
                  <a:lnTo>
                    <a:pt x="6473" y="1247"/>
                  </a:lnTo>
                  <a:lnTo>
                    <a:pt x="6499" y="1194"/>
                  </a:lnTo>
                  <a:lnTo>
                    <a:pt x="6526" y="1062"/>
                  </a:lnTo>
                  <a:lnTo>
                    <a:pt x="6499" y="903"/>
                  </a:lnTo>
                  <a:lnTo>
                    <a:pt x="6473" y="850"/>
                  </a:lnTo>
                  <a:lnTo>
                    <a:pt x="6420" y="770"/>
                  </a:lnTo>
                  <a:lnTo>
                    <a:pt x="6260" y="664"/>
                  </a:lnTo>
                  <a:lnTo>
                    <a:pt x="5995" y="558"/>
                  </a:lnTo>
                  <a:lnTo>
                    <a:pt x="5916" y="505"/>
                  </a:lnTo>
                  <a:lnTo>
                    <a:pt x="5836" y="452"/>
                  </a:lnTo>
                  <a:lnTo>
                    <a:pt x="5703" y="319"/>
                  </a:lnTo>
                  <a:lnTo>
                    <a:pt x="5544" y="186"/>
                  </a:lnTo>
                  <a:lnTo>
                    <a:pt x="5438" y="133"/>
                  </a:lnTo>
                  <a:lnTo>
                    <a:pt x="5332" y="80"/>
                  </a:lnTo>
                  <a:lnTo>
                    <a:pt x="5067" y="80"/>
                  </a:lnTo>
                  <a:lnTo>
                    <a:pt x="4775" y="133"/>
                  </a:lnTo>
                  <a:lnTo>
                    <a:pt x="4457" y="186"/>
                  </a:lnTo>
                  <a:lnTo>
                    <a:pt x="4324" y="213"/>
                  </a:lnTo>
                  <a:lnTo>
                    <a:pt x="4191" y="213"/>
                  </a:lnTo>
                  <a:lnTo>
                    <a:pt x="3979" y="160"/>
                  </a:lnTo>
                  <a:lnTo>
                    <a:pt x="3740" y="107"/>
                  </a:lnTo>
                  <a:lnTo>
                    <a:pt x="3502" y="27"/>
                  </a:lnTo>
                  <a:lnTo>
                    <a:pt x="3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0"/>
            <p:cNvSpPr/>
            <p:nvPr/>
          </p:nvSpPr>
          <p:spPr>
            <a:xfrm>
              <a:off x="1098869" y="1347395"/>
              <a:ext cx="161145" cy="50833"/>
            </a:xfrm>
            <a:custGeom>
              <a:avLst/>
              <a:gdLst/>
              <a:ahLst/>
              <a:cxnLst/>
              <a:rect l="l" t="t" r="r" b="b"/>
              <a:pathLst>
                <a:path w="6394" h="2017" extrusionOk="0">
                  <a:moveTo>
                    <a:pt x="5067" y="0"/>
                  </a:moveTo>
                  <a:lnTo>
                    <a:pt x="4908" y="27"/>
                  </a:lnTo>
                  <a:lnTo>
                    <a:pt x="4961" y="80"/>
                  </a:lnTo>
                  <a:lnTo>
                    <a:pt x="5014" y="133"/>
                  </a:lnTo>
                  <a:lnTo>
                    <a:pt x="5041" y="292"/>
                  </a:lnTo>
                  <a:lnTo>
                    <a:pt x="5014" y="451"/>
                  </a:lnTo>
                  <a:lnTo>
                    <a:pt x="4988" y="504"/>
                  </a:lnTo>
                  <a:lnTo>
                    <a:pt x="4935" y="557"/>
                  </a:lnTo>
                  <a:lnTo>
                    <a:pt x="4776" y="663"/>
                  </a:lnTo>
                  <a:lnTo>
                    <a:pt x="4510" y="796"/>
                  </a:lnTo>
                  <a:lnTo>
                    <a:pt x="4431" y="822"/>
                  </a:lnTo>
                  <a:lnTo>
                    <a:pt x="4351" y="902"/>
                  </a:lnTo>
                  <a:lnTo>
                    <a:pt x="4218" y="1035"/>
                  </a:lnTo>
                  <a:lnTo>
                    <a:pt x="4059" y="1167"/>
                  </a:lnTo>
                  <a:lnTo>
                    <a:pt x="3953" y="1220"/>
                  </a:lnTo>
                  <a:lnTo>
                    <a:pt x="3821" y="1247"/>
                  </a:lnTo>
                  <a:lnTo>
                    <a:pt x="3714" y="1273"/>
                  </a:lnTo>
                  <a:lnTo>
                    <a:pt x="3582" y="1247"/>
                  </a:lnTo>
                  <a:lnTo>
                    <a:pt x="3264" y="1220"/>
                  </a:lnTo>
                  <a:lnTo>
                    <a:pt x="2972" y="1141"/>
                  </a:lnTo>
                  <a:lnTo>
                    <a:pt x="2706" y="1141"/>
                  </a:lnTo>
                  <a:lnTo>
                    <a:pt x="2468" y="1167"/>
                  </a:lnTo>
                  <a:lnTo>
                    <a:pt x="2255" y="1247"/>
                  </a:lnTo>
                  <a:lnTo>
                    <a:pt x="2017" y="1300"/>
                  </a:lnTo>
                  <a:lnTo>
                    <a:pt x="1778" y="1353"/>
                  </a:lnTo>
                  <a:lnTo>
                    <a:pt x="1539" y="1300"/>
                  </a:lnTo>
                  <a:lnTo>
                    <a:pt x="1301" y="1247"/>
                  </a:lnTo>
                  <a:lnTo>
                    <a:pt x="1088" y="1167"/>
                  </a:lnTo>
                  <a:lnTo>
                    <a:pt x="850" y="1141"/>
                  </a:lnTo>
                  <a:lnTo>
                    <a:pt x="664" y="1141"/>
                  </a:lnTo>
                  <a:lnTo>
                    <a:pt x="425" y="1167"/>
                  </a:lnTo>
                  <a:lnTo>
                    <a:pt x="1" y="1247"/>
                  </a:lnTo>
                  <a:lnTo>
                    <a:pt x="160" y="1353"/>
                  </a:lnTo>
                  <a:lnTo>
                    <a:pt x="399" y="1459"/>
                  </a:lnTo>
                  <a:lnTo>
                    <a:pt x="478" y="1512"/>
                  </a:lnTo>
                  <a:lnTo>
                    <a:pt x="558" y="1565"/>
                  </a:lnTo>
                  <a:lnTo>
                    <a:pt x="690" y="1698"/>
                  </a:lnTo>
                  <a:lnTo>
                    <a:pt x="850" y="1857"/>
                  </a:lnTo>
                  <a:lnTo>
                    <a:pt x="956" y="1884"/>
                  </a:lnTo>
                  <a:lnTo>
                    <a:pt x="1088" y="1937"/>
                  </a:lnTo>
                  <a:lnTo>
                    <a:pt x="1354" y="1937"/>
                  </a:lnTo>
                  <a:lnTo>
                    <a:pt x="1645" y="1884"/>
                  </a:lnTo>
                  <a:lnTo>
                    <a:pt x="1937" y="1831"/>
                  </a:lnTo>
                  <a:lnTo>
                    <a:pt x="2202" y="1831"/>
                  </a:lnTo>
                  <a:lnTo>
                    <a:pt x="2441" y="1857"/>
                  </a:lnTo>
                  <a:lnTo>
                    <a:pt x="2653" y="1937"/>
                  </a:lnTo>
                  <a:lnTo>
                    <a:pt x="2892" y="1990"/>
                  </a:lnTo>
                  <a:lnTo>
                    <a:pt x="3131" y="2016"/>
                  </a:lnTo>
                  <a:lnTo>
                    <a:pt x="3370" y="1990"/>
                  </a:lnTo>
                  <a:lnTo>
                    <a:pt x="3608" y="1937"/>
                  </a:lnTo>
                  <a:lnTo>
                    <a:pt x="3847" y="1857"/>
                  </a:lnTo>
                  <a:lnTo>
                    <a:pt x="4059" y="1831"/>
                  </a:lnTo>
                  <a:lnTo>
                    <a:pt x="4325" y="1831"/>
                  </a:lnTo>
                  <a:lnTo>
                    <a:pt x="4643" y="1884"/>
                  </a:lnTo>
                  <a:lnTo>
                    <a:pt x="4935" y="1937"/>
                  </a:lnTo>
                  <a:lnTo>
                    <a:pt x="5200" y="1937"/>
                  </a:lnTo>
                  <a:lnTo>
                    <a:pt x="5306" y="1884"/>
                  </a:lnTo>
                  <a:lnTo>
                    <a:pt x="5412" y="1857"/>
                  </a:lnTo>
                  <a:lnTo>
                    <a:pt x="5571" y="1698"/>
                  </a:lnTo>
                  <a:lnTo>
                    <a:pt x="5704" y="1565"/>
                  </a:lnTo>
                  <a:lnTo>
                    <a:pt x="5784" y="1512"/>
                  </a:lnTo>
                  <a:lnTo>
                    <a:pt x="5863" y="1459"/>
                  </a:lnTo>
                  <a:lnTo>
                    <a:pt x="6128" y="1353"/>
                  </a:lnTo>
                  <a:lnTo>
                    <a:pt x="6288" y="1247"/>
                  </a:lnTo>
                  <a:lnTo>
                    <a:pt x="6341" y="1194"/>
                  </a:lnTo>
                  <a:lnTo>
                    <a:pt x="6367" y="1114"/>
                  </a:lnTo>
                  <a:lnTo>
                    <a:pt x="6394" y="982"/>
                  </a:lnTo>
                  <a:lnTo>
                    <a:pt x="6367" y="822"/>
                  </a:lnTo>
                  <a:lnTo>
                    <a:pt x="6341" y="769"/>
                  </a:lnTo>
                  <a:lnTo>
                    <a:pt x="6288" y="716"/>
                  </a:lnTo>
                  <a:lnTo>
                    <a:pt x="6128" y="584"/>
                  </a:lnTo>
                  <a:lnTo>
                    <a:pt x="5863" y="478"/>
                  </a:lnTo>
                  <a:lnTo>
                    <a:pt x="5784" y="425"/>
                  </a:lnTo>
                  <a:lnTo>
                    <a:pt x="5704" y="372"/>
                  </a:lnTo>
                  <a:lnTo>
                    <a:pt x="5571" y="239"/>
                  </a:lnTo>
                  <a:lnTo>
                    <a:pt x="5412" y="106"/>
                  </a:lnTo>
                  <a:lnTo>
                    <a:pt x="5306" y="53"/>
                  </a:lnTo>
                  <a:lnTo>
                    <a:pt x="5200" y="27"/>
                  </a:lnTo>
                  <a:lnTo>
                    <a:pt x="50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0"/>
            <p:cNvSpPr/>
            <p:nvPr/>
          </p:nvSpPr>
          <p:spPr>
            <a:xfrm>
              <a:off x="1098869" y="1424943"/>
              <a:ext cx="161145" cy="50833"/>
            </a:xfrm>
            <a:custGeom>
              <a:avLst/>
              <a:gdLst/>
              <a:ahLst/>
              <a:cxnLst/>
              <a:rect l="l" t="t" r="r" b="b"/>
              <a:pathLst>
                <a:path w="6394" h="2017" extrusionOk="0">
                  <a:moveTo>
                    <a:pt x="4908" y="0"/>
                  </a:moveTo>
                  <a:lnTo>
                    <a:pt x="4961" y="80"/>
                  </a:lnTo>
                  <a:lnTo>
                    <a:pt x="5014" y="133"/>
                  </a:lnTo>
                  <a:lnTo>
                    <a:pt x="5041" y="292"/>
                  </a:lnTo>
                  <a:lnTo>
                    <a:pt x="5014" y="425"/>
                  </a:lnTo>
                  <a:lnTo>
                    <a:pt x="4988" y="504"/>
                  </a:lnTo>
                  <a:lnTo>
                    <a:pt x="4935" y="557"/>
                  </a:lnTo>
                  <a:lnTo>
                    <a:pt x="4776" y="663"/>
                  </a:lnTo>
                  <a:lnTo>
                    <a:pt x="4510" y="796"/>
                  </a:lnTo>
                  <a:lnTo>
                    <a:pt x="4431" y="823"/>
                  </a:lnTo>
                  <a:lnTo>
                    <a:pt x="4351" y="902"/>
                  </a:lnTo>
                  <a:lnTo>
                    <a:pt x="4218" y="1035"/>
                  </a:lnTo>
                  <a:lnTo>
                    <a:pt x="4059" y="1167"/>
                  </a:lnTo>
                  <a:lnTo>
                    <a:pt x="3953" y="1221"/>
                  </a:lnTo>
                  <a:lnTo>
                    <a:pt x="3821" y="1247"/>
                  </a:lnTo>
                  <a:lnTo>
                    <a:pt x="3582" y="1247"/>
                  </a:lnTo>
                  <a:lnTo>
                    <a:pt x="3264" y="1194"/>
                  </a:lnTo>
                  <a:lnTo>
                    <a:pt x="2972" y="1141"/>
                  </a:lnTo>
                  <a:lnTo>
                    <a:pt x="2706" y="1141"/>
                  </a:lnTo>
                  <a:lnTo>
                    <a:pt x="2468" y="1167"/>
                  </a:lnTo>
                  <a:lnTo>
                    <a:pt x="2255" y="1247"/>
                  </a:lnTo>
                  <a:lnTo>
                    <a:pt x="2017" y="1300"/>
                  </a:lnTo>
                  <a:lnTo>
                    <a:pt x="1778" y="1327"/>
                  </a:lnTo>
                  <a:lnTo>
                    <a:pt x="1539" y="1300"/>
                  </a:lnTo>
                  <a:lnTo>
                    <a:pt x="1301" y="1247"/>
                  </a:lnTo>
                  <a:lnTo>
                    <a:pt x="1088" y="1167"/>
                  </a:lnTo>
                  <a:lnTo>
                    <a:pt x="850" y="1141"/>
                  </a:lnTo>
                  <a:lnTo>
                    <a:pt x="664" y="1141"/>
                  </a:lnTo>
                  <a:lnTo>
                    <a:pt x="425" y="1167"/>
                  </a:lnTo>
                  <a:lnTo>
                    <a:pt x="1" y="1247"/>
                  </a:lnTo>
                  <a:lnTo>
                    <a:pt x="160" y="1353"/>
                  </a:lnTo>
                  <a:lnTo>
                    <a:pt x="399" y="1459"/>
                  </a:lnTo>
                  <a:lnTo>
                    <a:pt x="478" y="1512"/>
                  </a:lnTo>
                  <a:lnTo>
                    <a:pt x="558" y="1565"/>
                  </a:lnTo>
                  <a:lnTo>
                    <a:pt x="690" y="1698"/>
                  </a:lnTo>
                  <a:lnTo>
                    <a:pt x="850" y="1831"/>
                  </a:lnTo>
                  <a:lnTo>
                    <a:pt x="956" y="1884"/>
                  </a:lnTo>
                  <a:lnTo>
                    <a:pt x="1088" y="1937"/>
                  </a:lnTo>
                  <a:lnTo>
                    <a:pt x="1354" y="1937"/>
                  </a:lnTo>
                  <a:lnTo>
                    <a:pt x="1645" y="1884"/>
                  </a:lnTo>
                  <a:lnTo>
                    <a:pt x="1937" y="1831"/>
                  </a:lnTo>
                  <a:lnTo>
                    <a:pt x="2070" y="1804"/>
                  </a:lnTo>
                  <a:lnTo>
                    <a:pt x="2202" y="1804"/>
                  </a:lnTo>
                  <a:lnTo>
                    <a:pt x="2441" y="1857"/>
                  </a:lnTo>
                  <a:lnTo>
                    <a:pt x="2653" y="1910"/>
                  </a:lnTo>
                  <a:lnTo>
                    <a:pt x="2892" y="1990"/>
                  </a:lnTo>
                  <a:lnTo>
                    <a:pt x="3131" y="2016"/>
                  </a:lnTo>
                  <a:lnTo>
                    <a:pt x="3370" y="1990"/>
                  </a:lnTo>
                  <a:lnTo>
                    <a:pt x="3608" y="1910"/>
                  </a:lnTo>
                  <a:lnTo>
                    <a:pt x="3847" y="1857"/>
                  </a:lnTo>
                  <a:lnTo>
                    <a:pt x="4059" y="1804"/>
                  </a:lnTo>
                  <a:lnTo>
                    <a:pt x="4192" y="1804"/>
                  </a:lnTo>
                  <a:lnTo>
                    <a:pt x="4325" y="1831"/>
                  </a:lnTo>
                  <a:lnTo>
                    <a:pt x="4643" y="1884"/>
                  </a:lnTo>
                  <a:lnTo>
                    <a:pt x="4935" y="1937"/>
                  </a:lnTo>
                  <a:lnTo>
                    <a:pt x="5200" y="1937"/>
                  </a:lnTo>
                  <a:lnTo>
                    <a:pt x="5306" y="1884"/>
                  </a:lnTo>
                  <a:lnTo>
                    <a:pt x="5412" y="1831"/>
                  </a:lnTo>
                  <a:lnTo>
                    <a:pt x="5571" y="1698"/>
                  </a:lnTo>
                  <a:lnTo>
                    <a:pt x="5704" y="1565"/>
                  </a:lnTo>
                  <a:lnTo>
                    <a:pt x="5784" y="1512"/>
                  </a:lnTo>
                  <a:lnTo>
                    <a:pt x="5863" y="1459"/>
                  </a:lnTo>
                  <a:lnTo>
                    <a:pt x="6128" y="1353"/>
                  </a:lnTo>
                  <a:lnTo>
                    <a:pt x="6288" y="1247"/>
                  </a:lnTo>
                  <a:lnTo>
                    <a:pt x="6341" y="1167"/>
                  </a:lnTo>
                  <a:lnTo>
                    <a:pt x="6367" y="1114"/>
                  </a:lnTo>
                  <a:lnTo>
                    <a:pt x="6394" y="982"/>
                  </a:lnTo>
                  <a:lnTo>
                    <a:pt x="6367" y="823"/>
                  </a:lnTo>
                  <a:lnTo>
                    <a:pt x="6341" y="770"/>
                  </a:lnTo>
                  <a:lnTo>
                    <a:pt x="6288" y="690"/>
                  </a:lnTo>
                  <a:lnTo>
                    <a:pt x="6128" y="584"/>
                  </a:lnTo>
                  <a:lnTo>
                    <a:pt x="5863" y="478"/>
                  </a:lnTo>
                  <a:lnTo>
                    <a:pt x="5784" y="425"/>
                  </a:lnTo>
                  <a:lnTo>
                    <a:pt x="5704" y="372"/>
                  </a:lnTo>
                  <a:lnTo>
                    <a:pt x="5571" y="239"/>
                  </a:lnTo>
                  <a:lnTo>
                    <a:pt x="5412" y="106"/>
                  </a:lnTo>
                  <a:lnTo>
                    <a:pt x="5306" y="53"/>
                  </a:lnTo>
                  <a:lnTo>
                    <a:pt x="5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0"/>
            <p:cNvSpPr/>
            <p:nvPr/>
          </p:nvSpPr>
          <p:spPr>
            <a:xfrm>
              <a:off x="1076816" y="1196961"/>
              <a:ext cx="201922" cy="64871"/>
            </a:xfrm>
            <a:custGeom>
              <a:avLst/>
              <a:gdLst/>
              <a:ahLst/>
              <a:cxnLst/>
              <a:rect l="l" t="t" r="r" b="b"/>
              <a:pathLst>
                <a:path w="8012" h="2574" extrusionOk="0">
                  <a:moveTo>
                    <a:pt x="4006" y="1"/>
                  </a:moveTo>
                  <a:lnTo>
                    <a:pt x="3873" y="27"/>
                  </a:lnTo>
                  <a:lnTo>
                    <a:pt x="3714" y="54"/>
                  </a:lnTo>
                  <a:lnTo>
                    <a:pt x="3422" y="133"/>
                  </a:lnTo>
                  <a:lnTo>
                    <a:pt x="3157" y="213"/>
                  </a:lnTo>
                  <a:lnTo>
                    <a:pt x="2865" y="266"/>
                  </a:lnTo>
                  <a:lnTo>
                    <a:pt x="2706" y="266"/>
                  </a:lnTo>
                  <a:lnTo>
                    <a:pt x="2547" y="239"/>
                  </a:lnTo>
                  <a:lnTo>
                    <a:pt x="2176" y="186"/>
                  </a:lnTo>
                  <a:lnTo>
                    <a:pt x="1804" y="107"/>
                  </a:lnTo>
                  <a:lnTo>
                    <a:pt x="1486" y="107"/>
                  </a:lnTo>
                  <a:lnTo>
                    <a:pt x="1327" y="160"/>
                  </a:lnTo>
                  <a:lnTo>
                    <a:pt x="1194" y="213"/>
                  </a:lnTo>
                  <a:lnTo>
                    <a:pt x="1088" y="292"/>
                  </a:lnTo>
                  <a:lnTo>
                    <a:pt x="1008" y="399"/>
                  </a:lnTo>
                  <a:lnTo>
                    <a:pt x="849" y="558"/>
                  </a:lnTo>
                  <a:lnTo>
                    <a:pt x="743" y="637"/>
                  </a:lnTo>
                  <a:lnTo>
                    <a:pt x="637" y="690"/>
                  </a:lnTo>
                  <a:lnTo>
                    <a:pt x="319" y="823"/>
                  </a:lnTo>
                  <a:lnTo>
                    <a:pt x="213" y="903"/>
                  </a:lnTo>
                  <a:lnTo>
                    <a:pt x="133" y="956"/>
                  </a:lnTo>
                  <a:lnTo>
                    <a:pt x="53" y="1035"/>
                  </a:lnTo>
                  <a:lnTo>
                    <a:pt x="27" y="1115"/>
                  </a:lnTo>
                  <a:lnTo>
                    <a:pt x="0" y="1194"/>
                  </a:lnTo>
                  <a:lnTo>
                    <a:pt x="0" y="1300"/>
                  </a:lnTo>
                  <a:lnTo>
                    <a:pt x="0" y="1380"/>
                  </a:lnTo>
                  <a:lnTo>
                    <a:pt x="27" y="1486"/>
                  </a:lnTo>
                  <a:lnTo>
                    <a:pt x="53" y="1566"/>
                  </a:lnTo>
                  <a:lnTo>
                    <a:pt x="133" y="1619"/>
                  </a:lnTo>
                  <a:lnTo>
                    <a:pt x="213" y="1698"/>
                  </a:lnTo>
                  <a:lnTo>
                    <a:pt x="319" y="1778"/>
                  </a:lnTo>
                  <a:lnTo>
                    <a:pt x="637" y="1911"/>
                  </a:lnTo>
                  <a:lnTo>
                    <a:pt x="743" y="1964"/>
                  </a:lnTo>
                  <a:lnTo>
                    <a:pt x="849" y="2043"/>
                  </a:lnTo>
                  <a:lnTo>
                    <a:pt x="1008" y="2202"/>
                  </a:lnTo>
                  <a:lnTo>
                    <a:pt x="1088" y="2282"/>
                  </a:lnTo>
                  <a:lnTo>
                    <a:pt x="1194" y="2361"/>
                  </a:lnTo>
                  <a:lnTo>
                    <a:pt x="1327" y="2441"/>
                  </a:lnTo>
                  <a:lnTo>
                    <a:pt x="1486" y="2468"/>
                  </a:lnTo>
                  <a:lnTo>
                    <a:pt x="1645" y="2494"/>
                  </a:lnTo>
                  <a:lnTo>
                    <a:pt x="1804" y="2494"/>
                  </a:lnTo>
                  <a:lnTo>
                    <a:pt x="2176" y="2415"/>
                  </a:lnTo>
                  <a:lnTo>
                    <a:pt x="2547" y="2361"/>
                  </a:lnTo>
                  <a:lnTo>
                    <a:pt x="2706" y="2335"/>
                  </a:lnTo>
                  <a:lnTo>
                    <a:pt x="2865" y="2335"/>
                  </a:lnTo>
                  <a:lnTo>
                    <a:pt x="3157" y="2388"/>
                  </a:lnTo>
                  <a:lnTo>
                    <a:pt x="3422" y="2468"/>
                  </a:lnTo>
                  <a:lnTo>
                    <a:pt x="3714" y="2547"/>
                  </a:lnTo>
                  <a:lnTo>
                    <a:pt x="3873" y="2574"/>
                  </a:lnTo>
                  <a:lnTo>
                    <a:pt x="4165" y="2574"/>
                  </a:lnTo>
                  <a:lnTo>
                    <a:pt x="4298" y="2547"/>
                  </a:lnTo>
                  <a:lnTo>
                    <a:pt x="4589" y="2468"/>
                  </a:lnTo>
                  <a:lnTo>
                    <a:pt x="4881" y="2388"/>
                  </a:lnTo>
                  <a:lnTo>
                    <a:pt x="5147" y="2335"/>
                  </a:lnTo>
                  <a:lnTo>
                    <a:pt x="5306" y="2335"/>
                  </a:lnTo>
                  <a:lnTo>
                    <a:pt x="5491" y="2361"/>
                  </a:lnTo>
                  <a:lnTo>
                    <a:pt x="5863" y="2415"/>
                  </a:lnTo>
                  <a:lnTo>
                    <a:pt x="6208" y="2494"/>
                  </a:lnTo>
                  <a:lnTo>
                    <a:pt x="6393" y="2494"/>
                  </a:lnTo>
                  <a:lnTo>
                    <a:pt x="6552" y="2468"/>
                  </a:lnTo>
                  <a:lnTo>
                    <a:pt x="6685" y="2441"/>
                  </a:lnTo>
                  <a:lnTo>
                    <a:pt x="6818" y="2361"/>
                  </a:lnTo>
                  <a:lnTo>
                    <a:pt x="6924" y="2282"/>
                  </a:lnTo>
                  <a:lnTo>
                    <a:pt x="7030" y="2202"/>
                  </a:lnTo>
                  <a:lnTo>
                    <a:pt x="7189" y="2043"/>
                  </a:lnTo>
                  <a:lnTo>
                    <a:pt x="7269" y="1964"/>
                  </a:lnTo>
                  <a:lnTo>
                    <a:pt x="7375" y="1911"/>
                  </a:lnTo>
                  <a:lnTo>
                    <a:pt x="7693" y="1778"/>
                  </a:lnTo>
                  <a:lnTo>
                    <a:pt x="7799" y="1698"/>
                  </a:lnTo>
                  <a:lnTo>
                    <a:pt x="7905" y="1619"/>
                  </a:lnTo>
                  <a:lnTo>
                    <a:pt x="7958" y="1566"/>
                  </a:lnTo>
                  <a:lnTo>
                    <a:pt x="7985" y="1486"/>
                  </a:lnTo>
                  <a:lnTo>
                    <a:pt x="8011" y="1380"/>
                  </a:lnTo>
                  <a:lnTo>
                    <a:pt x="8011" y="1300"/>
                  </a:lnTo>
                  <a:lnTo>
                    <a:pt x="8011" y="1194"/>
                  </a:lnTo>
                  <a:lnTo>
                    <a:pt x="7985" y="1115"/>
                  </a:lnTo>
                  <a:lnTo>
                    <a:pt x="7958" y="1035"/>
                  </a:lnTo>
                  <a:lnTo>
                    <a:pt x="7905" y="956"/>
                  </a:lnTo>
                  <a:lnTo>
                    <a:pt x="7799" y="903"/>
                  </a:lnTo>
                  <a:lnTo>
                    <a:pt x="7693" y="823"/>
                  </a:lnTo>
                  <a:lnTo>
                    <a:pt x="7375" y="690"/>
                  </a:lnTo>
                  <a:lnTo>
                    <a:pt x="7269" y="637"/>
                  </a:lnTo>
                  <a:lnTo>
                    <a:pt x="7189" y="558"/>
                  </a:lnTo>
                  <a:lnTo>
                    <a:pt x="7030" y="399"/>
                  </a:lnTo>
                  <a:lnTo>
                    <a:pt x="6924" y="292"/>
                  </a:lnTo>
                  <a:lnTo>
                    <a:pt x="6818" y="213"/>
                  </a:lnTo>
                  <a:lnTo>
                    <a:pt x="6685" y="160"/>
                  </a:lnTo>
                  <a:lnTo>
                    <a:pt x="6552" y="107"/>
                  </a:lnTo>
                  <a:lnTo>
                    <a:pt x="6208" y="107"/>
                  </a:lnTo>
                  <a:lnTo>
                    <a:pt x="5863" y="186"/>
                  </a:lnTo>
                  <a:lnTo>
                    <a:pt x="5491" y="239"/>
                  </a:lnTo>
                  <a:lnTo>
                    <a:pt x="5306" y="266"/>
                  </a:lnTo>
                  <a:lnTo>
                    <a:pt x="5147" y="266"/>
                  </a:lnTo>
                  <a:lnTo>
                    <a:pt x="4881" y="213"/>
                  </a:lnTo>
                  <a:lnTo>
                    <a:pt x="4589" y="133"/>
                  </a:lnTo>
                  <a:lnTo>
                    <a:pt x="4298" y="54"/>
                  </a:lnTo>
                  <a:lnTo>
                    <a:pt x="4165" y="27"/>
                  </a:lnTo>
                  <a:lnTo>
                    <a:pt x="4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0"/>
            <p:cNvSpPr/>
            <p:nvPr/>
          </p:nvSpPr>
          <p:spPr>
            <a:xfrm>
              <a:off x="1086847" y="1199633"/>
              <a:ext cx="191892" cy="62200"/>
            </a:xfrm>
            <a:custGeom>
              <a:avLst/>
              <a:gdLst/>
              <a:ahLst/>
              <a:cxnLst/>
              <a:rect l="l" t="t" r="r" b="b"/>
              <a:pathLst>
                <a:path w="7614" h="2468" extrusionOk="0">
                  <a:moveTo>
                    <a:pt x="5863" y="1"/>
                  </a:moveTo>
                  <a:lnTo>
                    <a:pt x="6048" y="107"/>
                  </a:lnTo>
                  <a:lnTo>
                    <a:pt x="6181" y="239"/>
                  </a:lnTo>
                  <a:lnTo>
                    <a:pt x="6261" y="372"/>
                  </a:lnTo>
                  <a:lnTo>
                    <a:pt x="6261" y="505"/>
                  </a:lnTo>
                  <a:lnTo>
                    <a:pt x="6261" y="611"/>
                  </a:lnTo>
                  <a:lnTo>
                    <a:pt x="6234" y="690"/>
                  </a:lnTo>
                  <a:lnTo>
                    <a:pt x="6208" y="770"/>
                  </a:lnTo>
                  <a:lnTo>
                    <a:pt x="6128" y="850"/>
                  </a:lnTo>
                  <a:lnTo>
                    <a:pt x="6048" y="903"/>
                  </a:lnTo>
                  <a:lnTo>
                    <a:pt x="5942" y="982"/>
                  </a:lnTo>
                  <a:lnTo>
                    <a:pt x="5624" y="1115"/>
                  </a:lnTo>
                  <a:lnTo>
                    <a:pt x="5518" y="1168"/>
                  </a:lnTo>
                  <a:lnTo>
                    <a:pt x="5438" y="1247"/>
                  </a:lnTo>
                  <a:lnTo>
                    <a:pt x="5253" y="1433"/>
                  </a:lnTo>
                  <a:lnTo>
                    <a:pt x="5173" y="1513"/>
                  </a:lnTo>
                  <a:lnTo>
                    <a:pt x="5067" y="1592"/>
                  </a:lnTo>
                  <a:lnTo>
                    <a:pt x="4934" y="1645"/>
                  </a:lnTo>
                  <a:lnTo>
                    <a:pt x="4775" y="1698"/>
                  </a:lnTo>
                  <a:lnTo>
                    <a:pt x="4457" y="1698"/>
                  </a:lnTo>
                  <a:lnTo>
                    <a:pt x="4112" y="1645"/>
                  </a:lnTo>
                  <a:lnTo>
                    <a:pt x="3741" y="1566"/>
                  </a:lnTo>
                  <a:lnTo>
                    <a:pt x="3396" y="1566"/>
                  </a:lnTo>
                  <a:lnTo>
                    <a:pt x="3130" y="1592"/>
                  </a:lnTo>
                  <a:lnTo>
                    <a:pt x="2839" y="1698"/>
                  </a:lnTo>
                  <a:lnTo>
                    <a:pt x="2547" y="1778"/>
                  </a:lnTo>
                  <a:lnTo>
                    <a:pt x="2414" y="1805"/>
                  </a:lnTo>
                  <a:lnTo>
                    <a:pt x="2096" y="1805"/>
                  </a:lnTo>
                  <a:lnTo>
                    <a:pt x="1963" y="1778"/>
                  </a:lnTo>
                  <a:lnTo>
                    <a:pt x="1671" y="1698"/>
                  </a:lnTo>
                  <a:lnTo>
                    <a:pt x="1380" y="1592"/>
                  </a:lnTo>
                  <a:lnTo>
                    <a:pt x="1114" y="1566"/>
                  </a:lnTo>
                  <a:lnTo>
                    <a:pt x="849" y="1566"/>
                  </a:lnTo>
                  <a:lnTo>
                    <a:pt x="584" y="1619"/>
                  </a:lnTo>
                  <a:lnTo>
                    <a:pt x="292" y="1672"/>
                  </a:lnTo>
                  <a:lnTo>
                    <a:pt x="0" y="1698"/>
                  </a:lnTo>
                  <a:lnTo>
                    <a:pt x="239" y="1805"/>
                  </a:lnTo>
                  <a:lnTo>
                    <a:pt x="345" y="1858"/>
                  </a:lnTo>
                  <a:lnTo>
                    <a:pt x="451" y="1937"/>
                  </a:lnTo>
                  <a:lnTo>
                    <a:pt x="610" y="2096"/>
                  </a:lnTo>
                  <a:lnTo>
                    <a:pt x="690" y="2176"/>
                  </a:lnTo>
                  <a:lnTo>
                    <a:pt x="796" y="2255"/>
                  </a:lnTo>
                  <a:lnTo>
                    <a:pt x="929" y="2335"/>
                  </a:lnTo>
                  <a:lnTo>
                    <a:pt x="1088" y="2362"/>
                  </a:lnTo>
                  <a:lnTo>
                    <a:pt x="1247" y="2388"/>
                  </a:lnTo>
                  <a:lnTo>
                    <a:pt x="1406" y="2388"/>
                  </a:lnTo>
                  <a:lnTo>
                    <a:pt x="1778" y="2309"/>
                  </a:lnTo>
                  <a:lnTo>
                    <a:pt x="2149" y="2255"/>
                  </a:lnTo>
                  <a:lnTo>
                    <a:pt x="2308" y="2229"/>
                  </a:lnTo>
                  <a:lnTo>
                    <a:pt x="2467" y="2229"/>
                  </a:lnTo>
                  <a:lnTo>
                    <a:pt x="2759" y="2282"/>
                  </a:lnTo>
                  <a:lnTo>
                    <a:pt x="3024" y="2362"/>
                  </a:lnTo>
                  <a:lnTo>
                    <a:pt x="3316" y="2441"/>
                  </a:lnTo>
                  <a:lnTo>
                    <a:pt x="3475" y="2468"/>
                  </a:lnTo>
                  <a:lnTo>
                    <a:pt x="3767" y="2468"/>
                  </a:lnTo>
                  <a:lnTo>
                    <a:pt x="3900" y="2441"/>
                  </a:lnTo>
                  <a:lnTo>
                    <a:pt x="4191" y="2362"/>
                  </a:lnTo>
                  <a:lnTo>
                    <a:pt x="4483" y="2282"/>
                  </a:lnTo>
                  <a:lnTo>
                    <a:pt x="4749" y="2229"/>
                  </a:lnTo>
                  <a:lnTo>
                    <a:pt x="4908" y="2229"/>
                  </a:lnTo>
                  <a:lnTo>
                    <a:pt x="5093" y="2255"/>
                  </a:lnTo>
                  <a:lnTo>
                    <a:pt x="5465" y="2309"/>
                  </a:lnTo>
                  <a:lnTo>
                    <a:pt x="5810" y="2388"/>
                  </a:lnTo>
                  <a:lnTo>
                    <a:pt x="5995" y="2388"/>
                  </a:lnTo>
                  <a:lnTo>
                    <a:pt x="6154" y="2362"/>
                  </a:lnTo>
                  <a:lnTo>
                    <a:pt x="6287" y="2335"/>
                  </a:lnTo>
                  <a:lnTo>
                    <a:pt x="6420" y="2255"/>
                  </a:lnTo>
                  <a:lnTo>
                    <a:pt x="6526" y="2176"/>
                  </a:lnTo>
                  <a:lnTo>
                    <a:pt x="6632" y="2096"/>
                  </a:lnTo>
                  <a:lnTo>
                    <a:pt x="6791" y="1937"/>
                  </a:lnTo>
                  <a:lnTo>
                    <a:pt x="6871" y="1858"/>
                  </a:lnTo>
                  <a:lnTo>
                    <a:pt x="6977" y="1805"/>
                  </a:lnTo>
                  <a:lnTo>
                    <a:pt x="7295" y="1672"/>
                  </a:lnTo>
                  <a:lnTo>
                    <a:pt x="7401" y="1592"/>
                  </a:lnTo>
                  <a:lnTo>
                    <a:pt x="7507" y="1513"/>
                  </a:lnTo>
                  <a:lnTo>
                    <a:pt x="7560" y="1460"/>
                  </a:lnTo>
                  <a:lnTo>
                    <a:pt x="7587" y="1380"/>
                  </a:lnTo>
                  <a:lnTo>
                    <a:pt x="7613" y="1274"/>
                  </a:lnTo>
                  <a:lnTo>
                    <a:pt x="7613" y="1194"/>
                  </a:lnTo>
                  <a:lnTo>
                    <a:pt x="7613" y="1088"/>
                  </a:lnTo>
                  <a:lnTo>
                    <a:pt x="7587" y="1009"/>
                  </a:lnTo>
                  <a:lnTo>
                    <a:pt x="7560" y="929"/>
                  </a:lnTo>
                  <a:lnTo>
                    <a:pt x="7507" y="850"/>
                  </a:lnTo>
                  <a:lnTo>
                    <a:pt x="7401" y="797"/>
                  </a:lnTo>
                  <a:lnTo>
                    <a:pt x="7295" y="717"/>
                  </a:lnTo>
                  <a:lnTo>
                    <a:pt x="6977" y="584"/>
                  </a:lnTo>
                  <a:lnTo>
                    <a:pt x="6871" y="531"/>
                  </a:lnTo>
                  <a:lnTo>
                    <a:pt x="6791" y="452"/>
                  </a:lnTo>
                  <a:lnTo>
                    <a:pt x="6632" y="293"/>
                  </a:lnTo>
                  <a:lnTo>
                    <a:pt x="6526" y="186"/>
                  </a:lnTo>
                  <a:lnTo>
                    <a:pt x="6420" y="107"/>
                  </a:lnTo>
                  <a:lnTo>
                    <a:pt x="6287" y="54"/>
                  </a:lnTo>
                  <a:lnTo>
                    <a:pt x="6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0"/>
            <p:cNvSpPr/>
            <p:nvPr/>
          </p:nvSpPr>
          <p:spPr>
            <a:xfrm>
              <a:off x="1112906" y="1219014"/>
              <a:ext cx="77573" cy="19431"/>
            </a:xfrm>
            <a:custGeom>
              <a:avLst/>
              <a:gdLst/>
              <a:ahLst/>
              <a:cxnLst/>
              <a:rect l="l" t="t" r="r" b="b"/>
              <a:pathLst>
                <a:path w="3078" h="771" extrusionOk="0">
                  <a:moveTo>
                    <a:pt x="744" y="1"/>
                  </a:moveTo>
                  <a:lnTo>
                    <a:pt x="584" y="54"/>
                  </a:lnTo>
                  <a:lnTo>
                    <a:pt x="133" y="266"/>
                  </a:lnTo>
                  <a:lnTo>
                    <a:pt x="54" y="346"/>
                  </a:lnTo>
                  <a:lnTo>
                    <a:pt x="1" y="425"/>
                  </a:lnTo>
                  <a:lnTo>
                    <a:pt x="1" y="532"/>
                  </a:lnTo>
                  <a:lnTo>
                    <a:pt x="27" y="611"/>
                  </a:lnTo>
                  <a:lnTo>
                    <a:pt x="54" y="691"/>
                  </a:lnTo>
                  <a:lnTo>
                    <a:pt x="107" y="717"/>
                  </a:lnTo>
                  <a:lnTo>
                    <a:pt x="186" y="744"/>
                  </a:lnTo>
                  <a:lnTo>
                    <a:pt x="239" y="770"/>
                  </a:lnTo>
                  <a:lnTo>
                    <a:pt x="346" y="744"/>
                  </a:lnTo>
                  <a:lnTo>
                    <a:pt x="797" y="532"/>
                  </a:lnTo>
                  <a:lnTo>
                    <a:pt x="903" y="505"/>
                  </a:lnTo>
                  <a:lnTo>
                    <a:pt x="982" y="532"/>
                  </a:lnTo>
                  <a:lnTo>
                    <a:pt x="1221" y="638"/>
                  </a:lnTo>
                  <a:lnTo>
                    <a:pt x="1380" y="691"/>
                  </a:lnTo>
                  <a:lnTo>
                    <a:pt x="1539" y="717"/>
                  </a:lnTo>
                  <a:lnTo>
                    <a:pt x="1698" y="691"/>
                  </a:lnTo>
                  <a:lnTo>
                    <a:pt x="1858" y="638"/>
                  </a:lnTo>
                  <a:lnTo>
                    <a:pt x="2096" y="532"/>
                  </a:lnTo>
                  <a:lnTo>
                    <a:pt x="2202" y="505"/>
                  </a:lnTo>
                  <a:lnTo>
                    <a:pt x="2282" y="532"/>
                  </a:lnTo>
                  <a:lnTo>
                    <a:pt x="2733" y="744"/>
                  </a:lnTo>
                  <a:lnTo>
                    <a:pt x="2813" y="770"/>
                  </a:lnTo>
                  <a:lnTo>
                    <a:pt x="2919" y="744"/>
                  </a:lnTo>
                  <a:lnTo>
                    <a:pt x="2998" y="691"/>
                  </a:lnTo>
                  <a:lnTo>
                    <a:pt x="3078" y="611"/>
                  </a:lnTo>
                  <a:lnTo>
                    <a:pt x="3078" y="532"/>
                  </a:lnTo>
                  <a:lnTo>
                    <a:pt x="3078" y="425"/>
                  </a:lnTo>
                  <a:lnTo>
                    <a:pt x="3025" y="346"/>
                  </a:lnTo>
                  <a:lnTo>
                    <a:pt x="2945" y="266"/>
                  </a:lnTo>
                  <a:lnTo>
                    <a:pt x="2494" y="54"/>
                  </a:lnTo>
                  <a:lnTo>
                    <a:pt x="2362" y="1"/>
                  </a:lnTo>
                  <a:lnTo>
                    <a:pt x="2017" y="1"/>
                  </a:lnTo>
                  <a:lnTo>
                    <a:pt x="1884" y="54"/>
                  </a:lnTo>
                  <a:lnTo>
                    <a:pt x="1645" y="187"/>
                  </a:lnTo>
                  <a:lnTo>
                    <a:pt x="1539" y="213"/>
                  </a:lnTo>
                  <a:lnTo>
                    <a:pt x="1460" y="187"/>
                  </a:lnTo>
                  <a:lnTo>
                    <a:pt x="1221" y="54"/>
                  </a:lnTo>
                  <a:lnTo>
                    <a:pt x="1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1" name="Google Shape;2631;p40"/>
          <p:cNvGrpSpPr/>
          <p:nvPr/>
        </p:nvGrpSpPr>
        <p:grpSpPr>
          <a:xfrm>
            <a:off x="4385032" y="1949736"/>
            <a:ext cx="373436" cy="457193"/>
            <a:chOff x="1754713" y="1120094"/>
            <a:chExt cx="351701" cy="425217"/>
          </a:xfrm>
        </p:grpSpPr>
        <p:sp>
          <p:nvSpPr>
            <p:cNvPr id="2632" name="Google Shape;2632;p40"/>
            <p:cNvSpPr/>
            <p:nvPr/>
          </p:nvSpPr>
          <p:spPr>
            <a:xfrm>
              <a:off x="1764089" y="1188947"/>
              <a:ext cx="332950" cy="237357"/>
            </a:xfrm>
            <a:custGeom>
              <a:avLst/>
              <a:gdLst/>
              <a:ahLst/>
              <a:cxnLst/>
              <a:rect l="l" t="t" r="r" b="b"/>
              <a:pathLst>
                <a:path w="13211" h="9418" extrusionOk="0">
                  <a:moveTo>
                    <a:pt x="2175" y="0"/>
                  </a:moveTo>
                  <a:lnTo>
                    <a:pt x="1751" y="53"/>
                  </a:lnTo>
                  <a:lnTo>
                    <a:pt x="27" y="451"/>
                  </a:lnTo>
                  <a:lnTo>
                    <a:pt x="0" y="451"/>
                  </a:lnTo>
                  <a:lnTo>
                    <a:pt x="0" y="478"/>
                  </a:lnTo>
                  <a:lnTo>
                    <a:pt x="27" y="504"/>
                  </a:lnTo>
                  <a:lnTo>
                    <a:pt x="557" y="584"/>
                  </a:lnTo>
                  <a:lnTo>
                    <a:pt x="1008" y="663"/>
                  </a:lnTo>
                  <a:lnTo>
                    <a:pt x="1459" y="770"/>
                  </a:lnTo>
                  <a:lnTo>
                    <a:pt x="1884" y="929"/>
                  </a:lnTo>
                  <a:lnTo>
                    <a:pt x="2308" y="1114"/>
                  </a:lnTo>
                  <a:lnTo>
                    <a:pt x="2732" y="1300"/>
                  </a:lnTo>
                  <a:lnTo>
                    <a:pt x="3130" y="1539"/>
                  </a:lnTo>
                  <a:lnTo>
                    <a:pt x="3502" y="1804"/>
                  </a:lnTo>
                  <a:lnTo>
                    <a:pt x="3847" y="2096"/>
                  </a:lnTo>
                  <a:lnTo>
                    <a:pt x="5146" y="3237"/>
                  </a:lnTo>
                  <a:lnTo>
                    <a:pt x="5279" y="4483"/>
                  </a:lnTo>
                  <a:lnTo>
                    <a:pt x="3502" y="5969"/>
                  </a:lnTo>
                  <a:lnTo>
                    <a:pt x="3183" y="6234"/>
                  </a:lnTo>
                  <a:lnTo>
                    <a:pt x="2918" y="6526"/>
                  </a:lnTo>
                  <a:lnTo>
                    <a:pt x="2653" y="6871"/>
                  </a:lnTo>
                  <a:lnTo>
                    <a:pt x="2414" y="7189"/>
                  </a:lnTo>
                  <a:lnTo>
                    <a:pt x="2228" y="7560"/>
                  </a:lnTo>
                  <a:lnTo>
                    <a:pt x="2069" y="7932"/>
                  </a:lnTo>
                  <a:lnTo>
                    <a:pt x="1910" y="8330"/>
                  </a:lnTo>
                  <a:lnTo>
                    <a:pt x="1804" y="8728"/>
                  </a:lnTo>
                  <a:lnTo>
                    <a:pt x="1671" y="9391"/>
                  </a:lnTo>
                  <a:lnTo>
                    <a:pt x="1671" y="9417"/>
                  </a:lnTo>
                  <a:lnTo>
                    <a:pt x="1724" y="9417"/>
                  </a:lnTo>
                  <a:lnTo>
                    <a:pt x="2520" y="8860"/>
                  </a:lnTo>
                  <a:lnTo>
                    <a:pt x="2945" y="8542"/>
                  </a:lnTo>
                  <a:lnTo>
                    <a:pt x="3343" y="8197"/>
                  </a:lnTo>
                  <a:lnTo>
                    <a:pt x="3714" y="7852"/>
                  </a:lnTo>
                  <a:lnTo>
                    <a:pt x="4085" y="7454"/>
                  </a:lnTo>
                  <a:lnTo>
                    <a:pt x="5916" y="5359"/>
                  </a:lnTo>
                  <a:lnTo>
                    <a:pt x="7295" y="5359"/>
                  </a:lnTo>
                  <a:lnTo>
                    <a:pt x="9125" y="7454"/>
                  </a:lnTo>
                  <a:lnTo>
                    <a:pt x="9497" y="7852"/>
                  </a:lnTo>
                  <a:lnTo>
                    <a:pt x="9868" y="8197"/>
                  </a:lnTo>
                  <a:lnTo>
                    <a:pt x="10266" y="8542"/>
                  </a:lnTo>
                  <a:lnTo>
                    <a:pt x="10691" y="8860"/>
                  </a:lnTo>
                  <a:lnTo>
                    <a:pt x="11486" y="9417"/>
                  </a:lnTo>
                  <a:lnTo>
                    <a:pt x="11539" y="9417"/>
                  </a:lnTo>
                  <a:lnTo>
                    <a:pt x="11539" y="9391"/>
                  </a:lnTo>
                  <a:lnTo>
                    <a:pt x="11407" y="8728"/>
                  </a:lnTo>
                  <a:lnTo>
                    <a:pt x="11301" y="8330"/>
                  </a:lnTo>
                  <a:lnTo>
                    <a:pt x="11168" y="7932"/>
                  </a:lnTo>
                  <a:lnTo>
                    <a:pt x="10982" y="7560"/>
                  </a:lnTo>
                  <a:lnTo>
                    <a:pt x="10797" y="7189"/>
                  </a:lnTo>
                  <a:lnTo>
                    <a:pt x="10558" y="6871"/>
                  </a:lnTo>
                  <a:lnTo>
                    <a:pt x="10319" y="6526"/>
                  </a:lnTo>
                  <a:lnTo>
                    <a:pt x="10027" y="6234"/>
                  </a:lnTo>
                  <a:lnTo>
                    <a:pt x="9709" y="5969"/>
                  </a:lnTo>
                  <a:lnTo>
                    <a:pt x="7958" y="4483"/>
                  </a:lnTo>
                  <a:lnTo>
                    <a:pt x="8064" y="3237"/>
                  </a:lnTo>
                  <a:lnTo>
                    <a:pt x="9364" y="2096"/>
                  </a:lnTo>
                  <a:lnTo>
                    <a:pt x="9709" y="1804"/>
                  </a:lnTo>
                  <a:lnTo>
                    <a:pt x="10107" y="1539"/>
                  </a:lnTo>
                  <a:lnTo>
                    <a:pt x="10505" y="1300"/>
                  </a:lnTo>
                  <a:lnTo>
                    <a:pt x="10903" y="1114"/>
                  </a:lnTo>
                  <a:lnTo>
                    <a:pt x="11327" y="929"/>
                  </a:lnTo>
                  <a:lnTo>
                    <a:pt x="11778" y="770"/>
                  </a:lnTo>
                  <a:lnTo>
                    <a:pt x="12203" y="663"/>
                  </a:lnTo>
                  <a:lnTo>
                    <a:pt x="12680" y="584"/>
                  </a:lnTo>
                  <a:lnTo>
                    <a:pt x="13184" y="504"/>
                  </a:lnTo>
                  <a:lnTo>
                    <a:pt x="13211" y="504"/>
                  </a:lnTo>
                  <a:lnTo>
                    <a:pt x="13211" y="478"/>
                  </a:lnTo>
                  <a:lnTo>
                    <a:pt x="13211" y="451"/>
                  </a:lnTo>
                  <a:lnTo>
                    <a:pt x="13184" y="451"/>
                  </a:lnTo>
                  <a:lnTo>
                    <a:pt x="11486" y="53"/>
                  </a:lnTo>
                  <a:lnTo>
                    <a:pt x="11035" y="0"/>
                  </a:lnTo>
                  <a:lnTo>
                    <a:pt x="10611" y="0"/>
                  </a:lnTo>
                  <a:lnTo>
                    <a:pt x="10187" y="53"/>
                  </a:lnTo>
                  <a:lnTo>
                    <a:pt x="9762" y="159"/>
                  </a:lnTo>
                  <a:lnTo>
                    <a:pt x="9364" y="319"/>
                  </a:lnTo>
                  <a:lnTo>
                    <a:pt x="8993" y="557"/>
                  </a:lnTo>
                  <a:lnTo>
                    <a:pt x="8648" y="823"/>
                  </a:lnTo>
                  <a:lnTo>
                    <a:pt x="8356" y="1141"/>
                  </a:lnTo>
                  <a:lnTo>
                    <a:pt x="7216" y="2520"/>
                  </a:lnTo>
                  <a:lnTo>
                    <a:pt x="5995" y="2520"/>
                  </a:lnTo>
                  <a:lnTo>
                    <a:pt x="4855" y="1141"/>
                  </a:lnTo>
                  <a:lnTo>
                    <a:pt x="4563" y="823"/>
                  </a:lnTo>
                  <a:lnTo>
                    <a:pt x="4218" y="557"/>
                  </a:lnTo>
                  <a:lnTo>
                    <a:pt x="3847" y="319"/>
                  </a:lnTo>
                  <a:lnTo>
                    <a:pt x="3449" y="159"/>
                  </a:lnTo>
                  <a:lnTo>
                    <a:pt x="3051" y="53"/>
                  </a:lnTo>
                  <a:lnTo>
                    <a:pt x="2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0"/>
            <p:cNvSpPr/>
            <p:nvPr/>
          </p:nvSpPr>
          <p:spPr>
            <a:xfrm>
              <a:off x="1901795" y="1321311"/>
              <a:ext cx="58193" cy="224000"/>
            </a:xfrm>
            <a:custGeom>
              <a:avLst/>
              <a:gdLst/>
              <a:ahLst/>
              <a:cxnLst/>
              <a:rect l="l" t="t" r="r" b="b"/>
              <a:pathLst>
                <a:path w="2309" h="8888" extrusionOk="0">
                  <a:moveTo>
                    <a:pt x="770" y="1"/>
                  </a:moveTo>
                  <a:lnTo>
                    <a:pt x="664" y="7800"/>
                  </a:lnTo>
                  <a:lnTo>
                    <a:pt x="664" y="7985"/>
                  </a:lnTo>
                  <a:lnTo>
                    <a:pt x="611" y="8118"/>
                  </a:lnTo>
                  <a:lnTo>
                    <a:pt x="531" y="8277"/>
                  </a:lnTo>
                  <a:lnTo>
                    <a:pt x="425" y="8410"/>
                  </a:lnTo>
                  <a:lnTo>
                    <a:pt x="1" y="8834"/>
                  </a:lnTo>
                  <a:lnTo>
                    <a:pt x="1" y="8861"/>
                  </a:lnTo>
                  <a:lnTo>
                    <a:pt x="27" y="8887"/>
                  </a:lnTo>
                  <a:lnTo>
                    <a:pt x="2256" y="8887"/>
                  </a:lnTo>
                  <a:lnTo>
                    <a:pt x="2309" y="8861"/>
                  </a:lnTo>
                  <a:lnTo>
                    <a:pt x="2282" y="8834"/>
                  </a:lnTo>
                  <a:lnTo>
                    <a:pt x="1858" y="8410"/>
                  </a:lnTo>
                  <a:lnTo>
                    <a:pt x="1752" y="8277"/>
                  </a:lnTo>
                  <a:lnTo>
                    <a:pt x="1672" y="8118"/>
                  </a:lnTo>
                  <a:lnTo>
                    <a:pt x="1645" y="7985"/>
                  </a:lnTo>
                  <a:lnTo>
                    <a:pt x="1619" y="7800"/>
                  </a:lnTo>
                  <a:lnTo>
                    <a:pt x="1513" y="1"/>
                  </a:lnTo>
                  <a:lnTo>
                    <a:pt x="1354" y="54"/>
                  </a:lnTo>
                  <a:lnTo>
                    <a:pt x="1141" y="80"/>
                  </a:lnTo>
                  <a:lnTo>
                    <a:pt x="956" y="54"/>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0"/>
            <p:cNvSpPr/>
            <p:nvPr/>
          </p:nvSpPr>
          <p:spPr>
            <a:xfrm>
              <a:off x="1754713" y="1120094"/>
              <a:ext cx="351701" cy="201242"/>
            </a:xfrm>
            <a:custGeom>
              <a:avLst/>
              <a:gdLst/>
              <a:ahLst/>
              <a:cxnLst/>
              <a:rect l="l" t="t" r="r" b="b"/>
              <a:pathLst>
                <a:path w="13955" h="7985" extrusionOk="0">
                  <a:moveTo>
                    <a:pt x="6977" y="0"/>
                  </a:moveTo>
                  <a:lnTo>
                    <a:pt x="6951" y="27"/>
                  </a:lnTo>
                  <a:lnTo>
                    <a:pt x="6579" y="504"/>
                  </a:lnTo>
                  <a:lnTo>
                    <a:pt x="6473" y="663"/>
                  </a:lnTo>
                  <a:lnTo>
                    <a:pt x="6394" y="849"/>
                  </a:lnTo>
                  <a:lnTo>
                    <a:pt x="6314" y="1008"/>
                  </a:lnTo>
                  <a:lnTo>
                    <a:pt x="6235" y="1194"/>
                  </a:lnTo>
                  <a:lnTo>
                    <a:pt x="6182" y="1379"/>
                  </a:lnTo>
                  <a:lnTo>
                    <a:pt x="6155" y="1592"/>
                  </a:lnTo>
                  <a:lnTo>
                    <a:pt x="6155" y="1777"/>
                  </a:lnTo>
                  <a:lnTo>
                    <a:pt x="6155" y="1963"/>
                  </a:lnTo>
                  <a:lnTo>
                    <a:pt x="6394" y="5597"/>
                  </a:lnTo>
                  <a:lnTo>
                    <a:pt x="5439" y="6128"/>
                  </a:lnTo>
                  <a:lnTo>
                    <a:pt x="3715" y="5969"/>
                  </a:lnTo>
                  <a:lnTo>
                    <a:pt x="3264" y="5942"/>
                  </a:lnTo>
                  <a:lnTo>
                    <a:pt x="2813" y="5995"/>
                  </a:lnTo>
                  <a:lnTo>
                    <a:pt x="2362" y="6075"/>
                  </a:lnTo>
                  <a:lnTo>
                    <a:pt x="1937" y="6234"/>
                  </a:lnTo>
                  <a:lnTo>
                    <a:pt x="1539" y="6446"/>
                  </a:lnTo>
                  <a:lnTo>
                    <a:pt x="1168" y="6685"/>
                  </a:lnTo>
                  <a:lnTo>
                    <a:pt x="823" y="6977"/>
                  </a:lnTo>
                  <a:lnTo>
                    <a:pt x="505" y="7321"/>
                  </a:lnTo>
                  <a:lnTo>
                    <a:pt x="1" y="7905"/>
                  </a:lnTo>
                  <a:lnTo>
                    <a:pt x="1" y="7932"/>
                  </a:lnTo>
                  <a:lnTo>
                    <a:pt x="1" y="7958"/>
                  </a:lnTo>
                  <a:lnTo>
                    <a:pt x="27" y="7985"/>
                  </a:lnTo>
                  <a:lnTo>
                    <a:pt x="54" y="7985"/>
                  </a:lnTo>
                  <a:lnTo>
                    <a:pt x="929" y="7719"/>
                  </a:lnTo>
                  <a:lnTo>
                    <a:pt x="1354" y="7613"/>
                  </a:lnTo>
                  <a:lnTo>
                    <a:pt x="1752" y="7534"/>
                  </a:lnTo>
                  <a:lnTo>
                    <a:pt x="2176" y="7481"/>
                  </a:lnTo>
                  <a:lnTo>
                    <a:pt x="2600" y="7428"/>
                  </a:lnTo>
                  <a:lnTo>
                    <a:pt x="6420" y="7162"/>
                  </a:lnTo>
                  <a:lnTo>
                    <a:pt x="7534" y="7162"/>
                  </a:lnTo>
                  <a:lnTo>
                    <a:pt x="11381" y="7428"/>
                  </a:lnTo>
                  <a:lnTo>
                    <a:pt x="11779" y="7481"/>
                  </a:lnTo>
                  <a:lnTo>
                    <a:pt x="12203" y="7534"/>
                  </a:lnTo>
                  <a:lnTo>
                    <a:pt x="12628" y="7613"/>
                  </a:lnTo>
                  <a:lnTo>
                    <a:pt x="13026" y="7719"/>
                  </a:lnTo>
                  <a:lnTo>
                    <a:pt x="13901" y="7985"/>
                  </a:lnTo>
                  <a:lnTo>
                    <a:pt x="13928" y="7985"/>
                  </a:lnTo>
                  <a:lnTo>
                    <a:pt x="13954" y="7958"/>
                  </a:lnTo>
                  <a:lnTo>
                    <a:pt x="13954" y="7932"/>
                  </a:lnTo>
                  <a:lnTo>
                    <a:pt x="13954" y="7905"/>
                  </a:lnTo>
                  <a:lnTo>
                    <a:pt x="13450" y="7321"/>
                  </a:lnTo>
                  <a:lnTo>
                    <a:pt x="13158" y="6977"/>
                  </a:lnTo>
                  <a:lnTo>
                    <a:pt x="12813" y="6685"/>
                  </a:lnTo>
                  <a:lnTo>
                    <a:pt x="12415" y="6446"/>
                  </a:lnTo>
                  <a:lnTo>
                    <a:pt x="12018" y="6234"/>
                  </a:lnTo>
                  <a:lnTo>
                    <a:pt x="11593" y="6075"/>
                  </a:lnTo>
                  <a:lnTo>
                    <a:pt x="11169" y="5995"/>
                  </a:lnTo>
                  <a:lnTo>
                    <a:pt x="10718" y="5942"/>
                  </a:lnTo>
                  <a:lnTo>
                    <a:pt x="10240" y="5969"/>
                  </a:lnTo>
                  <a:lnTo>
                    <a:pt x="8516" y="6128"/>
                  </a:lnTo>
                  <a:lnTo>
                    <a:pt x="7561" y="5597"/>
                  </a:lnTo>
                  <a:lnTo>
                    <a:pt x="7800" y="1963"/>
                  </a:lnTo>
                  <a:lnTo>
                    <a:pt x="7800" y="1777"/>
                  </a:lnTo>
                  <a:lnTo>
                    <a:pt x="7800" y="1592"/>
                  </a:lnTo>
                  <a:lnTo>
                    <a:pt x="7773" y="1379"/>
                  </a:lnTo>
                  <a:lnTo>
                    <a:pt x="7720" y="1194"/>
                  </a:lnTo>
                  <a:lnTo>
                    <a:pt x="7667" y="1008"/>
                  </a:lnTo>
                  <a:lnTo>
                    <a:pt x="7588" y="849"/>
                  </a:lnTo>
                  <a:lnTo>
                    <a:pt x="7481" y="663"/>
                  </a:lnTo>
                  <a:lnTo>
                    <a:pt x="7375" y="504"/>
                  </a:lnTo>
                  <a:lnTo>
                    <a:pt x="7004" y="27"/>
                  </a:lnTo>
                  <a:lnTo>
                    <a:pt x="6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0"/>
            <p:cNvSpPr/>
            <p:nvPr/>
          </p:nvSpPr>
          <p:spPr>
            <a:xfrm>
              <a:off x="1914497" y="1357426"/>
              <a:ext cx="32133" cy="12727"/>
            </a:xfrm>
            <a:custGeom>
              <a:avLst/>
              <a:gdLst/>
              <a:ahLst/>
              <a:cxnLst/>
              <a:rect l="l" t="t" r="r" b="b"/>
              <a:pathLst>
                <a:path w="1275" h="505" extrusionOk="0">
                  <a:moveTo>
                    <a:pt x="239" y="0"/>
                  </a:moveTo>
                  <a:lnTo>
                    <a:pt x="160" y="27"/>
                  </a:lnTo>
                  <a:lnTo>
                    <a:pt x="80" y="80"/>
                  </a:lnTo>
                  <a:lnTo>
                    <a:pt x="27" y="159"/>
                  </a:lnTo>
                  <a:lnTo>
                    <a:pt x="1" y="239"/>
                  </a:lnTo>
                  <a:lnTo>
                    <a:pt x="27" y="345"/>
                  </a:lnTo>
                  <a:lnTo>
                    <a:pt x="80" y="424"/>
                  </a:lnTo>
                  <a:lnTo>
                    <a:pt x="160" y="478"/>
                  </a:lnTo>
                  <a:lnTo>
                    <a:pt x="239" y="504"/>
                  </a:lnTo>
                  <a:lnTo>
                    <a:pt x="1035" y="504"/>
                  </a:lnTo>
                  <a:lnTo>
                    <a:pt x="1141" y="478"/>
                  </a:lnTo>
                  <a:lnTo>
                    <a:pt x="1221" y="424"/>
                  </a:lnTo>
                  <a:lnTo>
                    <a:pt x="1274" y="345"/>
                  </a:lnTo>
                  <a:lnTo>
                    <a:pt x="1274" y="239"/>
                  </a:lnTo>
                  <a:lnTo>
                    <a:pt x="1274" y="159"/>
                  </a:lnTo>
                  <a:lnTo>
                    <a:pt x="1221" y="80"/>
                  </a:lnTo>
                  <a:lnTo>
                    <a:pt x="1141" y="27"/>
                  </a:lnTo>
                  <a:lnTo>
                    <a:pt x="1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0"/>
            <p:cNvSpPr/>
            <p:nvPr/>
          </p:nvSpPr>
          <p:spPr>
            <a:xfrm>
              <a:off x="1914497" y="1389508"/>
              <a:ext cx="32133" cy="12727"/>
            </a:xfrm>
            <a:custGeom>
              <a:avLst/>
              <a:gdLst/>
              <a:ahLst/>
              <a:cxnLst/>
              <a:rect l="l" t="t" r="r" b="b"/>
              <a:pathLst>
                <a:path w="1275" h="505" extrusionOk="0">
                  <a:moveTo>
                    <a:pt x="160" y="0"/>
                  </a:moveTo>
                  <a:lnTo>
                    <a:pt x="80" y="53"/>
                  </a:lnTo>
                  <a:lnTo>
                    <a:pt x="27" y="160"/>
                  </a:lnTo>
                  <a:lnTo>
                    <a:pt x="1" y="239"/>
                  </a:lnTo>
                  <a:lnTo>
                    <a:pt x="27" y="345"/>
                  </a:lnTo>
                  <a:lnTo>
                    <a:pt x="80" y="425"/>
                  </a:lnTo>
                  <a:lnTo>
                    <a:pt x="160" y="478"/>
                  </a:lnTo>
                  <a:lnTo>
                    <a:pt x="239" y="504"/>
                  </a:lnTo>
                  <a:lnTo>
                    <a:pt x="1035" y="504"/>
                  </a:lnTo>
                  <a:lnTo>
                    <a:pt x="1141" y="478"/>
                  </a:lnTo>
                  <a:lnTo>
                    <a:pt x="1221" y="425"/>
                  </a:lnTo>
                  <a:lnTo>
                    <a:pt x="1274" y="345"/>
                  </a:lnTo>
                  <a:lnTo>
                    <a:pt x="1274" y="239"/>
                  </a:lnTo>
                  <a:lnTo>
                    <a:pt x="1274" y="160"/>
                  </a:lnTo>
                  <a:lnTo>
                    <a:pt x="1221" y="53"/>
                  </a:lnTo>
                  <a:lnTo>
                    <a:pt x="11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0"/>
            <p:cNvSpPr/>
            <p:nvPr/>
          </p:nvSpPr>
          <p:spPr>
            <a:xfrm>
              <a:off x="1914497" y="1421591"/>
              <a:ext cx="32133" cy="12727"/>
            </a:xfrm>
            <a:custGeom>
              <a:avLst/>
              <a:gdLst/>
              <a:ahLst/>
              <a:cxnLst/>
              <a:rect l="l" t="t" r="r" b="b"/>
              <a:pathLst>
                <a:path w="1275" h="505" extrusionOk="0">
                  <a:moveTo>
                    <a:pt x="160" y="1"/>
                  </a:moveTo>
                  <a:lnTo>
                    <a:pt x="80" y="54"/>
                  </a:lnTo>
                  <a:lnTo>
                    <a:pt x="27" y="133"/>
                  </a:lnTo>
                  <a:lnTo>
                    <a:pt x="1" y="239"/>
                  </a:lnTo>
                  <a:lnTo>
                    <a:pt x="27" y="345"/>
                  </a:lnTo>
                  <a:lnTo>
                    <a:pt x="80" y="425"/>
                  </a:lnTo>
                  <a:lnTo>
                    <a:pt x="160" y="478"/>
                  </a:lnTo>
                  <a:lnTo>
                    <a:pt x="239" y="505"/>
                  </a:lnTo>
                  <a:lnTo>
                    <a:pt x="1035" y="505"/>
                  </a:lnTo>
                  <a:lnTo>
                    <a:pt x="1141" y="478"/>
                  </a:lnTo>
                  <a:lnTo>
                    <a:pt x="1221" y="425"/>
                  </a:lnTo>
                  <a:lnTo>
                    <a:pt x="1274" y="345"/>
                  </a:lnTo>
                  <a:lnTo>
                    <a:pt x="1274" y="239"/>
                  </a:lnTo>
                  <a:lnTo>
                    <a:pt x="1274" y="133"/>
                  </a:lnTo>
                  <a:lnTo>
                    <a:pt x="1221" y="54"/>
                  </a:lnTo>
                  <a:lnTo>
                    <a:pt x="11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0"/>
            <p:cNvSpPr/>
            <p:nvPr/>
          </p:nvSpPr>
          <p:spPr>
            <a:xfrm>
              <a:off x="1914497" y="1453019"/>
              <a:ext cx="32133" cy="13383"/>
            </a:xfrm>
            <a:custGeom>
              <a:avLst/>
              <a:gdLst/>
              <a:ahLst/>
              <a:cxnLst/>
              <a:rect l="l" t="t" r="r" b="b"/>
              <a:pathLst>
                <a:path w="1275" h="531" extrusionOk="0">
                  <a:moveTo>
                    <a:pt x="239" y="0"/>
                  </a:moveTo>
                  <a:lnTo>
                    <a:pt x="160" y="27"/>
                  </a:lnTo>
                  <a:lnTo>
                    <a:pt x="80" y="80"/>
                  </a:lnTo>
                  <a:lnTo>
                    <a:pt x="27" y="160"/>
                  </a:lnTo>
                  <a:lnTo>
                    <a:pt x="1" y="266"/>
                  </a:lnTo>
                  <a:lnTo>
                    <a:pt x="27" y="372"/>
                  </a:lnTo>
                  <a:lnTo>
                    <a:pt x="80" y="451"/>
                  </a:lnTo>
                  <a:lnTo>
                    <a:pt x="160" y="504"/>
                  </a:lnTo>
                  <a:lnTo>
                    <a:pt x="239" y="531"/>
                  </a:lnTo>
                  <a:lnTo>
                    <a:pt x="1035" y="531"/>
                  </a:lnTo>
                  <a:lnTo>
                    <a:pt x="1141" y="504"/>
                  </a:lnTo>
                  <a:lnTo>
                    <a:pt x="1221" y="451"/>
                  </a:lnTo>
                  <a:lnTo>
                    <a:pt x="1274" y="372"/>
                  </a:lnTo>
                  <a:lnTo>
                    <a:pt x="1274" y="266"/>
                  </a:lnTo>
                  <a:lnTo>
                    <a:pt x="1274" y="160"/>
                  </a:lnTo>
                  <a:lnTo>
                    <a:pt x="1221" y="80"/>
                  </a:lnTo>
                  <a:lnTo>
                    <a:pt x="1141" y="27"/>
                  </a:lnTo>
                  <a:lnTo>
                    <a:pt x="1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0"/>
            <p:cNvSpPr/>
            <p:nvPr/>
          </p:nvSpPr>
          <p:spPr>
            <a:xfrm>
              <a:off x="1914497" y="1485102"/>
              <a:ext cx="32133" cy="13408"/>
            </a:xfrm>
            <a:custGeom>
              <a:avLst/>
              <a:gdLst/>
              <a:ahLst/>
              <a:cxnLst/>
              <a:rect l="l" t="t" r="r" b="b"/>
              <a:pathLst>
                <a:path w="1275" h="532" extrusionOk="0">
                  <a:moveTo>
                    <a:pt x="239" y="1"/>
                  </a:moveTo>
                  <a:lnTo>
                    <a:pt x="160" y="27"/>
                  </a:lnTo>
                  <a:lnTo>
                    <a:pt x="80" y="80"/>
                  </a:lnTo>
                  <a:lnTo>
                    <a:pt x="27" y="160"/>
                  </a:lnTo>
                  <a:lnTo>
                    <a:pt x="1" y="266"/>
                  </a:lnTo>
                  <a:lnTo>
                    <a:pt x="27" y="372"/>
                  </a:lnTo>
                  <a:lnTo>
                    <a:pt x="80" y="452"/>
                  </a:lnTo>
                  <a:lnTo>
                    <a:pt x="160" y="505"/>
                  </a:lnTo>
                  <a:lnTo>
                    <a:pt x="239" y="531"/>
                  </a:lnTo>
                  <a:lnTo>
                    <a:pt x="1035" y="531"/>
                  </a:lnTo>
                  <a:lnTo>
                    <a:pt x="1141" y="505"/>
                  </a:lnTo>
                  <a:lnTo>
                    <a:pt x="1221" y="452"/>
                  </a:lnTo>
                  <a:lnTo>
                    <a:pt x="1274" y="372"/>
                  </a:lnTo>
                  <a:lnTo>
                    <a:pt x="1274" y="266"/>
                  </a:lnTo>
                  <a:lnTo>
                    <a:pt x="1274" y="160"/>
                  </a:lnTo>
                  <a:lnTo>
                    <a:pt x="1221" y="80"/>
                  </a:lnTo>
                  <a:lnTo>
                    <a:pt x="1141" y="27"/>
                  </a:lnTo>
                  <a:lnTo>
                    <a:pt x="1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0"/>
            <p:cNvSpPr/>
            <p:nvPr/>
          </p:nvSpPr>
          <p:spPr>
            <a:xfrm>
              <a:off x="1891109" y="1260472"/>
              <a:ext cx="39467" cy="39467"/>
            </a:xfrm>
            <a:custGeom>
              <a:avLst/>
              <a:gdLst/>
              <a:ahLst/>
              <a:cxnLst/>
              <a:rect l="l" t="t" r="r" b="b"/>
              <a:pathLst>
                <a:path w="1566" h="1566" extrusionOk="0">
                  <a:moveTo>
                    <a:pt x="796" y="1"/>
                  </a:moveTo>
                  <a:lnTo>
                    <a:pt x="637" y="27"/>
                  </a:lnTo>
                  <a:lnTo>
                    <a:pt x="478" y="54"/>
                  </a:lnTo>
                  <a:lnTo>
                    <a:pt x="345" y="133"/>
                  </a:lnTo>
                  <a:lnTo>
                    <a:pt x="239" y="239"/>
                  </a:lnTo>
                  <a:lnTo>
                    <a:pt x="133" y="346"/>
                  </a:lnTo>
                  <a:lnTo>
                    <a:pt x="53" y="478"/>
                  </a:lnTo>
                  <a:lnTo>
                    <a:pt x="27" y="637"/>
                  </a:lnTo>
                  <a:lnTo>
                    <a:pt x="0" y="796"/>
                  </a:lnTo>
                  <a:lnTo>
                    <a:pt x="27" y="929"/>
                  </a:lnTo>
                  <a:lnTo>
                    <a:pt x="53" y="1088"/>
                  </a:lnTo>
                  <a:lnTo>
                    <a:pt x="133" y="1221"/>
                  </a:lnTo>
                  <a:lnTo>
                    <a:pt x="239" y="1327"/>
                  </a:lnTo>
                  <a:lnTo>
                    <a:pt x="345" y="1433"/>
                  </a:lnTo>
                  <a:lnTo>
                    <a:pt x="478" y="1513"/>
                  </a:lnTo>
                  <a:lnTo>
                    <a:pt x="637" y="1539"/>
                  </a:lnTo>
                  <a:lnTo>
                    <a:pt x="796" y="1566"/>
                  </a:lnTo>
                  <a:lnTo>
                    <a:pt x="955" y="1539"/>
                  </a:lnTo>
                  <a:lnTo>
                    <a:pt x="1088" y="1513"/>
                  </a:lnTo>
                  <a:lnTo>
                    <a:pt x="1221" y="1433"/>
                  </a:lnTo>
                  <a:lnTo>
                    <a:pt x="1327" y="1327"/>
                  </a:lnTo>
                  <a:lnTo>
                    <a:pt x="1433" y="1221"/>
                  </a:lnTo>
                  <a:lnTo>
                    <a:pt x="1512" y="1088"/>
                  </a:lnTo>
                  <a:lnTo>
                    <a:pt x="1565" y="929"/>
                  </a:lnTo>
                  <a:lnTo>
                    <a:pt x="1565" y="796"/>
                  </a:lnTo>
                  <a:lnTo>
                    <a:pt x="1565" y="637"/>
                  </a:lnTo>
                  <a:lnTo>
                    <a:pt x="1512" y="478"/>
                  </a:lnTo>
                  <a:lnTo>
                    <a:pt x="1433" y="346"/>
                  </a:lnTo>
                  <a:lnTo>
                    <a:pt x="1327" y="239"/>
                  </a:lnTo>
                  <a:lnTo>
                    <a:pt x="1221" y="133"/>
                  </a:lnTo>
                  <a:lnTo>
                    <a:pt x="1088" y="54"/>
                  </a:lnTo>
                  <a:lnTo>
                    <a:pt x="955" y="27"/>
                  </a:lnTo>
                  <a:lnTo>
                    <a:pt x="7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0"/>
            <p:cNvSpPr/>
            <p:nvPr/>
          </p:nvSpPr>
          <p:spPr>
            <a:xfrm>
              <a:off x="1911170" y="1294571"/>
              <a:ext cx="39467" cy="39467"/>
            </a:xfrm>
            <a:custGeom>
              <a:avLst/>
              <a:gdLst/>
              <a:ahLst/>
              <a:cxnLst/>
              <a:rect l="l" t="t" r="r" b="b"/>
              <a:pathLst>
                <a:path w="1566" h="1566" extrusionOk="0">
                  <a:moveTo>
                    <a:pt x="769" y="1"/>
                  </a:moveTo>
                  <a:lnTo>
                    <a:pt x="610" y="27"/>
                  </a:lnTo>
                  <a:lnTo>
                    <a:pt x="478" y="54"/>
                  </a:lnTo>
                  <a:lnTo>
                    <a:pt x="345" y="133"/>
                  </a:lnTo>
                  <a:lnTo>
                    <a:pt x="212" y="239"/>
                  </a:lnTo>
                  <a:lnTo>
                    <a:pt x="133" y="345"/>
                  </a:lnTo>
                  <a:lnTo>
                    <a:pt x="53" y="478"/>
                  </a:lnTo>
                  <a:lnTo>
                    <a:pt x="0" y="637"/>
                  </a:lnTo>
                  <a:lnTo>
                    <a:pt x="0" y="796"/>
                  </a:lnTo>
                  <a:lnTo>
                    <a:pt x="0" y="955"/>
                  </a:lnTo>
                  <a:lnTo>
                    <a:pt x="53" y="1088"/>
                  </a:lnTo>
                  <a:lnTo>
                    <a:pt x="133" y="1221"/>
                  </a:lnTo>
                  <a:lnTo>
                    <a:pt x="212" y="1353"/>
                  </a:lnTo>
                  <a:lnTo>
                    <a:pt x="345" y="1433"/>
                  </a:lnTo>
                  <a:lnTo>
                    <a:pt x="478" y="1513"/>
                  </a:lnTo>
                  <a:lnTo>
                    <a:pt x="610" y="1566"/>
                  </a:lnTo>
                  <a:lnTo>
                    <a:pt x="929" y="1566"/>
                  </a:lnTo>
                  <a:lnTo>
                    <a:pt x="1088" y="1513"/>
                  </a:lnTo>
                  <a:lnTo>
                    <a:pt x="1220" y="1433"/>
                  </a:lnTo>
                  <a:lnTo>
                    <a:pt x="1326" y="1353"/>
                  </a:lnTo>
                  <a:lnTo>
                    <a:pt x="1433" y="1221"/>
                  </a:lnTo>
                  <a:lnTo>
                    <a:pt x="1486" y="1088"/>
                  </a:lnTo>
                  <a:lnTo>
                    <a:pt x="1539" y="955"/>
                  </a:lnTo>
                  <a:lnTo>
                    <a:pt x="1565" y="796"/>
                  </a:lnTo>
                  <a:lnTo>
                    <a:pt x="1539" y="637"/>
                  </a:lnTo>
                  <a:lnTo>
                    <a:pt x="1486" y="478"/>
                  </a:lnTo>
                  <a:lnTo>
                    <a:pt x="1433" y="345"/>
                  </a:lnTo>
                  <a:lnTo>
                    <a:pt x="1326" y="239"/>
                  </a:lnTo>
                  <a:lnTo>
                    <a:pt x="1220" y="133"/>
                  </a:lnTo>
                  <a:lnTo>
                    <a:pt x="1088" y="54"/>
                  </a:lnTo>
                  <a:lnTo>
                    <a:pt x="929" y="27"/>
                  </a:lnTo>
                  <a:lnTo>
                    <a:pt x="7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0"/>
            <p:cNvSpPr/>
            <p:nvPr/>
          </p:nvSpPr>
          <p:spPr>
            <a:xfrm>
              <a:off x="1930551" y="1260472"/>
              <a:ext cx="39467" cy="39467"/>
            </a:xfrm>
            <a:custGeom>
              <a:avLst/>
              <a:gdLst/>
              <a:ahLst/>
              <a:cxnLst/>
              <a:rect l="l" t="t" r="r" b="b"/>
              <a:pathLst>
                <a:path w="1566" h="1566" extrusionOk="0">
                  <a:moveTo>
                    <a:pt x="796" y="1"/>
                  </a:moveTo>
                  <a:lnTo>
                    <a:pt x="637" y="27"/>
                  </a:lnTo>
                  <a:lnTo>
                    <a:pt x="478" y="54"/>
                  </a:lnTo>
                  <a:lnTo>
                    <a:pt x="345" y="133"/>
                  </a:lnTo>
                  <a:lnTo>
                    <a:pt x="239" y="239"/>
                  </a:lnTo>
                  <a:lnTo>
                    <a:pt x="133" y="346"/>
                  </a:lnTo>
                  <a:lnTo>
                    <a:pt x="53" y="478"/>
                  </a:lnTo>
                  <a:lnTo>
                    <a:pt x="27" y="637"/>
                  </a:lnTo>
                  <a:lnTo>
                    <a:pt x="0" y="796"/>
                  </a:lnTo>
                  <a:lnTo>
                    <a:pt x="27" y="929"/>
                  </a:lnTo>
                  <a:lnTo>
                    <a:pt x="53" y="1088"/>
                  </a:lnTo>
                  <a:lnTo>
                    <a:pt x="133" y="1221"/>
                  </a:lnTo>
                  <a:lnTo>
                    <a:pt x="239" y="1327"/>
                  </a:lnTo>
                  <a:lnTo>
                    <a:pt x="345" y="1433"/>
                  </a:lnTo>
                  <a:lnTo>
                    <a:pt x="478" y="1513"/>
                  </a:lnTo>
                  <a:lnTo>
                    <a:pt x="637" y="1539"/>
                  </a:lnTo>
                  <a:lnTo>
                    <a:pt x="796" y="1566"/>
                  </a:lnTo>
                  <a:lnTo>
                    <a:pt x="955" y="1539"/>
                  </a:lnTo>
                  <a:lnTo>
                    <a:pt x="1088" y="1513"/>
                  </a:lnTo>
                  <a:lnTo>
                    <a:pt x="1221" y="1433"/>
                  </a:lnTo>
                  <a:lnTo>
                    <a:pt x="1353" y="1327"/>
                  </a:lnTo>
                  <a:lnTo>
                    <a:pt x="1433" y="1221"/>
                  </a:lnTo>
                  <a:lnTo>
                    <a:pt x="1512" y="1088"/>
                  </a:lnTo>
                  <a:lnTo>
                    <a:pt x="1566" y="929"/>
                  </a:lnTo>
                  <a:lnTo>
                    <a:pt x="1566" y="796"/>
                  </a:lnTo>
                  <a:lnTo>
                    <a:pt x="1566" y="637"/>
                  </a:lnTo>
                  <a:lnTo>
                    <a:pt x="1512" y="478"/>
                  </a:lnTo>
                  <a:lnTo>
                    <a:pt x="1433" y="346"/>
                  </a:lnTo>
                  <a:lnTo>
                    <a:pt x="1353" y="239"/>
                  </a:lnTo>
                  <a:lnTo>
                    <a:pt x="1221" y="133"/>
                  </a:lnTo>
                  <a:lnTo>
                    <a:pt x="1088" y="54"/>
                  </a:lnTo>
                  <a:lnTo>
                    <a:pt x="955" y="27"/>
                  </a:lnTo>
                  <a:lnTo>
                    <a:pt x="7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40"/>
          <p:cNvGrpSpPr/>
          <p:nvPr/>
        </p:nvGrpSpPr>
        <p:grpSpPr>
          <a:xfrm>
            <a:off x="6991490" y="1949736"/>
            <a:ext cx="363481" cy="457193"/>
            <a:chOff x="2512174" y="1120094"/>
            <a:chExt cx="342326" cy="425217"/>
          </a:xfrm>
        </p:grpSpPr>
        <p:sp>
          <p:nvSpPr>
            <p:cNvPr id="2644" name="Google Shape;2644;p40"/>
            <p:cNvSpPr/>
            <p:nvPr/>
          </p:nvSpPr>
          <p:spPr>
            <a:xfrm>
              <a:off x="2780279" y="1213015"/>
              <a:ext cx="67543" cy="38787"/>
            </a:xfrm>
            <a:custGeom>
              <a:avLst/>
              <a:gdLst/>
              <a:ahLst/>
              <a:cxnLst/>
              <a:rect l="l" t="t" r="r" b="b"/>
              <a:pathLst>
                <a:path w="2680" h="1539" extrusionOk="0">
                  <a:moveTo>
                    <a:pt x="2335" y="0"/>
                  </a:moveTo>
                  <a:lnTo>
                    <a:pt x="2229" y="53"/>
                  </a:lnTo>
                  <a:lnTo>
                    <a:pt x="1274" y="1035"/>
                  </a:lnTo>
                  <a:lnTo>
                    <a:pt x="160" y="1035"/>
                  </a:lnTo>
                  <a:lnTo>
                    <a:pt x="80" y="1088"/>
                  </a:lnTo>
                  <a:lnTo>
                    <a:pt x="27" y="1167"/>
                  </a:lnTo>
                  <a:lnTo>
                    <a:pt x="0" y="1274"/>
                  </a:lnTo>
                  <a:lnTo>
                    <a:pt x="27" y="1380"/>
                  </a:lnTo>
                  <a:lnTo>
                    <a:pt x="80" y="1459"/>
                  </a:lnTo>
                  <a:lnTo>
                    <a:pt x="160" y="1512"/>
                  </a:lnTo>
                  <a:lnTo>
                    <a:pt x="266" y="1539"/>
                  </a:lnTo>
                  <a:lnTo>
                    <a:pt x="1380" y="1539"/>
                  </a:lnTo>
                  <a:lnTo>
                    <a:pt x="1486" y="1512"/>
                  </a:lnTo>
                  <a:lnTo>
                    <a:pt x="1565" y="1459"/>
                  </a:lnTo>
                  <a:lnTo>
                    <a:pt x="2600" y="425"/>
                  </a:lnTo>
                  <a:lnTo>
                    <a:pt x="2653" y="345"/>
                  </a:lnTo>
                  <a:lnTo>
                    <a:pt x="2680" y="239"/>
                  </a:lnTo>
                  <a:lnTo>
                    <a:pt x="2653" y="159"/>
                  </a:lnTo>
                  <a:lnTo>
                    <a:pt x="2600" y="53"/>
                  </a:lnTo>
                  <a:lnTo>
                    <a:pt x="25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0"/>
            <p:cNvSpPr/>
            <p:nvPr/>
          </p:nvSpPr>
          <p:spPr>
            <a:xfrm>
              <a:off x="2572358" y="1176900"/>
              <a:ext cx="12727" cy="78909"/>
            </a:xfrm>
            <a:custGeom>
              <a:avLst/>
              <a:gdLst/>
              <a:ahLst/>
              <a:cxnLst/>
              <a:rect l="l" t="t" r="r" b="b"/>
              <a:pathLst>
                <a:path w="505" h="3131" extrusionOk="0">
                  <a:moveTo>
                    <a:pt x="266" y="1"/>
                  </a:moveTo>
                  <a:lnTo>
                    <a:pt x="160" y="27"/>
                  </a:lnTo>
                  <a:lnTo>
                    <a:pt x="80" y="80"/>
                  </a:lnTo>
                  <a:lnTo>
                    <a:pt x="27" y="160"/>
                  </a:lnTo>
                  <a:lnTo>
                    <a:pt x="0" y="266"/>
                  </a:lnTo>
                  <a:lnTo>
                    <a:pt x="0" y="2866"/>
                  </a:lnTo>
                  <a:lnTo>
                    <a:pt x="27" y="2972"/>
                  </a:lnTo>
                  <a:lnTo>
                    <a:pt x="80" y="3051"/>
                  </a:lnTo>
                  <a:lnTo>
                    <a:pt x="160" y="3104"/>
                  </a:lnTo>
                  <a:lnTo>
                    <a:pt x="266" y="3131"/>
                  </a:lnTo>
                  <a:lnTo>
                    <a:pt x="372" y="3104"/>
                  </a:lnTo>
                  <a:lnTo>
                    <a:pt x="451" y="3051"/>
                  </a:lnTo>
                  <a:lnTo>
                    <a:pt x="504" y="2972"/>
                  </a:lnTo>
                  <a:lnTo>
                    <a:pt x="504" y="2866"/>
                  </a:lnTo>
                  <a:lnTo>
                    <a:pt x="504" y="266"/>
                  </a:lnTo>
                  <a:lnTo>
                    <a:pt x="504" y="160"/>
                  </a:lnTo>
                  <a:lnTo>
                    <a:pt x="451" y="80"/>
                  </a:lnTo>
                  <a:lnTo>
                    <a:pt x="372" y="27"/>
                  </a:lnTo>
                  <a:lnTo>
                    <a:pt x="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0"/>
            <p:cNvSpPr/>
            <p:nvPr/>
          </p:nvSpPr>
          <p:spPr>
            <a:xfrm>
              <a:off x="2617823" y="1142801"/>
              <a:ext cx="73566" cy="144436"/>
            </a:xfrm>
            <a:custGeom>
              <a:avLst/>
              <a:gdLst/>
              <a:ahLst/>
              <a:cxnLst/>
              <a:rect l="l" t="t" r="r" b="b"/>
              <a:pathLst>
                <a:path w="2919" h="5731" extrusionOk="0">
                  <a:moveTo>
                    <a:pt x="239" y="1"/>
                  </a:moveTo>
                  <a:lnTo>
                    <a:pt x="159" y="27"/>
                  </a:lnTo>
                  <a:lnTo>
                    <a:pt x="80" y="80"/>
                  </a:lnTo>
                  <a:lnTo>
                    <a:pt x="27" y="160"/>
                  </a:lnTo>
                  <a:lnTo>
                    <a:pt x="0" y="240"/>
                  </a:lnTo>
                  <a:lnTo>
                    <a:pt x="0" y="1301"/>
                  </a:lnTo>
                  <a:lnTo>
                    <a:pt x="0" y="1460"/>
                  </a:lnTo>
                  <a:lnTo>
                    <a:pt x="27" y="1619"/>
                  </a:lnTo>
                  <a:lnTo>
                    <a:pt x="80" y="1778"/>
                  </a:lnTo>
                  <a:lnTo>
                    <a:pt x="159" y="1911"/>
                  </a:lnTo>
                  <a:lnTo>
                    <a:pt x="239" y="2043"/>
                  </a:lnTo>
                  <a:lnTo>
                    <a:pt x="345" y="2150"/>
                  </a:lnTo>
                  <a:lnTo>
                    <a:pt x="451" y="2256"/>
                  </a:lnTo>
                  <a:lnTo>
                    <a:pt x="584" y="2335"/>
                  </a:lnTo>
                  <a:lnTo>
                    <a:pt x="2335" y="3343"/>
                  </a:lnTo>
                  <a:lnTo>
                    <a:pt x="2388" y="3396"/>
                  </a:lnTo>
                  <a:lnTo>
                    <a:pt x="2414" y="3476"/>
                  </a:lnTo>
                  <a:lnTo>
                    <a:pt x="2414" y="5465"/>
                  </a:lnTo>
                  <a:lnTo>
                    <a:pt x="2441" y="5572"/>
                  </a:lnTo>
                  <a:lnTo>
                    <a:pt x="2494" y="5651"/>
                  </a:lnTo>
                  <a:lnTo>
                    <a:pt x="2573" y="5704"/>
                  </a:lnTo>
                  <a:lnTo>
                    <a:pt x="2653" y="5731"/>
                  </a:lnTo>
                  <a:lnTo>
                    <a:pt x="2759" y="5704"/>
                  </a:lnTo>
                  <a:lnTo>
                    <a:pt x="2839" y="5651"/>
                  </a:lnTo>
                  <a:lnTo>
                    <a:pt x="2892" y="5572"/>
                  </a:lnTo>
                  <a:lnTo>
                    <a:pt x="2918" y="5465"/>
                  </a:lnTo>
                  <a:lnTo>
                    <a:pt x="2918" y="3476"/>
                  </a:lnTo>
                  <a:lnTo>
                    <a:pt x="2892" y="3317"/>
                  </a:lnTo>
                  <a:lnTo>
                    <a:pt x="2839" y="3158"/>
                  </a:lnTo>
                  <a:lnTo>
                    <a:pt x="2733" y="3025"/>
                  </a:lnTo>
                  <a:lnTo>
                    <a:pt x="2600" y="2919"/>
                  </a:lnTo>
                  <a:lnTo>
                    <a:pt x="982" y="1990"/>
                  </a:lnTo>
                  <a:lnTo>
                    <a:pt x="2547" y="425"/>
                  </a:lnTo>
                  <a:lnTo>
                    <a:pt x="2600" y="346"/>
                  </a:lnTo>
                  <a:lnTo>
                    <a:pt x="2626" y="240"/>
                  </a:lnTo>
                  <a:lnTo>
                    <a:pt x="2600" y="160"/>
                  </a:lnTo>
                  <a:lnTo>
                    <a:pt x="2547" y="80"/>
                  </a:lnTo>
                  <a:lnTo>
                    <a:pt x="2467" y="27"/>
                  </a:lnTo>
                  <a:lnTo>
                    <a:pt x="2361" y="1"/>
                  </a:lnTo>
                  <a:lnTo>
                    <a:pt x="2255" y="27"/>
                  </a:lnTo>
                  <a:lnTo>
                    <a:pt x="2175" y="80"/>
                  </a:lnTo>
                  <a:lnTo>
                    <a:pt x="610" y="1646"/>
                  </a:lnTo>
                  <a:lnTo>
                    <a:pt x="531" y="1486"/>
                  </a:lnTo>
                  <a:lnTo>
                    <a:pt x="504" y="1301"/>
                  </a:lnTo>
                  <a:lnTo>
                    <a:pt x="504" y="240"/>
                  </a:lnTo>
                  <a:lnTo>
                    <a:pt x="478" y="160"/>
                  </a:lnTo>
                  <a:lnTo>
                    <a:pt x="425" y="80"/>
                  </a:lnTo>
                  <a:lnTo>
                    <a:pt x="345" y="27"/>
                  </a:lnTo>
                  <a:lnTo>
                    <a:pt x="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0"/>
            <p:cNvSpPr/>
            <p:nvPr/>
          </p:nvSpPr>
          <p:spPr>
            <a:xfrm>
              <a:off x="2677982" y="1141465"/>
              <a:ext cx="82941" cy="153130"/>
            </a:xfrm>
            <a:custGeom>
              <a:avLst/>
              <a:gdLst/>
              <a:ahLst/>
              <a:cxnLst/>
              <a:rect l="l" t="t" r="r" b="b"/>
              <a:pathLst>
                <a:path w="3291" h="6076" extrusionOk="0">
                  <a:moveTo>
                    <a:pt x="239" y="1"/>
                  </a:moveTo>
                  <a:lnTo>
                    <a:pt x="160" y="54"/>
                  </a:lnTo>
                  <a:lnTo>
                    <a:pt x="107" y="160"/>
                  </a:lnTo>
                  <a:lnTo>
                    <a:pt x="80" y="240"/>
                  </a:lnTo>
                  <a:lnTo>
                    <a:pt x="107" y="346"/>
                  </a:lnTo>
                  <a:lnTo>
                    <a:pt x="160" y="425"/>
                  </a:lnTo>
                  <a:lnTo>
                    <a:pt x="1513" y="1778"/>
                  </a:lnTo>
                  <a:lnTo>
                    <a:pt x="1513" y="3105"/>
                  </a:lnTo>
                  <a:lnTo>
                    <a:pt x="27" y="5678"/>
                  </a:lnTo>
                  <a:lnTo>
                    <a:pt x="1" y="5784"/>
                  </a:lnTo>
                  <a:lnTo>
                    <a:pt x="1" y="5890"/>
                  </a:lnTo>
                  <a:lnTo>
                    <a:pt x="54" y="5969"/>
                  </a:lnTo>
                  <a:lnTo>
                    <a:pt x="107" y="6022"/>
                  </a:lnTo>
                  <a:lnTo>
                    <a:pt x="186" y="6049"/>
                  </a:lnTo>
                  <a:lnTo>
                    <a:pt x="239" y="6076"/>
                  </a:lnTo>
                  <a:lnTo>
                    <a:pt x="319" y="6049"/>
                  </a:lnTo>
                  <a:lnTo>
                    <a:pt x="372" y="6022"/>
                  </a:lnTo>
                  <a:lnTo>
                    <a:pt x="425" y="5996"/>
                  </a:lnTo>
                  <a:lnTo>
                    <a:pt x="478" y="5943"/>
                  </a:lnTo>
                  <a:lnTo>
                    <a:pt x="1990" y="3290"/>
                  </a:lnTo>
                  <a:lnTo>
                    <a:pt x="2017" y="3237"/>
                  </a:lnTo>
                  <a:lnTo>
                    <a:pt x="2017" y="3158"/>
                  </a:lnTo>
                  <a:lnTo>
                    <a:pt x="2017" y="1778"/>
                  </a:lnTo>
                  <a:lnTo>
                    <a:pt x="3237" y="584"/>
                  </a:lnTo>
                  <a:lnTo>
                    <a:pt x="3290" y="505"/>
                  </a:lnTo>
                  <a:lnTo>
                    <a:pt x="3290" y="399"/>
                  </a:lnTo>
                  <a:lnTo>
                    <a:pt x="3290" y="319"/>
                  </a:lnTo>
                  <a:lnTo>
                    <a:pt x="3237" y="213"/>
                  </a:lnTo>
                  <a:lnTo>
                    <a:pt x="3131" y="160"/>
                  </a:lnTo>
                  <a:lnTo>
                    <a:pt x="2945" y="160"/>
                  </a:lnTo>
                  <a:lnTo>
                    <a:pt x="2866" y="213"/>
                  </a:lnTo>
                  <a:lnTo>
                    <a:pt x="1778" y="1327"/>
                  </a:lnTo>
                  <a:lnTo>
                    <a:pt x="531" y="54"/>
                  </a:lnTo>
                  <a:lnTo>
                    <a:pt x="4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0"/>
            <p:cNvSpPr/>
            <p:nvPr/>
          </p:nvSpPr>
          <p:spPr>
            <a:xfrm>
              <a:off x="2542266" y="1210999"/>
              <a:ext cx="274128" cy="334311"/>
            </a:xfrm>
            <a:custGeom>
              <a:avLst/>
              <a:gdLst/>
              <a:ahLst/>
              <a:cxnLst/>
              <a:rect l="l" t="t" r="r" b="b"/>
              <a:pathLst>
                <a:path w="10877" h="13265" extrusionOk="0">
                  <a:moveTo>
                    <a:pt x="9418" y="1"/>
                  </a:moveTo>
                  <a:lnTo>
                    <a:pt x="9418" y="1009"/>
                  </a:lnTo>
                  <a:lnTo>
                    <a:pt x="9365" y="1247"/>
                  </a:lnTo>
                  <a:lnTo>
                    <a:pt x="9285" y="1460"/>
                  </a:lnTo>
                  <a:lnTo>
                    <a:pt x="9073" y="1804"/>
                  </a:lnTo>
                  <a:lnTo>
                    <a:pt x="8993" y="1911"/>
                  </a:lnTo>
                  <a:lnTo>
                    <a:pt x="8861" y="1990"/>
                  </a:lnTo>
                  <a:lnTo>
                    <a:pt x="8702" y="1990"/>
                  </a:lnTo>
                  <a:lnTo>
                    <a:pt x="8569" y="1937"/>
                  </a:lnTo>
                  <a:lnTo>
                    <a:pt x="7932" y="1566"/>
                  </a:lnTo>
                  <a:lnTo>
                    <a:pt x="7773" y="1513"/>
                  </a:lnTo>
                  <a:lnTo>
                    <a:pt x="7614" y="1460"/>
                  </a:lnTo>
                  <a:lnTo>
                    <a:pt x="7428" y="1433"/>
                  </a:lnTo>
                  <a:lnTo>
                    <a:pt x="7269" y="1433"/>
                  </a:lnTo>
                  <a:lnTo>
                    <a:pt x="7110" y="1486"/>
                  </a:lnTo>
                  <a:lnTo>
                    <a:pt x="6951" y="1539"/>
                  </a:lnTo>
                  <a:lnTo>
                    <a:pt x="6792" y="1619"/>
                  </a:lnTo>
                  <a:lnTo>
                    <a:pt x="6659" y="1751"/>
                  </a:lnTo>
                  <a:lnTo>
                    <a:pt x="6420" y="1990"/>
                  </a:lnTo>
                  <a:lnTo>
                    <a:pt x="6341" y="2070"/>
                  </a:lnTo>
                  <a:lnTo>
                    <a:pt x="6261" y="2096"/>
                  </a:lnTo>
                  <a:lnTo>
                    <a:pt x="6155" y="2123"/>
                  </a:lnTo>
                  <a:lnTo>
                    <a:pt x="6075" y="2149"/>
                  </a:lnTo>
                  <a:lnTo>
                    <a:pt x="5784" y="2149"/>
                  </a:lnTo>
                  <a:lnTo>
                    <a:pt x="5651" y="2123"/>
                  </a:lnTo>
                  <a:lnTo>
                    <a:pt x="5518" y="2070"/>
                  </a:lnTo>
                  <a:lnTo>
                    <a:pt x="5439" y="1990"/>
                  </a:lnTo>
                  <a:lnTo>
                    <a:pt x="5359" y="1884"/>
                  </a:lnTo>
                  <a:lnTo>
                    <a:pt x="5200" y="1645"/>
                  </a:lnTo>
                  <a:lnTo>
                    <a:pt x="5120" y="1539"/>
                  </a:lnTo>
                  <a:lnTo>
                    <a:pt x="5041" y="1433"/>
                  </a:lnTo>
                  <a:lnTo>
                    <a:pt x="4935" y="1327"/>
                  </a:lnTo>
                  <a:lnTo>
                    <a:pt x="4829" y="1247"/>
                  </a:lnTo>
                  <a:lnTo>
                    <a:pt x="4696" y="1194"/>
                  </a:lnTo>
                  <a:lnTo>
                    <a:pt x="4563" y="1141"/>
                  </a:lnTo>
                  <a:lnTo>
                    <a:pt x="4431" y="1115"/>
                  </a:lnTo>
                  <a:lnTo>
                    <a:pt x="1645" y="1115"/>
                  </a:lnTo>
                  <a:lnTo>
                    <a:pt x="1539" y="1088"/>
                  </a:lnTo>
                  <a:lnTo>
                    <a:pt x="1460" y="1035"/>
                  </a:lnTo>
                  <a:lnTo>
                    <a:pt x="611" y="213"/>
                  </a:lnTo>
                  <a:lnTo>
                    <a:pt x="27" y="319"/>
                  </a:lnTo>
                  <a:lnTo>
                    <a:pt x="1" y="823"/>
                  </a:lnTo>
                  <a:lnTo>
                    <a:pt x="1035" y="1858"/>
                  </a:lnTo>
                  <a:lnTo>
                    <a:pt x="1115" y="1911"/>
                  </a:lnTo>
                  <a:lnTo>
                    <a:pt x="1194" y="1964"/>
                  </a:lnTo>
                  <a:lnTo>
                    <a:pt x="1274" y="1990"/>
                  </a:lnTo>
                  <a:lnTo>
                    <a:pt x="1698" y="1990"/>
                  </a:lnTo>
                  <a:lnTo>
                    <a:pt x="1751" y="2017"/>
                  </a:lnTo>
                  <a:lnTo>
                    <a:pt x="1751" y="2043"/>
                  </a:lnTo>
                  <a:lnTo>
                    <a:pt x="1539" y="2415"/>
                  </a:lnTo>
                  <a:lnTo>
                    <a:pt x="1460" y="2494"/>
                  </a:lnTo>
                  <a:lnTo>
                    <a:pt x="1380" y="2574"/>
                  </a:lnTo>
                  <a:lnTo>
                    <a:pt x="1274" y="2600"/>
                  </a:lnTo>
                  <a:lnTo>
                    <a:pt x="1168" y="2627"/>
                  </a:lnTo>
                  <a:lnTo>
                    <a:pt x="505" y="2627"/>
                  </a:lnTo>
                  <a:lnTo>
                    <a:pt x="452" y="2653"/>
                  </a:lnTo>
                  <a:lnTo>
                    <a:pt x="399" y="2680"/>
                  </a:lnTo>
                  <a:lnTo>
                    <a:pt x="425" y="2733"/>
                  </a:lnTo>
                  <a:lnTo>
                    <a:pt x="452" y="2786"/>
                  </a:lnTo>
                  <a:lnTo>
                    <a:pt x="1619" y="3343"/>
                  </a:lnTo>
                  <a:lnTo>
                    <a:pt x="1751" y="3396"/>
                  </a:lnTo>
                  <a:lnTo>
                    <a:pt x="1884" y="3370"/>
                  </a:lnTo>
                  <a:lnTo>
                    <a:pt x="1990" y="3317"/>
                  </a:lnTo>
                  <a:lnTo>
                    <a:pt x="2096" y="3210"/>
                  </a:lnTo>
                  <a:lnTo>
                    <a:pt x="2600" y="2309"/>
                  </a:lnTo>
                  <a:lnTo>
                    <a:pt x="2706" y="2176"/>
                  </a:lnTo>
                  <a:lnTo>
                    <a:pt x="2839" y="2070"/>
                  </a:lnTo>
                  <a:lnTo>
                    <a:pt x="2998" y="2017"/>
                  </a:lnTo>
                  <a:lnTo>
                    <a:pt x="3157" y="1990"/>
                  </a:lnTo>
                  <a:lnTo>
                    <a:pt x="4298" y="1990"/>
                  </a:lnTo>
                  <a:lnTo>
                    <a:pt x="4378" y="2017"/>
                  </a:lnTo>
                  <a:lnTo>
                    <a:pt x="4457" y="2096"/>
                  </a:lnTo>
                  <a:lnTo>
                    <a:pt x="4669" y="2441"/>
                  </a:lnTo>
                  <a:lnTo>
                    <a:pt x="4696" y="2521"/>
                  </a:lnTo>
                  <a:lnTo>
                    <a:pt x="4723" y="2600"/>
                  </a:lnTo>
                  <a:lnTo>
                    <a:pt x="4723" y="2786"/>
                  </a:lnTo>
                  <a:lnTo>
                    <a:pt x="4643" y="2945"/>
                  </a:lnTo>
                  <a:lnTo>
                    <a:pt x="4590" y="2998"/>
                  </a:lnTo>
                  <a:lnTo>
                    <a:pt x="4537" y="3051"/>
                  </a:lnTo>
                  <a:lnTo>
                    <a:pt x="4219" y="3317"/>
                  </a:lnTo>
                  <a:lnTo>
                    <a:pt x="3927" y="3635"/>
                  </a:lnTo>
                  <a:lnTo>
                    <a:pt x="3661" y="4006"/>
                  </a:lnTo>
                  <a:lnTo>
                    <a:pt x="3423" y="4457"/>
                  </a:lnTo>
                  <a:lnTo>
                    <a:pt x="3317" y="4696"/>
                  </a:lnTo>
                  <a:lnTo>
                    <a:pt x="3237" y="4961"/>
                  </a:lnTo>
                  <a:lnTo>
                    <a:pt x="3131" y="5253"/>
                  </a:lnTo>
                  <a:lnTo>
                    <a:pt x="3078" y="5545"/>
                  </a:lnTo>
                  <a:lnTo>
                    <a:pt x="3025" y="5863"/>
                  </a:lnTo>
                  <a:lnTo>
                    <a:pt x="2972" y="6208"/>
                  </a:lnTo>
                  <a:lnTo>
                    <a:pt x="2945" y="6553"/>
                  </a:lnTo>
                  <a:lnTo>
                    <a:pt x="2945" y="6924"/>
                  </a:lnTo>
                  <a:lnTo>
                    <a:pt x="2972" y="7561"/>
                  </a:lnTo>
                  <a:lnTo>
                    <a:pt x="3025" y="8197"/>
                  </a:lnTo>
                  <a:lnTo>
                    <a:pt x="3104" y="8861"/>
                  </a:lnTo>
                  <a:lnTo>
                    <a:pt x="3237" y="9497"/>
                  </a:lnTo>
                  <a:lnTo>
                    <a:pt x="3370" y="10107"/>
                  </a:lnTo>
                  <a:lnTo>
                    <a:pt x="3555" y="10691"/>
                  </a:lnTo>
                  <a:lnTo>
                    <a:pt x="3768" y="11248"/>
                  </a:lnTo>
                  <a:lnTo>
                    <a:pt x="3980" y="11726"/>
                  </a:lnTo>
                  <a:lnTo>
                    <a:pt x="4033" y="11832"/>
                  </a:lnTo>
                  <a:lnTo>
                    <a:pt x="4059" y="11938"/>
                  </a:lnTo>
                  <a:lnTo>
                    <a:pt x="4059" y="12070"/>
                  </a:lnTo>
                  <a:lnTo>
                    <a:pt x="4059" y="12177"/>
                  </a:lnTo>
                  <a:lnTo>
                    <a:pt x="4033" y="12283"/>
                  </a:lnTo>
                  <a:lnTo>
                    <a:pt x="3980" y="12362"/>
                  </a:lnTo>
                  <a:lnTo>
                    <a:pt x="3927" y="12468"/>
                  </a:lnTo>
                  <a:lnTo>
                    <a:pt x="3847" y="12548"/>
                  </a:lnTo>
                  <a:lnTo>
                    <a:pt x="3210" y="13211"/>
                  </a:lnTo>
                  <a:lnTo>
                    <a:pt x="3184" y="13238"/>
                  </a:lnTo>
                  <a:lnTo>
                    <a:pt x="3237" y="13264"/>
                  </a:lnTo>
                  <a:lnTo>
                    <a:pt x="8091" y="13264"/>
                  </a:lnTo>
                  <a:lnTo>
                    <a:pt x="8145" y="13238"/>
                  </a:lnTo>
                  <a:lnTo>
                    <a:pt x="8118" y="13211"/>
                  </a:lnTo>
                  <a:lnTo>
                    <a:pt x="7481" y="12548"/>
                  </a:lnTo>
                  <a:lnTo>
                    <a:pt x="7402" y="12468"/>
                  </a:lnTo>
                  <a:lnTo>
                    <a:pt x="7349" y="12362"/>
                  </a:lnTo>
                  <a:lnTo>
                    <a:pt x="7296" y="12283"/>
                  </a:lnTo>
                  <a:lnTo>
                    <a:pt x="7269" y="12177"/>
                  </a:lnTo>
                  <a:lnTo>
                    <a:pt x="7269" y="12070"/>
                  </a:lnTo>
                  <a:lnTo>
                    <a:pt x="7269" y="11938"/>
                  </a:lnTo>
                  <a:lnTo>
                    <a:pt x="7296" y="11832"/>
                  </a:lnTo>
                  <a:lnTo>
                    <a:pt x="7349" y="11726"/>
                  </a:lnTo>
                  <a:lnTo>
                    <a:pt x="7561" y="11248"/>
                  </a:lnTo>
                  <a:lnTo>
                    <a:pt x="7773" y="10691"/>
                  </a:lnTo>
                  <a:lnTo>
                    <a:pt x="7959" y="10107"/>
                  </a:lnTo>
                  <a:lnTo>
                    <a:pt x="8091" y="9497"/>
                  </a:lnTo>
                  <a:lnTo>
                    <a:pt x="8224" y="8861"/>
                  </a:lnTo>
                  <a:lnTo>
                    <a:pt x="8304" y="8197"/>
                  </a:lnTo>
                  <a:lnTo>
                    <a:pt x="8357" y="7561"/>
                  </a:lnTo>
                  <a:lnTo>
                    <a:pt x="8383" y="6924"/>
                  </a:lnTo>
                  <a:lnTo>
                    <a:pt x="8357" y="6261"/>
                  </a:lnTo>
                  <a:lnTo>
                    <a:pt x="8277" y="5677"/>
                  </a:lnTo>
                  <a:lnTo>
                    <a:pt x="8145" y="5147"/>
                  </a:lnTo>
                  <a:lnTo>
                    <a:pt x="7985" y="4669"/>
                  </a:lnTo>
                  <a:lnTo>
                    <a:pt x="7800" y="4245"/>
                  </a:lnTo>
                  <a:lnTo>
                    <a:pt x="7561" y="3847"/>
                  </a:lnTo>
                  <a:lnTo>
                    <a:pt x="7322" y="3529"/>
                  </a:lnTo>
                  <a:lnTo>
                    <a:pt x="7057" y="3263"/>
                  </a:lnTo>
                  <a:lnTo>
                    <a:pt x="7004" y="3184"/>
                  </a:lnTo>
                  <a:lnTo>
                    <a:pt x="6951" y="3104"/>
                  </a:lnTo>
                  <a:lnTo>
                    <a:pt x="6924" y="3025"/>
                  </a:lnTo>
                  <a:lnTo>
                    <a:pt x="6898" y="2945"/>
                  </a:lnTo>
                  <a:lnTo>
                    <a:pt x="6924" y="2839"/>
                  </a:lnTo>
                  <a:lnTo>
                    <a:pt x="6951" y="2759"/>
                  </a:lnTo>
                  <a:lnTo>
                    <a:pt x="6977" y="2680"/>
                  </a:lnTo>
                  <a:lnTo>
                    <a:pt x="7057" y="2600"/>
                  </a:lnTo>
                  <a:lnTo>
                    <a:pt x="7269" y="2362"/>
                  </a:lnTo>
                  <a:lnTo>
                    <a:pt x="7322" y="2335"/>
                  </a:lnTo>
                  <a:lnTo>
                    <a:pt x="7375" y="2309"/>
                  </a:lnTo>
                  <a:lnTo>
                    <a:pt x="7455" y="2309"/>
                  </a:lnTo>
                  <a:lnTo>
                    <a:pt x="7508" y="2335"/>
                  </a:lnTo>
                  <a:lnTo>
                    <a:pt x="8834" y="3104"/>
                  </a:lnTo>
                  <a:lnTo>
                    <a:pt x="8940" y="3157"/>
                  </a:lnTo>
                  <a:lnTo>
                    <a:pt x="10771" y="3157"/>
                  </a:lnTo>
                  <a:lnTo>
                    <a:pt x="10850" y="3131"/>
                  </a:lnTo>
                  <a:lnTo>
                    <a:pt x="10877" y="3078"/>
                  </a:lnTo>
                  <a:lnTo>
                    <a:pt x="10877" y="2998"/>
                  </a:lnTo>
                  <a:lnTo>
                    <a:pt x="10824" y="2945"/>
                  </a:lnTo>
                  <a:lnTo>
                    <a:pt x="9763" y="2521"/>
                  </a:lnTo>
                  <a:lnTo>
                    <a:pt x="9736" y="2494"/>
                  </a:lnTo>
                  <a:lnTo>
                    <a:pt x="9736" y="2441"/>
                  </a:lnTo>
                  <a:lnTo>
                    <a:pt x="10187" y="1645"/>
                  </a:lnTo>
                  <a:lnTo>
                    <a:pt x="10240" y="1539"/>
                  </a:lnTo>
                  <a:lnTo>
                    <a:pt x="10267" y="1407"/>
                  </a:lnTo>
                  <a:lnTo>
                    <a:pt x="10293" y="1300"/>
                  </a:lnTo>
                  <a:lnTo>
                    <a:pt x="10320" y="1168"/>
                  </a:lnTo>
                  <a:lnTo>
                    <a:pt x="10320" y="531"/>
                  </a:lnTo>
                  <a:lnTo>
                    <a:pt x="94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0"/>
            <p:cNvSpPr/>
            <p:nvPr/>
          </p:nvSpPr>
          <p:spPr>
            <a:xfrm>
              <a:off x="2622486" y="1224382"/>
              <a:ext cx="193908" cy="320929"/>
            </a:xfrm>
            <a:custGeom>
              <a:avLst/>
              <a:gdLst/>
              <a:ahLst/>
              <a:cxnLst/>
              <a:rect l="l" t="t" r="r" b="b"/>
              <a:pathLst>
                <a:path w="7694" h="12734" extrusionOk="0">
                  <a:moveTo>
                    <a:pt x="6235" y="0"/>
                  </a:moveTo>
                  <a:lnTo>
                    <a:pt x="6235" y="478"/>
                  </a:lnTo>
                  <a:lnTo>
                    <a:pt x="6182" y="716"/>
                  </a:lnTo>
                  <a:lnTo>
                    <a:pt x="6102" y="929"/>
                  </a:lnTo>
                  <a:lnTo>
                    <a:pt x="5890" y="1273"/>
                  </a:lnTo>
                  <a:lnTo>
                    <a:pt x="5810" y="1380"/>
                  </a:lnTo>
                  <a:lnTo>
                    <a:pt x="5678" y="1459"/>
                  </a:lnTo>
                  <a:lnTo>
                    <a:pt x="5519" y="1459"/>
                  </a:lnTo>
                  <a:lnTo>
                    <a:pt x="5386" y="1406"/>
                  </a:lnTo>
                  <a:lnTo>
                    <a:pt x="4749" y="1035"/>
                  </a:lnTo>
                  <a:lnTo>
                    <a:pt x="4590" y="982"/>
                  </a:lnTo>
                  <a:lnTo>
                    <a:pt x="4431" y="929"/>
                  </a:lnTo>
                  <a:lnTo>
                    <a:pt x="4245" y="902"/>
                  </a:lnTo>
                  <a:lnTo>
                    <a:pt x="4086" y="902"/>
                  </a:lnTo>
                  <a:lnTo>
                    <a:pt x="3927" y="955"/>
                  </a:lnTo>
                  <a:lnTo>
                    <a:pt x="3768" y="1008"/>
                  </a:lnTo>
                  <a:lnTo>
                    <a:pt x="3609" y="1088"/>
                  </a:lnTo>
                  <a:lnTo>
                    <a:pt x="3476" y="1220"/>
                  </a:lnTo>
                  <a:lnTo>
                    <a:pt x="3237" y="1459"/>
                  </a:lnTo>
                  <a:lnTo>
                    <a:pt x="3158" y="1539"/>
                  </a:lnTo>
                  <a:lnTo>
                    <a:pt x="3078" y="1565"/>
                  </a:lnTo>
                  <a:lnTo>
                    <a:pt x="2972" y="1592"/>
                  </a:lnTo>
                  <a:lnTo>
                    <a:pt x="2892" y="1618"/>
                  </a:lnTo>
                  <a:lnTo>
                    <a:pt x="2601" y="1618"/>
                  </a:lnTo>
                  <a:lnTo>
                    <a:pt x="2521" y="1592"/>
                  </a:lnTo>
                  <a:lnTo>
                    <a:pt x="2495" y="1778"/>
                  </a:lnTo>
                  <a:lnTo>
                    <a:pt x="2548" y="1937"/>
                  </a:lnTo>
                  <a:lnTo>
                    <a:pt x="2601" y="2096"/>
                  </a:lnTo>
                  <a:lnTo>
                    <a:pt x="2707" y="2255"/>
                  </a:lnTo>
                  <a:lnTo>
                    <a:pt x="2945" y="2520"/>
                  </a:lnTo>
                  <a:lnTo>
                    <a:pt x="3158" y="2839"/>
                  </a:lnTo>
                  <a:lnTo>
                    <a:pt x="3343" y="3210"/>
                  </a:lnTo>
                  <a:lnTo>
                    <a:pt x="3529" y="3634"/>
                  </a:lnTo>
                  <a:lnTo>
                    <a:pt x="3662" y="4085"/>
                  </a:lnTo>
                  <a:lnTo>
                    <a:pt x="3768" y="4563"/>
                  </a:lnTo>
                  <a:lnTo>
                    <a:pt x="3821" y="5120"/>
                  </a:lnTo>
                  <a:lnTo>
                    <a:pt x="3847" y="5703"/>
                  </a:lnTo>
                  <a:lnTo>
                    <a:pt x="3821" y="6287"/>
                  </a:lnTo>
                  <a:lnTo>
                    <a:pt x="3768" y="6897"/>
                  </a:lnTo>
                  <a:lnTo>
                    <a:pt x="3715" y="7481"/>
                  </a:lnTo>
                  <a:lnTo>
                    <a:pt x="3609" y="8091"/>
                  </a:lnTo>
                  <a:lnTo>
                    <a:pt x="3476" y="8648"/>
                  </a:lnTo>
                  <a:lnTo>
                    <a:pt x="3317" y="9205"/>
                  </a:lnTo>
                  <a:lnTo>
                    <a:pt x="3131" y="9736"/>
                  </a:lnTo>
                  <a:lnTo>
                    <a:pt x="2945" y="10213"/>
                  </a:lnTo>
                  <a:lnTo>
                    <a:pt x="2892" y="10399"/>
                  </a:lnTo>
                  <a:lnTo>
                    <a:pt x="2839" y="10584"/>
                  </a:lnTo>
                  <a:lnTo>
                    <a:pt x="2839" y="10770"/>
                  </a:lnTo>
                  <a:lnTo>
                    <a:pt x="2866" y="10956"/>
                  </a:lnTo>
                  <a:lnTo>
                    <a:pt x="2919" y="11142"/>
                  </a:lnTo>
                  <a:lnTo>
                    <a:pt x="2972" y="11301"/>
                  </a:lnTo>
                  <a:lnTo>
                    <a:pt x="3078" y="11460"/>
                  </a:lnTo>
                  <a:lnTo>
                    <a:pt x="3211" y="11619"/>
                  </a:lnTo>
                  <a:lnTo>
                    <a:pt x="3264" y="11672"/>
                  </a:lnTo>
                  <a:lnTo>
                    <a:pt x="3290" y="11725"/>
                  </a:lnTo>
                  <a:lnTo>
                    <a:pt x="3317" y="11778"/>
                  </a:lnTo>
                  <a:lnTo>
                    <a:pt x="3317" y="11858"/>
                  </a:lnTo>
                  <a:lnTo>
                    <a:pt x="3290" y="11911"/>
                  </a:lnTo>
                  <a:lnTo>
                    <a:pt x="3264" y="11964"/>
                  </a:lnTo>
                  <a:lnTo>
                    <a:pt x="3211" y="12017"/>
                  </a:lnTo>
                  <a:lnTo>
                    <a:pt x="3158" y="12043"/>
                  </a:lnTo>
                  <a:lnTo>
                    <a:pt x="3078" y="12070"/>
                  </a:lnTo>
                  <a:lnTo>
                    <a:pt x="638" y="12070"/>
                  </a:lnTo>
                  <a:lnTo>
                    <a:pt x="27" y="12680"/>
                  </a:lnTo>
                  <a:lnTo>
                    <a:pt x="1" y="12707"/>
                  </a:lnTo>
                  <a:lnTo>
                    <a:pt x="54" y="12733"/>
                  </a:lnTo>
                  <a:lnTo>
                    <a:pt x="4908" y="12733"/>
                  </a:lnTo>
                  <a:lnTo>
                    <a:pt x="4962" y="12707"/>
                  </a:lnTo>
                  <a:lnTo>
                    <a:pt x="4935" y="12680"/>
                  </a:lnTo>
                  <a:lnTo>
                    <a:pt x="4298" y="12017"/>
                  </a:lnTo>
                  <a:lnTo>
                    <a:pt x="4219" y="11937"/>
                  </a:lnTo>
                  <a:lnTo>
                    <a:pt x="4166" y="11831"/>
                  </a:lnTo>
                  <a:lnTo>
                    <a:pt x="4113" y="11752"/>
                  </a:lnTo>
                  <a:lnTo>
                    <a:pt x="4086" y="11646"/>
                  </a:lnTo>
                  <a:lnTo>
                    <a:pt x="4086" y="11539"/>
                  </a:lnTo>
                  <a:lnTo>
                    <a:pt x="4086" y="11407"/>
                  </a:lnTo>
                  <a:lnTo>
                    <a:pt x="4113" y="11301"/>
                  </a:lnTo>
                  <a:lnTo>
                    <a:pt x="4166" y="11195"/>
                  </a:lnTo>
                  <a:lnTo>
                    <a:pt x="4378" y="10717"/>
                  </a:lnTo>
                  <a:lnTo>
                    <a:pt x="4590" y="10160"/>
                  </a:lnTo>
                  <a:lnTo>
                    <a:pt x="4776" y="9576"/>
                  </a:lnTo>
                  <a:lnTo>
                    <a:pt x="4908" y="8966"/>
                  </a:lnTo>
                  <a:lnTo>
                    <a:pt x="5041" y="8330"/>
                  </a:lnTo>
                  <a:lnTo>
                    <a:pt x="5121" y="7666"/>
                  </a:lnTo>
                  <a:lnTo>
                    <a:pt x="5174" y="7030"/>
                  </a:lnTo>
                  <a:lnTo>
                    <a:pt x="5200" y="6393"/>
                  </a:lnTo>
                  <a:lnTo>
                    <a:pt x="5174" y="5730"/>
                  </a:lnTo>
                  <a:lnTo>
                    <a:pt x="5094" y="5146"/>
                  </a:lnTo>
                  <a:lnTo>
                    <a:pt x="4962" y="4616"/>
                  </a:lnTo>
                  <a:lnTo>
                    <a:pt x="4802" y="4138"/>
                  </a:lnTo>
                  <a:lnTo>
                    <a:pt x="4617" y="3714"/>
                  </a:lnTo>
                  <a:lnTo>
                    <a:pt x="4378" y="3316"/>
                  </a:lnTo>
                  <a:lnTo>
                    <a:pt x="4139" y="2998"/>
                  </a:lnTo>
                  <a:lnTo>
                    <a:pt x="3874" y="2732"/>
                  </a:lnTo>
                  <a:lnTo>
                    <a:pt x="3821" y="2653"/>
                  </a:lnTo>
                  <a:lnTo>
                    <a:pt x="3768" y="2573"/>
                  </a:lnTo>
                  <a:lnTo>
                    <a:pt x="3741" y="2494"/>
                  </a:lnTo>
                  <a:lnTo>
                    <a:pt x="3715" y="2414"/>
                  </a:lnTo>
                  <a:lnTo>
                    <a:pt x="3741" y="2308"/>
                  </a:lnTo>
                  <a:lnTo>
                    <a:pt x="3768" y="2228"/>
                  </a:lnTo>
                  <a:lnTo>
                    <a:pt x="3794" y="2149"/>
                  </a:lnTo>
                  <a:lnTo>
                    <a:pt x="3874" y="2069"/>
                  </a:lnTo>
                  <a:lnTo>
                    <a:pt x="4086" y="1831"/>
                  </a:lnTo>
                  <a:lnTo>
                    <a:pt x="4139" y="1804"/>
                  </a:lnTo>
                  <a:lnTo>
                    <a:pt x="4192" y="1778"/>
                  </a:lnTo>
                  <a:lnTo>
                    <a:pt x="4272" y="1778"/>
                  </a:lnTo>
                  <a:lnTo>
                    <a:pt x="4325" y="1804"/>
                  </a:lnTo>
                  <a:lnTo>
                    <a:pt x="5651" y="2573"/>
                  </a:lnTo>
                  <a:lnTo>
                    <a:pt x="5757" y="2626"/>
                  </a:lnTo>
                  <a:lnTo>
                    <a:pt x="7588" y="2626"/>
                  </a:lnTo>
                  <a:lnTo>
                    <a:pt x="7667" y="2600"/>
                  </a:lnTo>
                  <a:lnTo>
                    <a:pt x="7694" y="2547"/>
                  </a:lnTo>
                  <a:lnTo>
                    <a:pt x="7694" y="2467"/>
                  </a:lnTo>
                  <a:lnTo>
                    <a:pt x="7641" y="2414"/>
                  </a:lnTo>
                  <a:lnTo>
                    <a:pt x="6580" y="1990"/>
                  </a:lnTo>
                  <a:lnTo>
                    <a:pt x="6553" y="1963"/>
                  </a:lnTo>
                  <a:lnTo>
                    <a:pt x="6553" y="1910"/>
                  </a:lnTo>
                  <a:lnTo>
                    <a:pt x="7004" y="1114"/>
                  </a:lnTo>
                  <a:lnTo>
                    <a:pt x="7057" y="1008"/>
                  </a:lnTo>
                  <a:lnTo>
                    <a:pt x="7084" y="876"/>
                  </a:lnTo>
                  <a:lnTo>
                    <a:pt x="7110" y="769"/>
                  </a:lnTo>
                  <a:lnTo>
                    <a:pt x="7137" y="637"/>
                  </a:lnTo>
                  <a:lnTo>
                    <a:pt x="713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0"/>
            <p:cNvSpPr/>
            <p:nvPr/>
          </p:nvSpPr>
          <p:spPr>
            <a:xfrm>
              <a:off x="2685341" y="1120094"/>
              <a:ext cx="86268" cy="38787"/>
            </a:xfrm>
            <a:custGeom>
              <a:avLst/>
              <a:gdLst/>
              <a:ahLst/>
              <a:cxnLst/>
              <a:rect l="l" t="t" r="r" b="b"/>
              <a:pathLst>
                <a:path w="3423" h="1539" extrusionOk="0">
                  <a:moveTo>
                    <a:pt x="1486" y="0"/>
                  </a:moveTo>
                  <a:lnTo>
                    <a:pt x="1274" y="27"/>
                  </a:lnTo>
                  <a:lnTo>
                    <a:pt x="1088" y="106"/>
                  </a:lnTo>
                  <a:lnTo>
                    <a:pt x="929" y="212"/>
                  </a:lnTo>
                  <a:lnTo>
                    <a:pt x="770" y="371"/>
                  </a:lnTo>
                  <a:lnTo>
                    <a:pt x="690" y="451"/>
                  </a:lnTo>
                  <a:lnTo>
                    <a:pt x="584" y="531"/>
                  </a:lnTo>
                  <a:lnTo>
                    <a:pt x="478" y="584"/>
                  </a:lnTo>
                  <a:lnTo>
                    <a:pt x="319" y="584"/>
                  </a:lnTo>
                  <a:lnTo>
                    <a:pt x="160" y="610"/>
                  </a:lnTo>
                  <a:lnTo>
                    <a:pt x="1" y="663"/>
                  </a:lnTo>
                  <a:lnTo>
                    <a:pt x="107" y="716"/>
                  </a:lnTo>
                  <a:lnTo>
                    <a:pt x="186" y="849"/>
                  </a:lnTo>
                  <a:lnTo>
                    <a:pt x="239" y="981"/>
                  </a:lnTo>
                  <a:lnTo>
                    <a:pt x="292" y="1141"/>
                  </a:lnTo>
                  <a:lnTo>
                    <a:pt x="345" y="1432"/>
                  </a:lnTo>
                  <a:lnTo>
                    <a:pt x="345" y="1512"/>
                  </a:lnTo>
                  <a:lnTo>
                    <a:pt x="319" y="1539"/>
                  </a:lnTo>
                  <a:lnTo>
                    <a:pt x="3316" y="1539"/>
                  </a:lnTo>
                  <a:lnTo>
                    <a:pt x="3369" y="1512"/>
                  </a:lnTo>
                  <a:lnTo>
                    <a:pt x="3423" y="1459"/>
                  </a:lnTo>
                  <a:lnTo>
                    <a:pt x="3423" y="1379"/>
                  </a:lnTo>
                  <a:lnTo>
                    <a:pt x="3423" y="1220"/>
                  </a:lnTo>
                  <a:lnTo>
                    <a:pt x="3369" y="1061"/>
                  </a:lnTo>
                  <a:lnTo>
                    <a:pt x="3290" y="928"/>
                  </a:lnTo>
                  <a:lnTo>
                    <a:pt x="3210" y="822"/>
                  </a:lnTo>
                  <a:lnTo>
                    <a:pt x="3078" y="716"/>
                  </a:lnTo>
                  <a:lnTo>
                    <a:pt x="2945" y="637"/>
                  </a:lnTo>
                  <a:lnTo>
                    <a:pt x="2786" y="610"/>
                  </a:lnTo>
                  <a:lnTo>
                    <a:pt x="2627" y="584"/>
                  </a:lnTo>
                  <a:lnTo>
                    <a:pt x="2494" y="584"/>
                  </a:lnTo>
                  <a:lnTo>
                    <a:pt x="2388" y="531"/>
                  </a:lnTo>
                  <a:lnTo>
                    <a:pt x="2282" y="451"/>
                  </a:lnTo>
                  <a:lnTo>
                    <a:pt x="2176" y="371"/>
                  </a:lnTo>
                  <a:lnTo>
                    <a:pt x="2043" y="212"/>
                  </a:lnTo>
                  <a:lnTo>
                    <a:pt x="1884" y="106"/>
                  </a:lnTo>
                  <a:lnTo>
                    <a:pt x="1698" y="27"/>
                  </a:lnTo>
                  <a:lnTo>
                    <a:pt x="1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0"/>
            <p:cNvSpPr/>
            <p:nvPr/>
          </p:nvSpPr>
          <p:spPr>
            <a:xfrm>
              <a:off x="2618479" y="1313951"/>
              <a:ext cx="67568" cy="12727"/>
            </a:xfrm>
            <a:custGeom>
              <a:avLst/>
              <a:gdLst/>
              <a:ahLst/>
              <a:cxnLst/>
              <a:rect l="l" t="t" r="r" b="b"/>
              <a:pathLst>
                <a:path w="2681" h="505" extrusionOk="0">
                  <a:moveTo>
                    <a:pt x="266" y="1"/>
                  </a:moveTo>
                  <a:lnTo>
                    <a:pt x="160" y="27"/>
                  </a:lnTo>
                  <a:lnTo>
                    <a:pt x="80" y="80"/>
                  </a:lnTo>
                  <a:lnTo>
                    <a:pt x="27" y="160"/>
                  </a:lnTo>
                  <a:lnTo>
                    <a:pt x="1" y="240"/>
                  </a:lnTo>
                  <a:lnTo>
                    <a:pt x="27" y="346"/>
                  </a:lnTo>
                  <a:lnTo>
                    <a:pt x="80" y="425"/>
                  </a:lnTo>
                  <a:lnTo>
                    <a:pt x="160" y="478"/>
                  </a:lnTo>
                  <a:lnTo>
                    <a:pt x="266" y="505"/>
                  </a:lnTo>
                  <a:lnTo>
                    <a:pt x="2415" y="505"/>
                  </a:lnTo>
                  <a:lnTo>
                    <a:pt x="2521" y="478"/>
                  </a:lnTo>
                  <a:lnTo>
                    <a:pt x="2600" y="425"/>
                  </a:lnTo>
                  <a:lnTo>
                    <a:pt x="2654" y="346"/>
                  </a:lnTo>
                  <a:lnTo>
                    <a:pt x="2680" y="240"/>
                  </a:lnTo>
                  <a:lnTo>
                    <a:pt x="2654" y="160"/>
                  </a:lnTo>
                  <a:lnTo>
                    <a:pt x="2600" y="80"/>
                  </a:lnTo>
                  <a:lnTo>
                    <a:pt x="2521" y="27"/>
                  </a:lnTo>
                  <a:lnTo>
                    <a:pt x="2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0"/>
            <p:cNvSpPr/>
            <p:nvPr/>
          </p:nvSpPr>
          <p:spPr>
            <a:xfrm>
              <a:off x="2608448" y="1347395"/>
              <a:ext cx="77598" cy="12727"/>
            </a:xfrm>
            <a:custGeom>
              <a:avLst/>
              <a:gdLst/>
              <a:ahLst/>
              <a:cxnLst/>
              <a:rect l="l" t="t" r="r" b="b"/>
              <a:pathLst>
                <a:path w="3079" h="505" extrusionOk="0">
                  <a:moveTo>
                    <a:pt x="240" y="0"/>
                  </a:moveTo>
                  <a:lnTo>
                    <a:pt x="160" y="27"/>
                  </a:lnTo>
                  <a:lnTo>
                    <a:pt x="80" y="80"/>
                  </a:lnTo>
                  <a:lnTo>
                    <a:pt x="1" y="159"/>
                  </a:lnTo>
                  <a:lnTo>
                    <a:pt x="1" y="265"/>
                  </a:lnTo>
                  <a:lnTo>
                    <a:pt x="1" y="345"/>
                  </a:lnTo>
                  <a:lnTo>
                    <a:pt x="80" y="425"/>
                  </a:lnTo>
                  <a:lnTo>
                    <a:pt x="160" y="478"/>
                  </a:lnTo>
                  <a:lnTo>
                    <a:pt x="240" y="504"/>
                  </a:lnTo>
                  <a:lnTo>
                    <a:pt x="2813" y="504"/>
                  </a:lnTo>
                  <a:lnTo>
                    <a:pt x="2919" y="478"/>
                  </a:lnTo>
                  <a:lnTo>
                    <a:pt x="2998" y="425"/>
                  </a:lnTo>
                  <a:lnTo>
                    <a:pt x="3052" y="345"/>
                  </a:lnTo>
                  <a:lnTo>
                    <a:pt x="3078" y="265"/>
                  </a:lnTo>
                  <a:lnTo>
                    <a:pt x="3052" y="159"/>
                  </a:lnTo>
                  <a:lnTo>
                    <a:pt x="2998" y="80"/>
                  </a:lnTo>
                  <a:lnTo>
                    <a:pt x="2919" y="27"/>
                  </a:lnTo>
                  <a:lnTo>
                    <a:pt x="2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0"/>
            <p:cNvSpPr/>
            <p:nvPr/>
          </p:nvSpPr>
          <p:spPr>
            <a:xfrm>
              <a:off x="2607793" y="1414913"/>
              <a:ext cx="78254" cy="12727"/>
            </a:xfrm>
            <a:custGeom>
              <a:avLst/>
              <a:gdLst/>
              <a:ahLst/>
              <a:cxnLst/>
              <a:rect l="l" t="t" r="r" b="b"/>
              <a:pathLst>
                <a:path w="3105" h="505" extrusionOk="0">
                  <a:moveTo>
                    <a:pt x="160" y="0"/>
                  </a:moveTo>
                  <a:lnTo>
                    <a:pt x="80" y="53"/>
                  </a:lnTo>
                  <a:lnTo>
                    <a:pt x="27" y="133"/>
                  </a:lnTo>
                  <a:lnTo>
                    <a:pt x="0" y="239"/>
                  </a:lnTo>
                  <a:lnTo>
                    <a:pt x="27" y="345"/>
                  </a:lnTo>
                  <a:lnTo>
                    <a:pt x="80" y="425"/>
                  </a:lnTo>
                  <a:lnTo>
                    <a:pt x="160" y="478"/>
                  </a:lnTo>
                  <a:lnTo>
                    <a:pt x="266" y="504"/>
                  </a:lnTo>
                  <a:lnTo>
                    <a:pt x="2839" y="504"/>
                  </a:lnTo>
                  <a:lnTo>
                    <a:pt x="2945" y="478"/>
                  </a:lnTo>
                  <a:lnTo>
                    <a:pt x="3024" y="425"/>
                  </a:lnTo>
                  <a:lnTo>
                    <a:pt x="3078" y="345"/>
                  </a:lnTo>
                  <a:lnTo>
                    <a:pt x="3104" y="239"/>
                  </a:lnTo>
                  <a:lnTo>
                    <a:pt x="3078" y="133"/>
                  </a:lnTo>
                  <a:lnTo>
                    <a:pt x="3024" y="53"/>
                  </a:lnTo>
                  <a:lnTo>
                    <a:pt x="2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0"/>
            <p:cNvSpPr/>
            <p:nvPr/>
          </p:nvSpPr>
          <p:spPr>
            <a:xfrm>
              <a:off x="2691364" y="1380814"/>
              <a:ext cx="72886" cy="80245"/>
            </a:xfrm>
            <a:custGeom>
              <a:avLst/>
              <a:gdLst/>
              <a:ahLst/>
              <a:cxnLst/>
              <a:rect l="l" t="t" r="r" b="b"/>
              <a:pathLst>
                <a:path w="2892" h="3184" extrusionOk="0">
                  <a:moveTo>
                    <a:pt x="266" y="0"/>
                  </a:moveTo>
                  <a:lnTo>
                    <a:pt x="159" y="27"/>
                  </a:lnTo>
                  <a:lnTo>
                    <a:pt x="80" y="80"/>
                  </a:lnTo>
                  <a:lnTo>
                    <a:pt x="27" y="160"/>
                  </a:lnTo>
                  <a:lnTo>
                    <a:pt x="0" y="266"/>
                  </a:lnTo>
                  <a:lnTo>
                    <a:pt x="27" y="372"/>
                  </a:lnTo>
                  <a:lnTo>
                    <a:pt x="80" y="451"/>
                  </a:lnTo>
                  <a:lnTo>
                    <a:pt x="159" y="505"/>
                  </a:lnTo>
                  <a:lnTo>
                    <a:pt x="266" y="531"/>
                  </a:lnTo>
                  <a:lnTo>
                    <a:pt x="2653" y="531"/>
                  </a:lnTo>
                  <a:lnTo>
                    <a:pt x="2733" y="505"/>
                  </a:lnTo>
                  <a:lnTo>
                    <a:pt x="2812" y="451"/>
                  </a:lnTo>
                  <a:lnTo>
                    <a:pt x="2865" y="372"/>
                  </a:lnTo>
                  <a:lnTo>
                    <a:pt x="2892" y="266"/>
                  </a:lnTo>
                  <a:lnTo>
                    <a:pt x="2865" y="160"/>
                  </a:lnTo>
                  <a:lnTo>
                    <a:pt x="2812" y="80"/>
                  </a:lnTo>
                  <a:lnTo>
                    <a:pt x="2733" y="27"/>
                  </a:lnTo>
                  <a:lnTo>
                    <a:pt x="2653" y="0"/>
                  </a:lnTo>
                  <a:close/>
                  <a:moveTo>
                    <a:pt x="266" y="2680"/>
                  </a:moveTo>
                  <a:lnTo>
                    <a:pt x="159" y="2706"/>
                  </a:lnTo>
                  <a:lnTo>
                    <a:pt x="80" y="2759"/>
                  </a:lnTo>
                  <a:lnTo>
                    <a:pt x="27" y="2839"/>
                  </a:lnTo>
                  <a:lnTo>
                    <a:pt x="0" y="2918"/>
                  </a:lnTo>
                  <a:lnTo>
                    <a:pt x="27" y="3025"/>
                  </a:lnTo>
                  <a:lnTo>
                    <a:pt x="80" y="3104"/>
                  </a:lnTo>
                  <a:lnTo>
                    <a:pt x="159" y="3157"/>
                  </a:lnTo>
                  <a:lnTo>
                    <a:pt x="266" y="3184"/>
                  </a:lnTo>
                  <a:lnTo>
                    <a:pt x="2335" y="3184"/>
                  </a:lnTo>
                  <a:lnTo>
                    <a:pt x="2414" y="3157"/>
                  </a:lnTo>
                  <a:lnTo>
                    <a:pt x="2494" y="3104"/>
                  </a:lnTo>
                  <a:lnTo>
                    <a:pt x="2547" y="3025"/>
                  </a:lnTo>
                  <a:lnTo>
                    <a:pt x="2573" y="2918"/>
                  </a:lnTo>
                  <a:lnTo>
                    <a:pt x="2547" y="2839"/>
                  </a:lnTo>
                  <a:lnTo>
                    <a:pt x="2494" y="2759"/>
                  </a:lnTo>
                  <a:lnTo>
                    <a:pt x="2414" y="2706"/>
                  </a:lnTo>
                  <a:lnTo>
                    <a:pt x="2335" y="26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0"/>
            <p:cNvSpPr/>
            <p:nvPr/>
          </p:nvSpPr>
          <p:spPr>
            <a:xfrm>
              <a:off x="2718104" y="1380814"/>
              <a:ext cx="46146" cy="13408"/>
            </a:xfrm>
            <a:custGeom>
              <a:avLst/>
              <a:gdLst/>
              <a:ahLst/>
              <a:cxnLst/>
              <a:rect l="l" t="t" r="r" b="b"/>
              <a:pathLst>
                <a:path w="1831" h="532" extrusionOk="0">
                  <a:moveTo>
                    <a:pt x="27" y="0"/>
                  </a:moveTo>
                  <a:lnTo>
                    <a:pt x="0" y="531"/>
                  </a:lnTo>
                  <a:lnTo>
                    <a:pt x="1592" y="531"/>
                  </a:lnTo>
                  <a:lnTo>
                    <a:pt x="1672" y="505"/>
                  </a:lnTo>
                  <a:lnTo>
                    <a:pt x="1751" y="451"/>
                  </a:lnTo>
                  <a:lnTo>
                    <a:pt x="1804" y="372"/>
                  </a:lnTo>
                  <a:lnTo>
                    <a:pt x="1831" y="266"/>
                  </a:lnTo>
                  <a:lnTo>
                    <a:pt x="1804" y="160"/>
                  </a:lnTo>
                  <a:lnTo>
                    <a:pt x="1751" y="80"/>
                  </a:lnTo>
                  <a:lnTo>
                    <a:pt x="1672" y="27"/>
                  </a:lnTo>
                  <a:lnTo>
                    <a:pt x="15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0"/>
            <p:cNvSpPr/>
            <p:nvPr/>
          </p:nvSpPr>
          <p:spPr>
            <a:xfrm>
              <a:off x="2704722" y="1448331"/>
              <a:ext cx="51514" cy="12727"/>
            </a:xfrm>
            <a:custGeom>
              <a:avLst/>
              <a:gdLst/>
              <a:ahLst/>
              <a:cxnLst/>
              <a:rect l="l" t="t" r="r" b="b"/>
              <a:pathLst>
                <a:path w="2044" h="505" extrusionOk="0">
                  <a:moveTo>
                    <a:pt x="160" y="1"/>
                  </a:moveTo>
                  <a:lnTo>
                    <a:pt x="1" y="505"/>
                  </a:lnTo>
                  <a:lnTo>
                    <a:pt x="1805" y="505"/>
                  </a:lnTo>
                  <a:lnTo>
                    <a:pt x="1884" y="478"/>
                  </a:lnTo>
                  <a:lnTo>
                    <a:pt x="1964" y="425"/>
                  </a:lnTo>
                  <a:lnTo>
                    <a:pt x="2017" y="346"/>
                  </a:lnTo>
                  <a:lnTo>
                    <a:pt x="2043" y="239"/>
                  </a:lnTo>
                  <a:lnTo>
                    <a:pt x="2017" y="160"/>
                  </a:lnTo>
                  <a:lnTo>
                    <a:pt x="1964" y="80"/>
                  </a:lnTo>
                  <a:lnTo>
                    <a:pt x="1884" y="27"/>
                  </a:lnTo>
                  <a:lnTo>
                    <a:pt x="1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0"/>
            <p:cNvSpPr/>
            <p:nvPr/>
          </p:nvSpPr>
          <p:spPr>
            <a:xfrm>
              <a:off x="2623847" y="1481775"/>
              <a:ext cx="62200" cy="12727"/>
            </a:xfrm>
            <a:custGeom>
              <a:avLst/>
              <a:gdLst/>
              <a:ahLst/>
              <a:cxnLst/>
              <a:rect l="l" t="t" r="r" b="b"/>
              <a:pathLst>
                <a:path w="2468" h="505" extrusionOk="0">
                  <a:moveTo>
                    <a:pt x="239" y="0"/>
                  </a:moveTo>
                  <a:lnTo>
                    <a:pt x="133" y="27"/>
                  </a:lnTo>
                  <a:lnTo>
                    <a:pt x="53" y="80"/>
                  </a:lnTo>
                  <a:lnTo>
                    <a:pt x="0" y="159"/>
                  </a:lnTo>
                  <a:lnTo>
                    <a:pt x="0" y="265"/>
                  </a:lnTo>
                  <a:lnTo>
                    <a:pt x="0" y="345"/>
                  </a:lnTo>
                  <a:lnTo>
                    <a:pt x="53" y="424"/>
                  </a:lnTo>
                  <a:lnTo>
                    <a:pt x="133" y="504"/>
                  </a:lnTo>
                  <a:lnTo>
                    <a:pt x="2308" y="504"/>
                  </a:lnTo>
                  <a:lnTo>
                    <a:pt x="2387" y="424"/>
                  </a:lnTo>
                  <a:lnTo>
                    <a:pt x="2441" y="345"/>
                  </a:lnTo>
                  <a:lnTo>
                    <a:pt x="2467" y="265"/>
                  </a:lnTo>
                  <a:lnTo>
                    <a:pt x="2441" y="159"/>
                  </a:lnTo>
                  <a:lnTo>
                    <a:pt x="2387" y="80"/>
                  </a:lnTo>
                  <a:lnTo>
                    <a:pt x="2308" y="27"/>
                  </a:lnTo>
                  <a:lnTo>
                    <a:pt x="22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0"/>
            <p:cNvSpPr/>
            <p:nvPr/>
          </p:nvSpPr>
          <p:spPr>
            <a:xfrm>
              <a:off x="2599098" y="1120094"/>
              <a:ext cx="98290" cy="38787"/>
            </a:xfrm>
            <a:custGeom>
              <a:avLst/>
              <a:gdLst/>
              <a:ahLst/>
              <a:cxnLst/>
              <a:rect l="l" t="t" r="r" b="b"/>
              <a:pathLst>
                <a:path w="3900" h="1539" extrusionOk="0">
                  <a:moveTo>
                    <a:pt x="1964" y="0"/>
                  </a:moveTo>
                  <a:lnTo>
                    <a:pt x="1751" y="27"/>
                  </a:lnTo>
                  <a:lnTo>
                    <a:pt x="1566" y="106"/>
                  </a:lnTo>
                  <a:lnTo>
                    <a:pt x="1380" y="212"/>
                  </a:lnTo>
                  <a:lnTo>
                    <a:pt x="1247" y="371"/>
                  </a:lnTo>
                  <a:lnTo>
                    <a:pt x="1168" y="451"/>
                  </a:lnTo>
                  <a:lnTo>
                    <a:pt x="1062" y="531"/>
                  </a:lnTo>
                  <a:lnTo>
                    <a:pt x="929" y="584"/>
                  </a:lnTo>
                  <a:lnTo>
                    <a:pt x="796" y="584"/>
                  </a:lnTo>
                  <a:lnTo>
                    <a:pt x="637" y="610"/>
                  </a:lnTo>
                  <a:lnTo>
                    <a:pt x="478" y="637"/>
                  </a:lnTo>
                  <a:lnTo>
                    <a:pt x="345" y="716"/>
                  </a:lnTo>
                  <a:lnTo>
                    <a:pt x="239" y="822"/>
                  </a:lnTo>
                  <a:lnTo>
                    <a:pt x="133" y="928"/>
                  </a:lnTo>
                  <a:lnTo>
                    <a:pt x="54" y="1061"/>
                  </a:lnTo>
                  <a:lnTo>
                    <a:pt x="27" y="1220"/>
                  </a:lnTo>
                  <a:lnTo>
                    <a:pt x="1" y="1379"/>
                  </a:lnTo>
                  <a:lnTo>
                    <a:pt x="27" y="1459"/>
                  </a:lnTo>
                  <a:lnTo>
                    <a:pt x="54" y="1512"/>
                  </a:lnTo>
                  <a:lnTo>
                    <a:pt x="107" y="1539"/>
                  </a:lnTo>
                  <a:lnTo>
                    <a:pt x="3794" y="1539"/>
                  </a:lnTo>
                  <a:lnTo>
                    <a:pt x="3847" y="1512"/>
                  </a:lnTo>
                  <a:lnTo>
                    <a:pt x="3900" y="1459"/>
                  </a:lnTo>
                  <a:lnTo>
                    <a:pt x="3900" y="1379"/>
                  </a:lnTo>
                  <a:lnTo>
                    <a:pt x="3873" y="1220"/>
                  </a:lnTo>
                  <a:lnTo>
                    <a:pt x="3847" y="1061"/>
                  </a:lnTo>
                  <a:lnTo>
                    <a:pt x="3767" y="928"/>
                  </a:lnTo>
                  <a:lnTo>
                    <a:pt x="3661" y="822"/>
                  </a:lnTo>
                  <a:lnTo>
                    <a:pt x="3555" y="716"/>
                  </a:lnTo>
                  <a:lnTo>
                    <a:pt x="3423" y="637"/>
                  </a:lnTo>
                  <a:lnTo>
                    <a:pt x="3263" y="610"/>
                  </a:lnTo>
                  <a:lnTo>
                    <a:pt x="3104" y="584"/>
                  </a:lnTo>
                  <a:lnTo>
                    <a:pt x="2972" y="584"/>
                  </a:lnTo>
                  <a:lnTo>
                    <a:pt x="2839" y="531"/>
                  </a:lnTo>
                  <a:lnTo>
                    <a:pt x="2733" y="451"/>
                  </a:lnTo>
                  <a:lnTo>
                    <a:pt x="2653" y="371"/>
                  </a:lnTo>
                  <a:lnTo>
                    <a:pt x="2521" y="212"/>
                  </a:lnTo>
                  <a:lnTo>
                    <a:pt x="2361" y="106"/>
                  </a:lnTo>
                  <a:lnTo>
                    <a:pt x="2149" y="27"/>
                  </a:lnTo>
                  <a:lnTo>
                    <a:pt x="1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0"/>
            <p:cNvSpPr/>
            <p:nvPr/>
          </p:nvSpPr>
          <p:spPr>
            <a:xfrm>
              <a:off x="2756210" y="1185595"/>
              <a:ext cx="98290" cy="38812"/>
            </a:xfrm>
            <a:custGeom>
              <a:avLst/>
              <a:gdLst/>
              <a:ahLst/>
              <a:cxnLst/>
              <a:rect l="l" t="t" r="r" b="b"/>
              <a:pathLst>
                <a:path w="3900" h="1540" extrusionOk="0">
                  <a:moveTo>
                    <a:pt x="1937" y="1"/>
                  </a:moveTo>
                  <a:lnTo>
                    <a:pt x="1725" y="27"/>
                  </a:lnTo>
                  <a:lnTo>
                    <a:pt x="1539" y="80"/>
                  </a:lnTo>
                  <a:lnTo>
                    <a:pt x="1380" y="186"/>
                  </a:lnTo>
                  <a:lnTo>
                    <a:pt x="1247" y="345"/>
                  </a:lnTo>
                  <a:lnTo>
                    <a:pt x="1141" y="425"/>
                  </a:lnTo>
                  <a:lnTo>
                    <a:pt x="1035" y="505"/>
                  </a:lnTo>
                  <a:lnTo>
                    <a:pt x="929" y="558"/>
                  </a:lnTo>
                  <a:lnTo>
                    <a:pt x="796" y="558"/>
                  </a:lnTo>
                  <a:lnTo>
                    <a:pt x="637" y="584"/>
                  </a:lnTo>
                  <a:lnTo>
                    <a:pt x="478" y="637"/>
                  </a:lnTo>
                  <a:lnTo>
                    <a:pt x="345" y="690"/>
                  </a:lnTo>
                  <a:lnTo>
                    <a:pt x="213" y="796"/>
                  </a:lnTo>
                  <a:lnTo>
                    <a:pt x="133" y="929"/>
                  </a:lnTo>
                  <a:lnTo>
                    <a:pt x="53" y="1062"/>
                  </a:lnTo>
                  <a:lnTo>
                    <a:pt x="0" y="1194"/>
                  </a:lnTo>
                  <a:lnTo>
                    <a:pt x="0" y="1354"/>
                  </a:lnTo>
                  <a:lnTo>
                    <a:pt x="0" y="1433"/>
                  </a:lnTo>
                  <a:lnTo>
                    <a:pt x="53" y="1486"/>
                  </a:lnTo>
                  <a:lnTo>
                    <a:pt x="106" y="1513"/>
                  </a:lnTo>
                  <a:lnTo>
                    <a:pt x="160" y="1539"/>
                  </a:lnTo>
                  <a:lnTo>
                    <a:pt x="3714" y="1539"/>
                  </a:lnTo>
                  <a:lnTo>
                    <a:pt x="3794" y="1513"/>
                  </a:lnTo>
                  <a:lnTo>
                    <a:pt x="3847" y="1486"/>
                  </a:lnTo>
                  <a:lnTo>
                    <a:pt x="3873" y="1433"/>
                  </a:lnTo>
                  <a:lnTo>
                    <a:pt x="3900" y="1354"/>
                  </a:lnTo>
                  <a:lnTo>
                    <a:pt x="3873" y="1194"/>
                  </a:lnTo>
                  <a:lnTo>
                    <a:pt x="3820" y="1062"/>
                  </a:lnTo>
                  <a:lnTo>
                    <a:pt x="3767" y="929"/>
                  </a:lnTo>
                  <a:lnTo>
                    <a:pt x="3661" y="796"/>
                  </a:lnTo>
                  <a:lnTo>
                    <a:pt x="3528" y="690"/>
                  </a:lnTo>
                  <a:lnTo>
                    <a:pt x="3396" y="637"/>
                  </a:lnTo>
                  <a:lnTo>
                    <a:pt x="3263" y="584"/>
                  </a:lnTo>
                  <a:lnTo>
                    <a:pt x="3104" y="558"/>
                  </a:lnTo>
                  <a:lnTo>
                    <a:pt x="2945" y="558"/>
                  </a:lnTo>
                  <a:lnTo>
                    <a:pt x="2839" y="505"/>
                  </a:lnTo>
                  <a:lnTo>
                    <a:pt x="2733" y="425"/>
                  </a:lnTo>
                  <a:lnTo>
                    <a:pt x="2653" y="345"/>
                  </a:lnTo>
                  <a:lnTo>
                    <a:pt x="2494" y="186"/>
                  </a:lnTo>
                  <a:lnTo>
                    <a:pt x="2335" y="80"/>
                  </a:lnTo>
                  <a:lnTo>
                    <a:pt x="2149" y="27"/>
                  </a:lnTo>
                  <a:lnTo>
                    <a:pt x="1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0"/>
            <p:cNvSpPr/>
            <p:nvPr/>
          </p:nvSpPr>
          <p:spPr>
            <a:xfrm>
              <a:off x="2512174" y="1174229"/>
              <a:ext cx="76918" cy="76238"/>
            </a:xfrm>
            <a:custGeom>
              <a:avLst/>
              <a:gdLst/>
              <a:ahLst/>
              <a:cxnLst/>
              <a:rect l="l" t="t" r="r" b="b"/>
              <a:pathLst>
                <a:path w="3052" h="3025" extrusionOk="0">
                  <a:moveTo>
                    <a:pt x="2282" y="1"/>
                  </a:moveTo>
                  <a:lnTo>
                    <a:pt x="2150" y="54"/>
                  </a:lnTo>
                  <a:lnTo>
                    <a:pt x="1991" y="133"/>
                  </a:lnTo>
                  <a:lnTo>
                    <a:pt x="1884" y="239"/>
                  </a:lnTo>
                  <a:lnTo>
                    <a:pt x="1858" y="239"/>
                  </a:lnTo>
                  <a:lnTo>
                    <a:pt x="1778" y="319"/>
                  </a:lnTo>
                  <a:lnTo>
                    <a:pt x="1646" y="372"/>
                  </a:lnTo>
                  <a:lnTo>
                    <a:pt x="1540" y="399"/>
                  </a:lnTo>
                  <a:lnTo>
                    <a:pt x="1195" y="399"/>
                  </a:lnTo>
                  <a:lnTo>
                    <a:pt x="1009" y="425"/>
                  </a:lnTo>
                  <a:lnTo>
                    <a:pt x="823" y="505"/>
                  </a:lnTo>
                  <a:lnTo>
                    <a:pt x="664" y="637"/>
                  </a:lnTo>
                  <a:lnTo>
                    <a:pt x="532" y="796"/>
                  </a:lnTo>
                  <a:lnTo>
                    <a:pt x="452" y="982"/>
                  </a:lnTo>
                  <a:lnTo>
                    <a:pt x="399" y="1194"/>
                  </a:lnTo>
                  <a:lnTo>
                    <a:pt x="399" y="1380"/>
                  </a:lnTo>
                  <a:lnTo>
                    <a:pt x="399" y="1513"/>
                  </a:lnTo>
                  <a:lnTo>
                    <a:pt x="399" y="1645"/>
                  </a:lnTo>
                  <a:lnTo>
                    <a:pt x="346" y="1751"/>
                  </a:lnTo>
                  <a:lnTo>
                    <a:pt x="266" y="1858"/>
                  </a:lnTo>
                  <a:lnTo>
                    <a:pt x="240" y="1858"/>
                  </a:lnTo>
                  <a:lnTo>
                    <a:pt x="134" y="1990"/>
                  </a:lnTo>
                  <a:lnTo>
                    <a:pt x="81" y="2123"/>
                  </a:lnTo>
                  <a:lnTo>
                    <a:pt x="28" y="2282"/>
                  </a:lnTo>
                  <a:lnTo>
                    <a:pt x="1" y="2415"/>
                  </a:lnTo>
                  <a:lnTo>
                    <a:pt x="28" y="2574"/>
                  </a:lnTo>
                  <a:lnTo>
                    <a:pt x="81" y="2733"/>
                  </a:lnTo>
                  <a:lnTo>
                    <a:pt x="134" y="2866"/>
                  </a:lnTo>
                  <a:lnTo>
                    <a:pt x="240" y="2998"/>
                  </a:lnTo>
                  <a:lnTo>
                    <a:pt x="293" y="3025"/>
                  </a:lnTo>
                  <a:lnTo>
                    <a:pt x="425" y="3025"/>
                  </a:lnTo>
                  <a:lnTo>
                    <a:pt x="478" y="2998"/>
                  </a:lnTo>
                  <a:lnTo>
                    <a:pt x="2999" y="478"/>
                  </a:lnTo>
                  <a:lnTo>
                    <a:pt x="3052" y="425"/>
                  </a:lnTo>
                  <a:lnTo>
                    <a:pt x="3052" y="346"/>
                  </a:lnTo>
                  <a:lnTo>
                    <a:pt x="3052" y="292"/>
                  </a:lnTo>
                  <a:lnTo>
                    <a:pt x="2999" y="239"/>
                  </a:lnTo>
                  <a:lnTo>
                    <a:pt x="2866" y="133"/>
                  </a:lnTo>
                  <a:lnTo>
                    <a:pt x="2733" y="54"/>
                  </a:lnTo>
                  <a:lnTo>
                    <a:pt x="2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85335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grpSp>
        <p:nvGrpSpPr>
          <p:cNvPr id="3000" name="Google Shape;3000;p47"/>
          <p:cNvGrpSpPr/>
          <p:nvPr/>
        </p:nvGrpSpPr>
        <p:grpSpPr>
          <a:xfrm>
            <a:off x="6060354" y="1721252"/>
            <a:ext cx="909817" cy="914162"/>
            <a:chOff x="3632410" y="1639189"/>
            <a:chExt cx="909817" cy="914162"/>
          </a:xfrm>
        </p:grpSpPr>
        <p:sp>
          <p:nvSpPr>
            <p:cNvPr id="3001" name="Google Shape;3001;p4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3" name="Google Shape;3003;p47"/>
          <p:cNvGrpSpPr/>
          <p:nvPr/>
        </p:nvGrpSpPr>
        <p:grpSpPr>
          <a:xfrm>
            <a:off x="2193317" y="1721252"/>
            <a:ext cx="909817" cy="914162"/>
            <a:chOff x="3632410" y="1639189"/>
            <a:chExt cx="909817" cy="914162"/>
          </a:xfrm>
        </p:grpSpPr>
        <p:sp>
          <p:nvSpPr>
            <p:cNvPr id="3004" name="Google Shape;3004;p4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6" name="Google Shape;3006;p47"/>
          <p:cNvSpPr txBox="1">
            <a:spLocks noGrp="1"/>
          </p:cNvSpPr>
          <p:nvPr>
            <p:ph type="title"/>
          </p:nvPr>
        </p:nvSpPr>
        <p:spPr>
          <a:xfrm>
            <a:off x="874332" y="2704713"/>
            <a:ext cx="3508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err="1"/>
              <a:t>Integrazione</a:t>
            </a:r>
            <a:r>
              <a:rPr lang="fr" dirty="0"/>
              <a:t> </a:t>
            </a:r>
            <a:endParaRPr dirty="0"/>
          </a:p>
        </p:txBody>
      </p:sp>
      <p:sp>
        <p:nvSpPr>
          <p:cNvPr id="3007" name="Google Shape;3007;p47"/>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Conclusione</a:t>
            </a:r>
            <a:endParaRPr dirty="0"/>
          </a:p>
        </p:txBody>
      </p:sp>
      <p:sp>
        <p:nvSpPr>
          <p:cNvPr id="3008" name="Google Shape;3008;p47"/>
          <p:cNvSpPr txBox="1">
            <a:spLocks noGrp="1"/>
          </p:cNvSpPr>
          <p:nvPr>
            <p:ph type="title" idx="2"/>
          </p:nvPr>
        </p:nvSpPr>
        <p:spPr>
          <a:xfrm>
            <a:off x="4760868" y="2704713"/>
            <a:ext cx="3508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err="1"/>
              <a:t>Miglioramenti</a:t>
            </a:r>
            <a:endParaRPr dirty="0"/>
          </a:p>
        </p:txBody>
      </p:sp>
      <p:sp>
        <p:nvSpPr>
          <p:cNvPr id="3009" name="Google Shape;3009;p47"/>
          <p:cNvSpPr txBox="1">
            <a:spLocks noGrp="1"/>
          </p:cNvSpPr>
          <p:nvPr>
            <p:ph type="subTitle" idx="1"/>
          </p:nvPr>
        </p:nvSpPr>
        <p:spPr>
          <a:xfrm>
            <a:off x="4760868" y="3073737"/>
            <a:ext cx="35088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Rendere l’algoritmo più aderente alla realtà.</a:t>
            </a:r>
            <a:endParaRPr dirty="0"/>
          </a:p>
        </p:txBody>
      </p:sp>
      <p:sp>
        <p:nvSpPr>
          <p:cNvPr id="3010" name="Google Shape;3010;p47"/>
          <p:cNvSpPr txBox="1">
            <a:spLocks noGrp="1"/>
          </p:cNvSpPr>
          <p:nvPr>
            <p:ph type="subTitle" idx="3"/>
          </p:nvPr>
        </p:nvSpPr>
        <p:spPr>
          <a:xfrm>
            <a:off x="874332" y="3073737"/>
            <a:ext cx="350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L’algoritmo scelto è A*.</a:t>
            </a:r>
            <a:endParaRPr dirty="0"/>
          </a:p>
        </p:txBody>
      </p:sp>
      <p:grpSp>
        <p:nvGrpSpPr>
          <p:cNvPr id="3011" name="Google Shape;3011;p47"/>
          <p:cNvGrpSpPr/>
          <p:nvPr/>
        </p:nvGrpSpPr>
        <p:grpSpPr>
          <a:xfrm>
            <a:off x="2421903" y="1949717"/>
            <a:ext cx="413661" cy="457230"/>
            <a:chOff x="1902150" y="1606850"/>
            <a:chExt cx="869950" cy="957350"/>
          </a:xfrm>
        </p:grpSpPr>
        <p:sp>
          <p:nvSpPr>
            <p:cNvPr id="3012" name="Google Shape;3012;p47"/>
            <p:cNvSpPr/>
            <p:nvPr/>
          </p:nvSpPr>
          <p:spPr>
            <a:xfrm>
              <a:off x="2139625" y="2084575"/>
              <a:ext cx="176250" cy="176250"/>
            </a:xfrm>
            <a:custGeom>
              <a:avLst/>
              <a:gdLst/>
              <a:ahLst/>
              <a:cxnLst/>
              <a:rect l="l" t="t" r="r" b="b"/>
              <a:pathLst>
                <a:path w="7050" h="7050" extrusionOk="0">
                  <a:moveTo>
                    <a:pt x="468" y="1"/>
                  </a:moveTo>
                  <a:lnTo>
                    <a:pt x="355" y="38"/>
                  </a:lnTo>
                  <a:lnTo>
                    <a:pt x="262" y="94"/>
                  </a:lnTo>
                  <a:lnTo>
                    <a:pt x="168" y="169"/>
                  </a:lnTo>
                  <a:lnTo>
                    <a:pt x="94" y="262"/>
                  </a:lnTo>
                  <a:lnTo>
                    <a:pt x="38" y="356"/>
                  </a:lnTo>
                  <a:lnTo>
                    <a:pt x="0" y="468"/>
                  </a:lnTo>
                  <a:lnTo>
                    <a:pt x="0" y="580"/>
                  </a:lnTo>
                  <a:lnTo>
                    <a:pt x="0" y="692"/>
                  </a:lnTo>
                  <a:lnTo>
                    <a:pt x="38" y="786"/>
                  </a:lnTo>
                  <a:lnTo>
                    <a:pt x="94" y="898"/>
                  </a:lnTo>
                  <a:lnTo>
                    <a:pt x="168" y="992"/>
                  </a:lnTo>
                  <a:lnTo>
                    <a:pt x="6058" y="6882"/>
                  </a:lnTo>
                  <a:lnTo>
                    <a:pt x="6152" y="6956"/>
                  </a:lnTo>
                  <a:lnTo>
                    <a:pt x="6245" y="7012"/>
                  </a:lnTo>
                  <a:lnTo>
                    <a:pt x="6358" y="7031"/>
                  </a:lnTo>
                  <a:lnTo>
                    <a:pt x="6470" y="7050"/>
                  </a:lnTo>
                  <a:lnTo>
                    <a:pt x="6582" y="7031"/>
                  </a:lnTo>
                  <a:lnTo>
                    <a:pt x="6694" y="7012"/>
                  </a:lnTo>
                  <a:lnTo>
                    <a:pt x="6788" y="6956"/>
                  </a:lnTo>
                  <a:lnTo>
                    <a:pt x="6881" y="6882"/>
                  </a:lnTo>
                  <a:lnTo>
                    <a:pt x="6956" y="6788"/>
                  </a:lnTo>
                  <a:lnTo>
                    <a:pt x="7012" y="6695"/>
                  </a:lnTo>
                  <a:lnTo>
                    <a:pt x="7031" y="6582"/>
                  </a:lnTo>
                  <a:lnTo>
                    <a:pt x="7049" y="6470"/>
                  </a:lnTo>
                  <a:lnTo>
                    <a:pt x="7031" y="6358"/>
                  </a:lnTo>
                  <a:lnTo>
                    <a:pt x="7012" y="6246"/>
                  </a:lnTo>
                  <a:lnTo>
                    <a:pt x="6956" y="6152"/>
                  </a:lnTo>
                  <a:lnTo>
                    <a:pt x="6881" y="6059"/>
                  </a:lnTo>
                  <a:lnTo>
                    <a:pt x="991" y="169"/>
                  </a:lnTo>
                  <a:lnTo>
                    <a:pt x="898" y="94"/>
                  </a:lnTo>
                  <a:lnTo>
                    <a:pt x="786" y="38"/>
                  </a:lnTo>
                  <a:lnTo>
                    <a:pt x="6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1902150" y="2007450"/>
              <a:ext cx="381000" cy="161300"/>
            </a:xfrm>
            <a:custGeom>
              <a:avLst/>
              <a:gdLst/>
              <a:ahLst/>
              <a:cxnLst/>
              <a:rect l="l" t="t" r="r" b="b"/>
              <a:pathLst>
                <a:path w="15240" h="6452" extrusionOk="0">
                  <a:moveTo>
                    <a:pt x="4656" y="0"/>
                  </a:moveTo>
                  <a:lnTo>
                    <a:pt x="4544" y="19"/>
                  </a:lnTo>
                  <a:lnTo>
                    <a:pt x="4339" y="57"/>
                  </a:lnTo>
                  <a:lnTo>
                    <a:pt x="4133" y="113"/>
                  </a:lnTo>
                  <a:lnTo>
                    <a:pt x="3927" y="187"/>
                  </a:lnTo>
                  <a:lnTo>
                    <a:pt x="3740" y="262"/>
                  </a:lnTo>
                  <a:lnTo>
                    <a:pt x="3366" y="468"/>
                  </a:lnTo>
                  <a:lnTo>
                    <a:pt x="3030" y="674"/>
                  </a:lnTo>
                  <a:lnTo>
                    <a:pt x="2375" y="1104"/>
                  </a:lnTo>
                  <a:lnTo>
                    <a:pt x="2057" y="1309"/>
                  </a:lnTo>
                  <a:lnTo>
                    <a:pt x="1758" y="1459"/>
                  </a:lnTo>
                  <a:lnTo>
                    <a:pt x="1309" y="1665"/>
                  </a:lnTo>
                  <a:lnTo>
                    <a:pt x="935" y="1852"/>
                  </a:lnTo>
                  <a:lnTo>
                    <a:pt x="636" y="2039"/>
                  </a:lnTo>
                  <a:lnTo>
                    <a:pt x="505" y="2151"/>
                  </a:lnTo>
                  <a:lnTo>
                    <a:pt x="393" y="2244"/>
                  </a:lnTo>
                  <a:lnTo>
                    <a:pt x="300" y="2356"/>
                  </a:lnTo>
                  <a:lnTo>
                    <a:pt x="225" y="2450"/>
                  </a:lnTo>
                  <a:lnTo>
                    <a:pt x="150" y="2562"/>
                  </a:lnTo>
                  <a:lnTo>
                    <a:pt x="94" y="2693"/>
                  </a:lnTo>
                  <a:lnTo>
                    <a:pt x="57" y="2805"/>
                  </a:lnTo>
                  <a:lnTo>
                    <a:pt x="38" y="2936"/>
                  </a:lnTo>
                  <a:lnTo>
                    <a:pt x="19" y="3067"/>
                  </a:lnTo>
                  <a:lnTo>
                    <a:pt x="1" y="3216"/>
                  </a:lnTo>
                  <a:lnTo>
                    <a:pt x="19" y="3366"/>
                  </a:lnTo>
                  <a:lnTo>
                    <a:pt x="38" y="3497"/>
                  </a:lnTo>
                  <a:lnTo>
                    <a:pt x="57" y="3628"/>
                  </a:lnTo>
                  <a:lnTo>
                    <a:pt x="94" y="3759"/>
                  </a:lnTo>
                  <a:lnTo>
                    <a:pt x="150" y="3871"/>
                  </a:lnTo>
                  <a:lnTo>
                    <a:pt x="225" y="3983"/>
                  </a:lnTo>
                  <a:lnTo>
                    <a:pt x="300" y="4095"/>
                  </a:lnTo>
                  <a:lnTo>
                    <a:pt x="393" y="4189"/>
                  </a:lnTo>
                  <a:lnTo>
                    <a:pt x="505" y="4282"/>
                  </a:lnTo>
                  <a:lnTo>
                    <a:pt x="636" y="4394"/>
                  </a:lnTo>
                  <a:lnTo>
                    <a:pt x="935" y="4581"/>
                  </a:lnTo>
                  <a:lnTo>
                    <a:pt x="1309" y="4787"/>
                  </a:lnTo>
                  <a:lnTo>
                    <a:pt x="1758" y="4974"/>
                  </a:lnTo>
                  <a:lnTo>
                    <a:pt x="2057" y="5124"/>
                  </a:lnTo>
                  <a:lnTo>
                    <a:pt x="2375" y="5329"/>
                  </a:lnTo>
                  <a:lnTo>
                    <a:pt x="3030" y="5759"/>
                  </a:lnTo>
                  <a:lnTo>
                    <a:pt x="3366" y="5984"/>
                  </a:lnTo>
                  <a:lnTo>
                    <a:pt x="3740" y="6171"/>
                  </a:lnTo>
                  <a:lnTo>
                    <a:pt x="3927" y="6246"/>
                  </a:lnTo>
                  <a:lnTo>
                    <a:pt x="4133" y="6320"/>
                  </a:lnTo>
                  <a:lnTo>
                    <a:pt x="4339" y="6376"/>
                  </a:lnTo>
                  <a:lnTo>
                    <a:pt x="4544" y="6414"/>
                  </a:lnTo>
                  <a:lnTo>
                    <a:pt x="4712" y="6433"/>
                  </a:lnTo>
                  <a:lnTo>
                    <a:pt x="4899" y="6451"/>
                  </a:lnTo>
                  <a:lnTo>
                    <a:pt x="5086" y="6433"/>
                  </a:lnTo>
                  <a:lnTo>
                    <a:pt x="5273" y="6414"/>
                  </a:lnTo>
                  <a:lnTo>
                    <a:pt x="5666" y="6339"/>
                  </a:lnTo>
                  <a:lnTo>
                    <a:pt x="6059" y="6264"/>
                  </a:lnTo>
                  <a:lnTo>
                    <a:pt x="6451" y="6152"/>
                  </a:lnTo>
                  <a:lnTo>
                    <a:pt x="6844" y="6077"/>
                  </a:lnTo>
                  <a:lnTo>
                    <a:pt x="7255" y="6003"/>
                  </a:lnTo>
                  <a:lnTo>
                    <a:pt x="7461" y="5984"/>
                  </a:lnTo>
                  <a:lnTo>
                    <a:pt x="7872" y="5984"/>
                  </a:lnTo>
                  <a:lnTo>
                    <a:pt x="8078" y="6003"/>
                  </a:lnTo>
                  <a:lnTo>
                    <a:pt x="8490" y="6077"/>
                  </a:lnTo>
                  <a:lnTo>
                    <a:pt x="8882" y="6152"/>
                  </a:lnTo>
                  <a:lnTo>
                    <a:pt x="9275" y="6264"/>
                  </a:lnTo>
                  <a:lnTo>
                    <a:pt x="9667" y="6339"/>
                  </a:lnTo>
                  <a:lnTo>
                    <a:pt x="10060" y="6414"/>
                  </a:lnTo>
                  <a:lnTo>
                    <a:pt x="10247" y="6433"/>
                  </a:lnTo>
                  <a:lnTo>
                    <a:pt x="10434" y="6451"/>
                  </a:lnTo>
                  <a:lnTo>
                    <a:pt x="10621" y="6433"/>
                  </a:lnTo>
                  <a:lnTo>
                    <a:pt x="10789" y="6414"/>
                  </a:lnTo>
                  <a:lnTo>
                    <a:pt x="11014" y="6376"/>
                  </a:lnTo>
                  <a:lnTo>
                    <a:pt x="11201" y="6320"/>
                  </a:lnTo>
                  <a:lnTo>
                    <a:pt x="11406" y="6246"/>
                  </a:lnTo>
                  <a:lnTo>
                    <a:pt x="11593" y="6171"/>
                  </a:lnTo>
                  <a:lnTo>
                    <a:pt x="11967" y="5984"/>
                  </a:lnTo>
                  <a:lnTo>
                    <a:pt x="12304" y="5759"/>
                  </a:lnTo>
                  <a:lnTo>
                    <a:pt x="12958" y="5329"/>
                  </a:lnTo>
                  <a:lnTo>
                    <a:pt x="13276" y="5124"/>
                  </a:lnTo>
                  <a:lnTo>
                    <a:pt x="13575" y="4974"/>
                  </a:lnTo>
                  <a:lnTo>
                    <a:pt x="13893" y="4843"/>
                  </a:lnTo>
                  <a:lnTo>
                    <a:pt x="14192" y="4694"/>
                  </a:lnTo>
                  <a:lnTo>
                    <a:pt x="14436" y="4563"/>
                  </a:lnTo>
                  <a:lnTo>
                    <a:pt x="14641" y="4432"/>
                  </a:lnTo>
                  <a:lnTo>
                    <a:pt x="14828" y="4282"/>
                  </a:lnTo>
                  <a:lnTo>
                    <a:pt x="14978" y="4151"/>
                  </a:lnTo>
                  <a:lnTo>
                    <a:pt x="15090" y="4002"/>
                  </a:lnTo>
                  <a:lnTo>
                    <a:pt x="15183" y="3852"/>
                  </a:lnTo>
                  <a:lnTo>
                    <a:pt x="15240" y="2674"/>
                  </a:lnTo>
                  <a:lnTo>
                    <a:pt x="15146" y="2506"/>
                  </a:lnTo>
                  <a:lnTo>
                    <a:pt x="15034" y="2338"/>
                  </a:lnTo>
                  <a:lnTo>
                    <a:pt x="14884" y="2188"/>
                  </a:lnTo>
                  <a:lnTo>
                    <a:pt x="14697" y="2039"/>
                  </a:lnTo>
                  <a:lnTo>
                    <a:pt x="14473" y="1889"/>
                  </a:lnTo>
                  <a:lnTo>
                    <a:pt x="14211" y="1758"/>
                  </a:lnTo>
                  <a:lnTo>
                    <a:pt x="13912" y="1608"/>
                  </a:lnTo>
                  <a:lnTo>
                    <a:pt x="13575" y="1459"/>
                  </a:lnTo>
                  <a:lnTo>
                    <a:pt x="13407" y="1365"/>
                  </a:lnTo>
                  <a:lnTo>
                    <a:pt x="13220" y="1272"/>
                  </a:lnTo>
                  <a:lnTo>
                    <a:pt x="12846" y="1029"/>
                  </a:lnTo>
                  <a:lnTo>
                    <a:pt x="12454" y="767"/>
                  </a:lnTo>
                  <a:lnTo>
                    <a:pt x="12042" y="505"/>
                  </a:lnTo>
                  <a:lnTo>
                    <a:pt x="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1940950" y="2020075"/>
              <a:ext cx="350150" cy="148675"/>
            </a:xfrm>
            <a:custGeom>
              <a:avLst/>
              <a:gdLst/>
              <a:ahLst/>
              <a:cxnLst/>
              <a:rect l="l" t="t" r="r" b="b"/>
              <a:pathLst>
                <a:path w="14006" h="5947" extrusionOk="0">
                  <a:moveTo>
                    <a:pt x="10490" y="0"/>
                  </a:moveTo>
                  <a:lnTo>
                    <a:pt x="10191" y="94"/>
                  </a:lnTo>
                  <a:lnTo>
                    <a:pt x="10322" y="225"/>
                  </a:lnTo>
                  <a:lnTo>
                    <a:pt x="10434" y="356"/>
                  </a:lnTo>
                  <a:lnTo>
                    <a:pt x="10528" y="486"/>
                  </a:lnTo>
                  <a:lnTo>
                    <a:pt x="10602" y="636"/>
                  </a:lnTo>
                  <a:lnTo>
                    <a:pt x="10565" y="1795"/>
                  </a:lnTo>
                  <a:lnTo>
                    <a:pt x="10471" y="1964"/>
                  </a:lnTo>
                  <a:lnTo>
                    <a:pt x="10341" y="2094"/>
                  </a:lnTo>
                  <a:lnTo>
                    <a:pt x="10191" y="2244"/>
                  </a:lnTo>
                  <a:lnTo>
                    <a:pt x="10004" y="2375"/>
                  </a:lnTo>
                  <a:lnTo>
                    <a:pt x="9798" y="2525"/>
                  </a:lnTo>
                  <a:lnTo>
                    <a:pt x="9555" y="2655"/>
                  </a:lnTo>
                  <a:lnTo>
                    <a:pt x="9275" y="2786"/>
                  </a:lnTo>
                  <a:lnTo>
                    <a:pt x="8957" y="2936"/>
                  </a:lnTo>
                  <a:lnTo>
                    <a:pt x="8639" y="3085"/>
                  </a:lnTo>
                  <a:lnTo>
                    <a:pt x="8340" y="3272"/>
                  </a:lnTo>
                  <a:lnTo>
                    <a:pt x="7685" y="3721"/>
                  </a:lnTo>
                  <a:lnTo>
                    <a:pt x="7330" y="3927"/>
                  </a:lnTo>
                  <a:lnTo>
                    <a:pt x="6956" y="4114"/>
                  </a:lnTo>
                  <a:lnTo>
                    <a:pt x="6769" y="4207"/>
                  </a:lnTo>
                  <a:lnTo>
                    <a:pt x="6582" y="4282"/>
                  </a:lnTo>
                  <a:lnTo>
                    <a:pt x="6377" y="4338"/>
                  </a:lnTo>
                  <a:lnTo>
                    <a:pt x="6152" y="4376"/>
                  </a:lnTo>
                  <a:lnTo>
                    <a:pt x="5984" y="4394"/>
                  </a:lnTo>
                  <a:lnTo>
                    <a:pt x="5610" y="4394"/>
                  </a:lnTo>
                  <a:lnTo>
                    <a:pt x="5423" y="4376"/>
                  </a:lnTo>
                  <a:lnTo>
                    <a:pt x="5049" y="4301"/>
                  </a:lnTo>
                  <a:lnTo>
                    <a:pt x="4656" y="4207"/>
                  </a:lnTo>
                  <a:lnTo>
                    <a:pt x="4245" y="4114"/>
                  </a:lnTo>
                  <a:lnTo>
                    <a:pt x="3852" y="4020"/>
                  </a:lnTo>
                  <a:lnTo>
                    <a:pt x="3441" y="3964"/>
                  </a:lnTo>
                  <a:lnTo>
                    <a:pt x="3235" y="3946"/>
                  </a:lnTo>
                  <a:lnTo>
                    <a:pt x="2843" y="3946"/>
                  </a:lnTo>
                  <a:lnTo>
                    <a:pt x="2637" y="3964"/>
                  </a:lnTo>
                  <a:lnTo>
                    <a:pt x="2244" y="4020"/>
                  </a:lnTo>
                  <a:lnTo>
                    <a:pt x="1852" y="4114"/>
                  </a:lnTo>
                  <a:lnTo>
                    <a:pt x="1459" y="4207"/>
                  </a:lnTo>
                  <a:lnTo>
                    <a:pt x="1085" y="4282"/>
                  </a:lnTo>
                  <a:lnTo>
                    <a:pt x="711" y="4357"/>
                  </a:lnTo>
                  <a:lnTo>
                    <a:pt x="356" y="4394"/>
                  </a:lnTo>
                  <a:lnTo>
                    <a:pt x="169" y="4394"/>
                  </a:lnTo>
                  <a:lnTo>
                    <a:pt x="1" y="4376"/>
                  </a:lnTo>
                  <a:lnTo>
                    <a:pt x="1" y="4376"/>
                  </a:lnTo>
                  <a:lnTo>
                    <a:pt x="206" y="4469"/>
                  </a:lnTo>
                  <a:lnTo>
                    <a:pt x="505" y="4619"/>
                  </a:lnTo>
                  <a:lnTo>
                    <a:pt x="823" y="4824"/>
                  </a:lnTo>
                  <a:lnTo>
                    <a:pt x="1478" y="5254"/>
                  </a:lnTo>
                  <a:lnTo>
                    <a:pt x="1814" y="5479"/>
                  </a:lnTo>
                  <a:lnTo>
                    <a:pt x="2188" y="5666"/>
                  </a:lnTo>
                  <a:lnTo>
                    <a:pt x="2375" y="5741"/>
                  </a:lnTo>
                  <a:lnTo>
                    <a:pt x="2581" y="5815"/>
                  </a:lnTo>
                  <a:lnTo>
                    <a:pt x="2787" y="5871"/>
                  </a:lnTo>
                  <a:lnTo>
                    <a:pt x="2992" y="5909"/>
                  </a:lnTo>
                  <a:lnTo>
                    <a:pt x="3160" y="5928"/>
                  </a:lnTo>
                  <a:lnTo>
                    <a:pt x="3347" y="5946"/>
                  </a:lnTo>
                  <a:lnTo>
                    <a:pt x="3534" y="5928"/>
                  </a:lnTo>
                  <a:lnTo>
                    <a:pt x="3721" y="5909"/>
                  </a:lnTo>
                  <a:lnTo>
                    <a:pt x="4114" y="5834"/>
                  </a:lnTo>
                  <a:lnTo>
                    <a:pt x="4507" y="5759"/>
                  </a:lnTo>
                  <a:lnTo>
                    <a:pt x="4899" y="5647"/>
                  </a:lnTo>
                  <a:lnTo>
                    <a:pt x="5292" y="5572"/>
                  </a:lnTo>
                  <a:lnTo>
                    <a:pt x="5703" y="5498"/>
                  </a:lnTo>
                  <a:lnTo>
                    <a:pt x="5909" y="5479"/>
                  </a:lnTo>
                  <a:lnTo>
                    <a:pt x="6320" y="5479"/>
                  </a:lnTo>
                  <a:lnTo>
                    <a:pt x="6526" y="5498"/>
                  </a:lnTo>
                  <a:lnTo>
                    <a:pt x="6938" y="5572"/>
                  </a:lnTo>
                  <a:lnTo>
                    <a:pt x="7330" y="5647"/>
                  </a:lnTo>
                  <a:lnTo>
                    <a:pt x="7723" y="5759"/>
                  </a:lnTo>
                  <a:lnTo>
                    <a:pt x="8115" y="5834"/>
                  </a:lnTo>
                  <a:lnTo>
                    <a:pt x="8508" y="5909"/>
                  </a:lnTo>
                  <a:lnTo>
                    <a:pt x="8695" y="5928"/>
                  </a:lnTo>
                  <a:lnTo>
                    <a:pt x="8882" y="5946"/>
                  </a:lnTo>
                  <a:lnTo>
                    <a:pt x="9069" y="5928"/>
                  </a:lnTo>
                  <a:lnTo>
                    <a:pt x="9237" y="5909"/>
                  </a:lnTo>
                  <a:lnTo>
                    <a:pt x="9462" y="5871"/>
                  </a:lnTo>
                  <a:lnTo>
                    <a:pt x="9649" y="5815"/>
                  </a:lnTo>
                  <a:lnTo>
                    <a:pt x="9854" y="5741"/>
                  </a:lnTo>
                  <a:lnTo>
                    <a:pt x="10041" y="5666"/>
                  </a:lnTo>
                  <a:lnTo>
                    <a:pt x="10415" y="5479"/>
                  </a:lnTo>
                  <a:lnTo>
                    <a:pt x="10752" y="5254"/>
                  </a:lnTo>
                  <a:lnTo>
                    <a:pt x="11406" y="4824"/>
                  </a:lnTo>
                  <a:lnTo>
                    <a:pt x="11724" y="4619"/>
                  </a:lnTo>
                  <a:lnTo>
                    <a:pt x="12023" y="4469"/>
                  </a:lnTo>
                  <a:lnTo>
                    <a:pt x="12341" y="4338"/>
                  </a:lnTo>
                  <a:lnTo>
                    <a:pt x="12640" y="4189"/>
                  </a:lnTo>
                  <a:lnTo>
                    <a:pt x="12884" y="4058"/>
                  </a:lnTo>
                  <a:lnTo>
                    <a:pt x="13089" y="3927"/>
                  </a:lnTo>
                  <a:lnTo>
                    <a:pt x="13276" y="3777"/>
                  </a:lnTo>
                  <a:lnTo>
                    <a:pt x="13426" y="3646"/>
                  </a:lnTo>
                  <a:lnTo>
                    <a:pt x="13538" y="3497"/>
                  </a:lnTo>
                  <a:lnTo>
                    <a:pt x="13631" y="3347"/>
                  </a:lnTo>
                  <a:lnTo>
                    <a:pt x="14005" y="2917"/>
                  </a:lnTo>
                  <a:lnTo>
                    <a:pt x="13688" y="2169"/>
                  </a:lnTo>
                  <a:lnTo>
                    <a:pt x="13594" y="2001"/>
                  </a:lnTo>
                  <a:lnTo>
                    <a:pt x="13482" y="1833"/>
                  </a:lnTo>
                  <a:lnTo>
                    <a:pt x="13332" y="1683"/>
                  </a:lnTo>
                  <a:lnTo>
                    <a:pt x="13145" y="1534"/>
                  </a:lnTo>
                  <a:lnTo>
                    <a:pt x="12921" y="1384"/>
                  </a:lnTo>
                  <a:lnTo>
                    <a:pt x="12659" y="1253"/>
                  </a:lnTo>
                  <a:lnTo>
                    <a:pt x="12360" y="1103"/>
                  </a:lnTo>
                  <a:lnTo>
                    <a:pt x="12023" y="954"/>
                  </a:lnTo>
                  <a:lnTo>
                    <a:pt x="11855" y="860"/>
                  </a:lnTo>
                  <a:lnTo>
                    <a:pt x="11668" y="767"/>
                  </a:lnTo>
                  <a:lnTo>
                    <a:pt x="11294" y="524"/>
                  </a:lnTo>
                  <a:lnTo>
                    <a:pt x="10902" y="262"/>
                  </a:lnTo>
                  <a:lnTo>
                    <a:pt x="10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2327075" y="2158425"/>
              <a:ext cx="187000" cy="187025"/>
            </a:xfrm>
            <a:custGeom>
              <a:avLst/>
              <a:gdLst/>
              <a:ahLst/>
              <a:cxnLst/>
              <a:rect l="l" t="t" r="r" b="b"/>
              <a:pathLst>
                <a:path w="7480" h="7481" extrusionOk="0">
                  <a:moveTo>
                    <a:pt x="6900" y="1"/>
                  </a:moveTo>
                  <a:lnTo>
                    <a:pt x="6788" y="20"/>
                  </a:lnTo>
                  <a:lnTo>
                    <a:pt x="6694" y="57"/>
                  </a:lnTo>
                  <a:lnTo>
                    <a:pt x="6582" y="94"/>
                  </a:lnTo>
                  <a:lnTo>
                    <a:pt x="6488" y="169"/>
                  </a:lnTo>
                  <a:lnTo>
                    <a:pt x="168" y="6489"/>
                  </a:lnTo>
                  <a:lnTo>
                    <a:pt x="94" y="6583"/>
                  </a:lnTo>
                  <a:lnTo>
                    <a:pt x="56" y="6695"/>
                  </a:lnTo>
                  <a:lnTo>
                    <a:pt x="19" y="6788"/>
                  </a:lnTo>
                  <a:lnTo>
                    <a:pt x="0" y="6901"/>
                  </a:lnTo>
                  <a:lnTo>
                    <a:pt x="19" y="7013"/>
                  </a:lnTo>
                  <a:lnTo>
                    <a:pt x="56" y="7125"/>
                  </a:lnTo>
                  <a:lnTo>
                    <a:pt x="94" y="7218"/>
                  </a:lnTo>
                  <a:lnTo>
                    <a:pt x="168" y="7312"/>
                  </a:lnTo>
                  <a:lnTo>
                    <a:pt x="262" y="7387"/>
                  </a:lnTo>
                  <a:lnTo>
                    <a:pt x="374" y="7443"/>
                  </a:lnTo>
                  <a:lnTo>
                    <a:pt x="468" y="7480"/>
                  </a:lnTo>
                  <a:lnTo>
                    <a:pt x="692" y="7480"/>
                  </a:lnTo>
                  <a:lnTo>
                    <a:pt x="804" y="7443"/>
                  </a:lnTo>
                  <a:lnTo>
                    <a:pt x="898" y="7387"/>
                  </a:lnTo>
                  <a:lnTo>
                    <a:pt x="991" y="7312"/>
                  </a:lnTo>
                  <a:lnTo>
                    <a:pt x="7311" y="992"/>
                  </a:lnTo>
                  <a:lnTo>
                    <a:pt x="7386" y="898"/>
                  </a:lnTo>
                  <a:lnTo>
                    <a:pt x="7442" y="805"/>
                  </a:lnTo>
                  <a:lnTo>
                    <a:pt x="7479" y="693"/>
                  </a:lnTo>
                  <a:lnTo>
                    <a:pt x="7479" y="581"/>
                  </a:lnTo>
                  <a:lnTo>
                    <a:pt x="7479" y="468"/>
                  </a:lnTo>
                  <a:lnTo>
                    <a:pt x="7442" y="375"/>
                  </a:lnTo>
                  <a:lnTo>
                    <a:pt x="7386" y="263"/>
                  </a:lnTo>
                  <a:lnTo>
                    <a:pt x="7311" y="169"/>
                  </a:lnTo>
                  <a:lnTo>
                    <a:pt x="7218" y="94"/>
                  </a:lnTo>
                  <a:lnTo>
                    <a:pt x="7124" y="57"/>
                  </a:lnTo>
                  <a:lnTo>
                    <a:pt x="7012" y="20"/>
                  </a:lnTo>
                  <a:lnTo>
                    <a:pt x="6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2350900" y="2140200"/>
              <a:ext cx="287525" cy="119700"/>
            </a:xfrm>
            <a:custGeom>
              <a:avLst/>
              <a:gdLst/>
              <a:ahLst/>
              <a:cxnLst/>
              <a:rect l="l" t="t" r="r" b="b"/>
              <a:pathLst>
                <a:path w="11501" h="4788" extrusionOk="0">
                  <a:moveTo>
                    <a:pt x="3647" y="1"/>
                  </a:moveTo>
                  <a:lnTo>
                    <a:pt x="3497" y="19"/>
                  </a:lnTo>
                  <a:lnTo>
                    <a:pt x="3348" y="57"/>
                  </a:lnTo>
                  <a:lnTo>
                    <a:pt x="3198" y="94"/>
                  </a:lnTo>
                  <a:lnTo>
                    <a:pt x="2918" y="206"/>
                  </a:lnTo>
                  <a:lnTo>
                    <a:pt x="2637" y="356"/>
                  </a:lnTo>
                  <a:lnTo>
                    <a:pt x="2375" y="506"/>
                  </a:lnTo>
                  <a:lnTo>
                    <a:pt x="1889" y="823"/>
                  </a:lnTo>
                  <a:lnTo>
                    <a:pt x="1665" y="973"/>
                  </a:lnTo>
                  <a:lnTo>
                    <a:pt x="1441" y="1085"/>
                  </a:lnTo>
                  <a:lnTo>
                    <a:pt x="1179" y="1216"/>
                  </a:lnTo>
                  <a:lnTo>
                    <a:pt x="936" y="1328"/>
                  </a:lnTo>
                  <a:lnTo>
                    <a:pt x="730" y="1440"/>
                  </a:lnTo>
                  <a:lnTo>
                    <a:pt x="562" y="1553"/>
                  </a:lnTo>
                  <a:lnTo>
                    <a:pt x="431" y="1665"/>
                  </a:lnTo>
                  <a:lnTo>
                    <a:pt x="319" y="1796"/>
                  </a:lnTo>
                  <a:lnTo>
                    <a:pt x="244" y="1927"/>
                  </a:lnTo>
                  <a:lnTo>
                    <a:pt x="188" y="2076"/>
                  </a:lnTo>
                  <a:lnTo>
                    <a:pt x="1" y="2394"/>
                  </a:lnTo>
                  <a:lnTo>
                    <a:pt x="206" y="2787"/>
                  </a:lnTo>
                  <a:lnTo>
                    <a:pt x="281" y="2918"/>
                  </a:lnTo>
                  <a:lnTo>
                    <a:pt x="356" y="3030"/>
                  </a:lnTo>
                  <a:lnTo>
                    <a:pt x="468" y="3142"/>
                  </a:lnTo>
                  <a:lnTo>
                    <a:pt x="599" y="3254"/>
                  </a:lnTo>
                  <a:lnTo>
                    <a:pt x="767" y="3366"/>
                  </a:lnTo>
                  <a:lnTo>
                    <a:pt x="954" y="3479"/>
                  </a:lnTo>
                  <a:lnTo>
                    <a:pt x="1441" y="3703"/>
                  </a:lnTo>
                  <a:lnTo>
                    <a:pt x="1665" y="3815"/>
                  </a:lnTo>
                  <a:lnTo>
                    <a:pt x="1889" y="3946"/>
                  </a:lnTo>
                  <a:lnTo>
                    <a:pt x="2375" y="4283"/>
                  </a:lnTo>
                  <a:lnTo>
                    <a:pt x="2637" y="4432"/>
                  </a:lnTo>
                  <a:lnTo>
                    <a:pt x="2918" y="4582"/>
                  </a:lnTo>
                  <a:lnTo>
                    <a:pt x="3198" y="4694"/>
                  </a:lnTo>
                  <a:lnTo>
                    <a:pt x="3348" y="4731"/>
                  </a:lnTo>
                  <a:lnTo>
                    <a:pt x="3497" y="4769"/>
                  </a:lnTo>
                  <a:lnTo>
                    <a:pt x="3647" y="4787"/>
                  </a:lnTo>
                  <a:lnTo>
                    <a:pt x="3778" y="4787"/>
                  </a:lnTo>
                  <a:lnTo>
                    <a:pt x="4058" y="4769"/>
                  </a:lnTo>
                  <a:lnTo>
                    <a:pt x="4339" y="4713"/>
                  </a:lnTo>
                  <a:lnTo>
                    <a:pt x="4619" y="4638"/>
                  </a:lnTo>
                  <a:lnTo>
                    <a:pt x="5218" y="4507"/>
                  </a:lnTo>
                  <a:lnTo>
                    <a:pt x="5517" y="4470"/>
                  </a:lnTo>
                  <a:lnTo>
                    <a:pt x="5816" y="4451"/>
                  </a:lnTo>
                  <a:lnTo>
                    <a:pt x="6115" y="4470"/>
                  </a:lnTo>
                  <a:lnTo>
                    <a:pt x="6433" y="4507"/>
                  </a:lnTo>
                  <a:lnTo>
                    <a:pt x="7013" y="4638"/>
                  </a:lnTo>
                  <a:lnTo>
                    <a:pt x="7312" y="4713"/>
                  </a:lnTo>
                  <a:lnTo>
                    <a:pt x="7592" y="4769"/>
                  </a:lnTo>
                  <a:lnTo>
                    <a:pt x="7873" y="4787"/>
                  </a:lnTo>
                  <a:lnTo>
                    <a:pt x="8004" y="4787"/>
                  </a:lnTo>
                  <a:lnTo>
                    <a:pt x="8134" y="4769"/>
                  </a:lnTo>
                  <a:lnTo>
                    <a:pt x="8284" y="4731"/>
                  </a:lnTo>
                  <a:lnTo>
                    <a:pt x="8452" y="4694"/>
                  </a:lnTo>
                  <a:lnTo>
                    <a:pt x="8733" y="4582"/>
                  </a:lnTo>
                  <a:lnTo>
                    <a:pt x="9013" y="4432"/>
                  </a:lnTo>
                  <a:lnTo>
                    <a:pt x="9256" y="4283"/>
                  </a:lnTo>
                  <a:lnTo>
                    <a:pt x="9742" y="3946"/>
                  </a:lnTo>
                  <a:lnTo>
                    <a:pt x="9967" y="3815"/>
                  </a:lnTo>
                  <a:lnTo>
                    <a:pt x="10210" y="3703"/>
                  </a:lnTo>
                  <a:lnTo>
                    <a:pt x="10528" y="3553"/>
                  </a:lnTo>
                  <a:lnTo>
                    <a:pt x="10808" y="3404"/>
                  </a:lnTo>
                  <a:lnTo>
                    <a:pt x="11033" y="3254"/>
                  </a:lnTo>
                  <a:lnTo>
                    <a:pt x="11201" y="3105"/>
                  </a:lnTo>
                  <a:lnTo>
                    <a:pt x="11332" y="2955"/>
                  </a:lnTo>
                  <a:lnTo>
                    <a:pt x="11425" y="2787"/>
                  </a:lnTo>
                  <a:lnTo>
                    <a:pt x="11481" y="2600"/>
                  </a:lnTo>
                  <a:lnTo>
                    <a:pt x="11500" y="2394"/>
                  </a:lnTo>
                  <a:lnTo>
                    <a:pt x="11481" y="2188"/>
                  </a:lnTo>
                  <a:lnTo>
                    <a:pt x="11425" y="2001"/>
                  </a:lnTo>
                  <a:lnTo>
                    <a:pt x="11332" y="1833"/>
                  </a:lnTo>
                  <a:lnTo>
                    <a:pt x="11201" y="1665"/>
                  </a:lnTo>
                  <a:lnTo>
                    <a:pt x="11033" y="1534"/>
                  </a:lnTo>
                  <a:lnTo>
                    <a:pt x="10808" y="1384"/>
                  </a:lnTo>
                  <a:lnTo>
                    <a:pt x="10528" y="1235"/>
                  </a:lnTo>
                  <a:lnTo>
                    <a:pt x="10210" y="1085"/>
                  </a:lnTo>
                  <a:lnTo>
                    <a:pt x="9967" y="973"/>
                  </a:lnTo>
                  <a:lnTo>
                    <a:pt x="9742" y="823"/>
                  </a:lnTo>
                  <a:lnTo>
                    <a:pt x="9256" y="506"/>
                  </a:lnTo>
                  <a:lnTo>
                    <a:pt x="9013" y="356"/>
                  </a:lnTo>
                  <a:lnTo>
                    <a:pt x="8733" y="206"/>
                  </a:lnTo>
                  <a:lnTo>
                    <a:pt x="8452" y="94"/>
                  </a:lnTo>
                  <a:lnTo>
                    <a:pt x="8284" y="57"/>
                  </a:lnTo>
                  <a:lnTo>
                    <a:pt x="8134" y="19"/>
                  </a:lnTo>
                  <a:lnTo>
                    <a:pt x="8004" y="1"/>
                  </a:lnTo>
                  <a:lnTo>
                    <a:pt x="7873" y="1"/>
                  </a:lnTo>
                  <a:lnTo>
                    <a:pt x="7592" y="19"/>
                  </a:lnTo>
                  <a:lnTo>
                    <a:pt x="7312" y="75"/>
                  </a:lnTo>
                  <a:lnTo>
                    <a:pt x="7013" y="150"/>
                  </a:lnTo>
                  <a:lnTo>
                    <a:pt x="6433" y="281"/>
                  </a:lnTo>
                  <a:lnTo>
                    <a:pt x="6115" y="319"/>
                  </a:lnTo>
                  <a:lnTo>
                    <a:pt x="5816" y="337"/>
                  </a:lnTo>
                  <a:lnTo>
                    <a:pt x="5517" y="319"/>
                  </a:lnTo>
                  <a:lnTo>
                    <a:pt x="5218" y="281"/>
                  </a:lnTo>
                  <a:lnTo>
                    <a:pt x="4619" y="150"/>
                  </a:lnTo>
                  <a:lnTo>
                    <a:pt x="4339" y="75"/>
                  </a:lnTo>
                  <a:lnTo>
                    <a:pt x="4058" y="19"/>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2208325" y="2270625"/>
              <a:ext cx="104750" cy="104725"/>
            </a:xfrm>
            <a:custGeom>
              <a:avLst/>
              <a:gdLst/>
              <a:ahLst/>
              <a:cxnLst/>
              <a:rect l="l" t="t" r="r" b="b"/>
              <a:pathLst>
                <a:path w="4190" h="4189" extrusionOk="0">
                  <a:moveTo>
                    <a:pt x="580" y="0"/>
                  </a:moveTo>
                  <a:lnTo>
                    <a:pt x="468" y="19"/>
                  </a:lnTo>
                  <a:lnTo>
                    <a:pt x="356" y="38"/>
                  </a:lnTo>
                  <a:lnTo>
                    <a:pt x="263" y="94"/>
                  </a:lnTo>
                  <a:lnTo>
                    <a:pt x="169" y="169"/>
                  </a:lnTo>
                  <a:lnTo>
                    <a:pt x="94" y="262"/>
                  </a:lnTo>
                  <a:lnTo>
                    <a:pt x="38" y="356"/>
                  </a:lnTo>
                  <a:lnTo>
                    <a:pt x="1" y="468"/>
                  </a:lnTo>
                  <a:lnTo>
                    <a:pt x="1" y="580"/>
                  </a:lnTo>
                  <a:lnTo>
                    <a:pt x="1" y="692"/>
                  </a:lnTo>
                  <a:lnTo>
                    <a:pt x="38" y="804"/>
                  </a:lnTo>
                  <a:lnTo>
                    <a:pt x="94" y="898"/>
                  </a:lnTo>
                  <a:lnTo>
                    <a:pt x="169" y="991"/>
                  </a:lnTo>
                  <a:lnTo>
                    <a:pt x="3198" y="4021"/>
                  </a:lnTo>
                  <a:lnTo>
                    <a:pt x="3292" y="4095"/>
                  </a:lnTo>
                  <a:lnTo>
                    <a:pt x="3385" y="4151"/>
                  </a:lnTo>
                  <a:lnTo>
                    <a:pt x="3497" y="4170"/>
                  </a:lnTo>
                  <a:lnTo>
                    <a:pt x="3610" y="4189"/>
                  </a:lnTo>
                  <a:lnTo>
                    <a:pt x="3722" y="4170"/>
                  </a:lnTo>
                  <a:lnTo>
                    <a:pt x="3834" y="4151"/>
                  </a:lnTo>
                  <a:lnTo>
                    <a:pt x="3927" y="4095"/>
                  </a:lnTo>
                  <a:lnTo>
                    <a:pt x="4021" y="4021"/>
                  </a:lnTo>
                  <a:lnTo>
                    <a:pt x="4096" y="3927"/>
                  </a:lnTo>
                  <a:lnTo>
                    <a:pt x="4152" y="3834"/>
                  </a:lnTo>
                  <a:lnTo>
                    <a:pt x="4171" y="3721"/>
                  </a:lnTo>
                  <a:lnTo>
                    <a:pt x="4189" y="3609"/>
                  </a:lnTo>
                  <a:lnTo>
                    <a:pt x="4171" y="3497"/>
                  </a:lnTo>
                  <a:lnTo>
                    <a:pt x="4152" y="3385"/>
                  </a:lnTo>
                  <a:lnTo>
                    <a:pt x="4096" y="3291"/>
                  </a:lnTo>
                  <a:lnTo>
                    <a:pt x="4021" y="3198"/>
                  </a:lnTo>
                  <a:lnTo>
                    <a:pt x="992" y="169"/>
                  </a:lnTo>
                  <a:lnTo>
                    <a:pt x="898" y="94"/>
                  </a:lnTo>
                  <a:lnTo>
                    <a:pt x="786" y="38"/>
                  </a:lnTo>
                  <a:lnTo>
                    <a:pt x="693" y="19"/>
                  </a:lnTo>
                  <a:lnTo>
                    <a:pt x="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2328000" y="2325775"/>
              <a:ext cx="88850" cy="88850"/>
            </a:xfrm>
            <a:custGeom>
              <a:avLst/>
              <a:gdLst/>
              <a:ahLst/>
              <a:cxnLst/>
              <a:rect l="l" t="t" r="r" b="b"/>
              <a:pathLst>
                <a:path w="3554" h="3554" extrusionOk="0">
                  <a:moveTo>
                    <a:pt x="2861" y="1"/>
                  </a:moveTo>
                  <a:lnTo>
                    <a:pt x="2749" y="38"/>
                  </a:lnTo>
                  <a:lnTo>
                    <a:pt x="2656" y="94"/>
                  </a:lnTo>
                  <a:lnTo>
                    <a:pt x="2562" y="169"/>
                  </a:lnTo>
                  <a:lnTo>
                    <a:pt x="169" y="2562"/>
                  </a:lnTo>
                  <a:lnTo>
                    <a:pt x="94" y="2656"/>
                  </a:lnTo>
                  <a:lnTo>
                    <a:pt x="57" y="2749"/>
                  </a:lnTo>
                  <a:lnTo>
                    <a:pt x="19" y="2862"/>
                  </a:lnTo>
                  <a:lnTo>
                    <a:pt x="1" y="2974"/>
                  </a:lnTo>
                  <a:lnTo>
                    <a:pt x="19" y="3086"/>
                  </a:lnTo>
                  <a:lnTo>
                    <a:pt x="57" y="3180"/>
                  </a:lnTo>
                  <a:lnTo>
                    <a:pt x="94" y="3292"/>
                  </a:lnTo>
                  <a:lnTo>
                    <a:pt x="169" y="3385"/>
                  </a:lnTo>
                  <a:lnTo>
                    <a:pt x="262" y="3441"/>
                  </a:lnTo>
                  <a:lnTo>
                    <a:pt x="375" y="3497"/>
                  </a:lnTo>
                  <a:lnTo>
                    <a:pt x="468" y="3535"/>
                  </a:lnTo>
                  <a:lnTo>
                    <a:pt x="580" y="3553"/>
                  </a:lnTo>
                  <a:lnTo>
                    <a:pt x="692" y="3535"/>
                  </a:lnTo>
                  <a:lnTo>
                    <a:pt x="805" y="3497"/>
                  </a:lnTo>
                  <a:lnTo>
                    <a:pt x="898" y="3441"/>
                  </a:lnTo>
                  <a:lnTo>
                    <a:pt x="992" y="3385"/>
                  </a:lnTo>
                  <a:lnTo>
                    <a:pt x="3385" y="992"/>
                  </a:lnTo>
                  <a:lnTo>
                    <a:pt x="3460" y="898"/>
                  </a:lnTo>
                  <a:lnTo>
                    <a:pt x="3516" y="786"/>
                  </a:lnTo>
                  <a:lnTo>
                    <a:pt x="3534" y="693"/>
                  </a:lnTo>
                  <a:lnTo>
                    <a:pt x="3553" y="580"/>
                  </a:lnTo>
                  <a:lnTo>
                    <a:pt x="3534" y="468"/>
                  </a:lnTo>
                  <a:lnTo>
                    <a:pt x="3516" y="356"/>
                  </a:lnTo>
                  <a:lnTo>
                    <a:pt x="3460" y="263"/>
                  </a:lnTo>
                  <a:lnTo>
                    <a:pt x="3385" y="169"/>
                  </a:lnTo>
                  <a:lnTo>
                    <a:pt x="3291" y="94"/>
                  </a:lnTo>
                  <a:lnTo>
                    <a:pt x="3198" y="38"/>
                  </a:lnTo>
                  <a:lnTo>
                    <a:pt x="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2192900" y="2006975"/>
              <a:ext cx="248725" cy="557225"/>
            </a:xfrm>
            <a:custGeom>
              <a:avLst/>
              <a:gdLst/>
              <a:ahLst/>
              <a:cxnLst/>
              <a:rect l="l" t="t" r="r" b="b"/>
              <a:pathLst>
                <a:path w="9949" h="22289" extrusionOk="0">
                  <a:moveTo>
                    <a:pt x="5816" y="1"/>
                  </a:moveTo>
                  <a:lnTo>
                    <a:pt x="5592" y="19"/>
                  </a:lnTo>
                  <a:lnTo>
                    <a:pt x="5367" y="57"/>
                  </a:lnTo>
                  <a:lnTo>
                    <a:pt x="5143" y="94"/>
                  </a:lnTo>
                  <a:lnTo>
                    <a:pt x="4731" y="206"/>
                  </a:lnTo>
                  <a:lnTo>
                    <a:pt x="4357" y="300"/>
                  </a:lnTo>
                  <a:lnTo>
                    <a:pt x="4208" y="337"/>
                  </a:lnTo>
                  <a:lnTo>
                    <a:pt x="4058" y="375"/>
                  </a:lnTo>
                  <a:lnTo>
                    <a:pt x="3927" y="375"/>
                  </a:lnTo>
                  <a:lnTo>
                    <a:pt x="3815" y="356"/>
                  </a:lnTo>
                  <a:lnTo>
                    <a:pt x="3740" y="300"/>
                  </a:lnTo>
                  <a:lnTo>
                    <a:pt x="3684" y="225"/>
                  </a:lnTo>
                  <a:lnTo>
                    <a:pt x="3142" y="16436"/>
                  </a:lnTo>
                  <a:lnTo>
                    <a:pt x="3123" y="16754"/>
                  </a:lnTo>
                  <a:lnTo>
                    <a:pt x="3086" y="17072"/>
                  </a:lnTo>
                  <a:lnTo>
                    <a:pt x="3049" y="17390"/>
                  </a:lnTo>
                  <a:lnTo>
                    <a:pt x="2974" y="17708"/>
                  </a:lnTo>
                  <a:lnTo>
                    <a:pt x="2899" y="18026"/>
                  </a:lnTo>
                  <a:lnTo>
                    <a:pt x="2806" y="18325"/>
                  </a:lnTo>
                  <a:lnTo>
                    <a:pt x="2712" y="18624"/>
                  </a:lnTo>
                  <a:lnTo>
                    <a:pt x="2581" y="18923"/>
                  </a:lnTo>
                  <a:lnTo>
                    <a:pt x="2450" y="19222"/>
                  </a:lnTo>
                  <a:lnTo>
                    <a:pt x="2301" y="19503"/>
                  </a:lnTo>
                  <a:lnTo>
                    <a:pt x="2151" y="19765"/>
                  </a:lnTo>
                  <a:lnTo>
                    <a:pt x="1964" y="20045"/>
                  </a:lnTo>
                  <a:lnTo>
                    <a:pt x="1777" y="20307"/>
                  </a:lnTo>
                  <a:lnTo>
                    <a:pt x="1590" y="20550"/>
                  </a:lnTo>
                  <a:lnTo>
                    <a:pt x="1366" y="20793"/>
                  </a:lnTo>
                  <a:lnTo>
                    <a:pt x="1160" y="21036"/>
                  </a:lnTo>
                  <a:lnTo>
                    <a:pt x="38" y="22158"/>
                  </a:lnTo>
                  <a:lnTo>
                    <a:pt x="1" y="22195"/>
                  </a:lnTo>
                  <a:lnTo>
                    <a:pt x="19" y="22251"/>
                  </a:lnTo>
                  <a:lnTo>
                    <a:pt x="38" y="22289"/>
                  </a:lnTo>
                  <a:lnTo>
                    <a:pt x="9911" y="22289"/>
                  </a:lnTo>
                  <a:lnTo>
                    <a:pt x="9948" y="22251"/>
                  </a:lnTo>
                  <a:lnTo>
                    <a:pt x="9948" y="22195"/>
                  </a:lnTo>
                  <a:lnTo>
                    <a:pt x="9929" y="22158"/>
                  </a:lnTo>
                  <a:lnTo>
                    <a:pt x="8808" y="21036"/>
                  </a:lnTo>
                  <a:lnTo>
                    <a:pt x="8583" y="20793"/>
                  </a:lnTo>
                  <a:lnTo>
                    <a:pt x="8378" y="20550"/>
                  </a:lnTo>
                  <a:lnTo>
                    <a:pt x="8172" y="20307"/>
                  </a:lnTo>
                  <a:lnTo>
                    <a:pt x="7985" y="20045"/>
                  </a:lnTo>
                  <a:lnTo>
                    <a:pt x="7817" y="19765"/>
                  </a:lnTo>
                  <a:lnTo>
                    <a:pt x="7648" y="19503"/>
                  </a:lnTo>
                  <a:lnTo>
                    <a:pt x="7499" y="19222"/>
                  </a:lnTo>
                  <a:lnTo>
                    <a:pt x="7368" y="18923"/>
                  </a:lnTo>
                  <a:lnTo>
                    <a:pt x="7256" y="18624"/>
                  </a:lnTo>
                  <a:lnTo>
                    <a:pt x="7143" y="18325"/>
                  </a:lnTo>
                  <a:lnTo>
                    <a:pt x="7050" y="18026"/>
                  </a:lnTo>
                  <a:lnTo>
                    <a:pt x="6975" y="17708"/>
                  </a:lnTo>
                  <a:lnTo>
                    <a:pt x="6919" y="17390"/>
                  </a:lnTo>
                  <a:lnTo>
                    <a:pt x="6863" y="17072"/>
                  </a:lnTo>
                  <a:lnTo>
                    <a:pt x="6826" y="16754"/>
                  </a:lnTo>
                  <a:lnTo>
                    <a:pt x="6807" y="16436"/>
                  </a:lnTo>
                  <a:lnTo>
                    <a:pt x="6339" y="2058"/>
                  </a:lnTo>
                  <a:lnTo>
                    <a:pt x="6283" y="2001"/>
                  </a:lnTo>
                  <a:lnTo>
                    <a:pt x="6265" y="1927"/>
                  </a:lnTo>
                  <a:lnTo>
                    <a:pt x="6265" y="1814"/>
                  </a:lnTo>
                  <a:lnTo>
                    <a:pt x="6283" y="1702"/>
                  </a:lnTo>
                  <a:lnTo>
                    <a:pt x="6321" y="1403"/>
                  </a:lnTo>
                  <a:lnTo>
                    <a:pt x="6396" y="1067"/>
                  </a:lnTo>
                  <a:lnTo>
                    <a:pt x="6452" y="730"/>
                  </a:lnTo>
                  <a:lnTo>
                    <a:pt x="6508" y="449"/>
                  </a:lnTo>
                  <a:lnTo>
                    <a:pt x="6508" y="337"/>
                  </a:lnTo>
                  <a:lnTo>
                    <a:pt x="6508" y="244"/>
                  </a:lnTo>
                  <a:lnTo>
                    <a:pt x="6489" y="169"/>
                  </a:lnTo>
                  <a:lnTo>
                    <a:pt x="6452" y="132"/>
                  </a:lnTo>
                  <a:lnTo>
                    <a:pt x="6246" y="57"/>
                  </a:lnTo>
                  <a:lnTo>
                    <a:pt x="6022" y="19"/>
                  </a:lnTo>
                  <a:lnTo>
                    <a:pt x="58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2192900" y="2018200"/>
              <a:ext cx="248725" cy="546000"/>
            </a:xfrm>
            <a:custGeom>
              <a:avLst/>
              <a:gdLst/>
              <a:ahLst/>
              <a:cxnLst/>
              <a:rect l="l" t="t" r="r" b="b"/>
              <a:pathLst>
                <a:path w="9949" h="21840" extrusionOk="0">
                  <a:moveTo>
                    <a:pt x="5461" y="0"/>
                  </a:moveTo>
                  <a:lnTo>
                    <a:pt x="5330" y="19"/>
                  </a:lnTo>
                  <a:lnTo>
                    <a:pt x="5180" y="38"/>
                  </a:lnTo>
                  <a:lnTo>
                    <a:pt x="5049" y="75"/>
                  </a:lnTo>
                  <a:lnTo>
                    <a:pt x="4788" y="169"/>
                  </a:lnTo>
                  <a:lnTo>
                    <a:pt x="4544" y="262"/>
                  </a:lnTo>
                  <a:lnTo>
                    <a:pt x="4339" y="318"/>
                  </a:lnTo>
                  <a:lnTo>
                    <a:pt x="4245" y="337"/>
                  </a:lnTo>
                  <a:lnTo>
                    <a:pt x="4152" y="337"/>
                  </a:lnTo>
                  <a:lnTo>
                    <a:pt x="4077" y="300"/>
                  </a:lnTo>
                  <a:lnTo>
                    <a:pt x="4021" y="262"/>
                  </a:lnTo>
                  <a:lnTo>
                    <a:pt x="4507" y="14828"/>
                  </a:lnTo>
                  <a:lnTo>
                    <a:pt x="4507" y="15146"/>
                  </a:lnTo>
                  <a:lnTo>
                    <a:pt x="4544" y="15483"/>
                  </a:lnTo>
                  <a:lnTo>
                    <a:pt x="4601" y="15800"/>
                  </a:lnTo>
                  <a:lnTo>
                    <a:pt x="4657" y="16100"/>
                  </a:lnTo>
                  <a:lnTo>
                    <a:pt x="4731" y="16417"/>
                  </a:lnTo>
                  <a:lnTo>
                    <a:pt x="4825" y="16717"/>
                  </a:lnTo>
                  <a:lnTo>
                    <a:pt x="4937" y="17016"/>
                  </a:lnTo>
                  <a:lnTo>
                    <a:pt x="5049" y="17315"/>
                  </a:lnTo>
                  <a:lnTo>
                    <a:pt x="5199" y="17614"/>
                  </a:lnTo>
                  <a:lnTo>
                    <a:pt x="5330" y="17895"/>
                  </a:lnTo>
                  <a:lnTo>
                    <a:pt x="5498" y="18175"/>
                  </a:lnTo>
                  <a:lnTo>
                    <a:pt x="5666" y="18437"/>
                  </a:lnTo>
                  <a:lnTo>
                    <a:pt x="5853" y="18699"/>
                  </a:lnTo>
                  <a:lnTo>
                    <a:pt x="6059" y="18942"/>
                  </a:lnTo>
                  <a:lnTo>
                    <a:pt x="6265" y="19185"/>
                  </a:lnTo>
                  <a:lnTo>
                    <a:pt x="6489" y="19428"/>
                  </a:lnTo>
                  <a:lnTo>
                    <a:pt x="6564" y="19521"/>
                  </a:lnTo>
                  <a:lnTo>
                    <a:pt x="6639" y="19615"/>
                  </a:lnTo>
                  <a:lnTo>
                    <a:pt x="6676" y="19708"/>
                  </a:lnTo>
                  <a:lnTo>
                    <a:pt x="6695" y="19820"/>
                  </a:lnTo>
                  <a:lnTo>
                    <a:pt x="6713" y="19933"/>
                  </a:lnTo>
                  <a:lnTo>
                    <a:pt x="6713" y="20026"/>
                  </a:lnTo>
                  <a:lnTo>
                    <a:pt x="6695" y="20138"/>
                  </a:lnTo>
                  <a:lnTo>
                    <a:pt x="6657" y="20232"/>
                  </a:lnTo>
                  <a:lnTo>
                    <a:pt x="6601" y="20325"/>
                  </a:lnTo>
                  <a:lnTo>
                    <a:pt x="6545" y="20419"/>
                  </a:lnTo>
                  <a:lnTo>
                    <a:pt x="6470" y="20494"/>
                  </a:lnTo>
                  <a:lnTo>
                    <a:pt x="6396" y="20568"/>
                  </a:lnTo>
                  <a:lnTo>
                    <a:pt x="6302" y="20625"/>
                  </a:lnTo>
                  <a:lnTo>
                    <a:pt x="6190" y="20662"/>
                  </a:lnTo>
                  <a:lnTo>
                    <a:pt x="6078" y="20681"/>
                  </a:lnTo>
                  <a:lnTo>
                    <a:pt x="5965" y="20699"/>
                  </a:lnTo>
                  <a:lnTo>
                    <a:pt x="1048" y="20699"/>
                  </a:lnTo>
                  <a:lnTo>
                    <a:pt x="38" y="21709"/>
                  </a:lnTo>
                  <a:lnTo>
                    <a:pt x="1" y="21746"/>
                  </a:lnTo>
                  <a:lnTo>
                    <a:pt x="19" y="21802"/>
                  </a:lnTo>
                  <a:lnTo>
                    <a:pt x="38" y="21840"/>
                  </a:lnTo>
                  <a:lnTo>
                    <a:pt x="9911" y="21840"/>
                  </a:lnTo>
                  <a:lnTo>
                    <a:pt x="9948" y="21802"/>
                  </a:lnTo>
                  <a:lnTo>
                    <a:pt x="9948" y="21746"/>
                  </a:lnTo>
                  <a:lnTo>
                    <a:pt x="9929" y="21709"/>
                  </a:lnTo>
                  <a:lnTo>
                    <a:pt x="8808" y="20587"/>
                  </a:lnTo>
                  <a:lnTo>
                    <a:pt x="8583" y="20344"/>
                  </a:lnTo>
                  <a:lnTo>
                    <a:pt x="8378" y="20101"/>
                  </a:lnTo>
                  <a:lnTo>
                    <a:pt x="8172" y="19858"/>
                  </a:lnTo>
                  <a:lnTo>
                    <a:pt x="7985" y="19596"/>
                  </a:lnTo>
                  <a:lnTo>
                    <a:pt x="7817" y="19316"/>
                  </a:lnTo>
                  <a:lnTo>
                    <a:pt x="7648" y="19054"/>
                  </a:lnTo>
                  <a:lnTo>
                    <a:pt x="7499" y="18773"/>
                  </a:lnTo>
                  <a:lnTo>
                    <a:pt x="7368" y="18474"/>
                  </a:lnTo>
                  <a:lnTo>
                    <a:pt x="7256" y="18175"/>
                  </a:lnTo>
                  <a:lnTo>
                    <a:pt x="7143" y="17876"/>
                  </a:lnTo>
                  <a:lnTo>
                    <a:pt x="7050" y="17577"/>
                  </a:lnTo>
                  <a:lnTo>
                    <a:pt x="6975" y="17259"/>
                  </a:lnTo>
                  <a:lnTo>
                    <a:pt x="6919" y="16941"/>
                  </a:lnTo>
                  <a:lnTo>
                    <a:pt x="6863" y="16623"/>
                  </a:lnTo>
                  <a:lnTo>
                    <a:pt x="6826" y="16305"/>
                  </a:lnTo>
                  <a:lnTo>
                    <a:pt x="6807" y="15987"/>
                  </a:lnTo>
                  <a:lnTo>
                    <a:pt x="6339" y="1609"/>
                  </a:lnTo>
                  <a:lnTo>
                    <a:pt x="6283" y="1552"/>
                  </a:lnTo>
                  <a:lnTo>
                    <a:pt x="6246" y="1496"/>
                  </a:lnTo>
                  <a:lnTo>
                    <a:pt x="6190" y="1309"/>
                  </a:lnTo>
                  <a:lnTo>
                    <a:pt x="6152" y="1066"/>
                  </a:lnTo>
                  <a:lnTo>
                    <a:pt x="6115" y="804"/>
                  </a:lnTo>
                  <a:lnTo>
                    <a:pt x="6078" y="561"/>
                  </a:lnTo>
                  <a:lnTo>
                    <a:pt x="6022" y="337"/>
                  </a:lnTo>
                  <a:lnTo>
                    <a:pt x="5965" y="169"/>
                  </a:lnTo>
                  <a:lnTo>
                    <a:pt x="5928" y="113"/>
                  </a:lnTo>
                  <a:lnTo>
                    <a:pt x="5891" y="75"/>
                  </a:lnTo>
                  <a:lnTo>
                    <a:pt x="5741" y="19"/>
                  </a:lnTo>
                  <a:lnTo>
                    <a:pt x="561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2285925" y="1771850"/>
              <a:ext cx="61275" cy="227200"/>
            </a:xfrm>
            <a:custGeom>
              <a:avLst/>
              <a:gdLst/>
              <a:ahLst/>
              <a:cxnLst/>
              <a:rect l="l" t="t" r="r" b="b"/>
              <a:pathLst>
                <a:path w="2451" h="9088" extrusionOk="0">
                  <a:moveTo>
                    <a:pt x="1422" y="1"/>
                  </a:moveTo>
                  <a:lnTo>
                    <a:pt x="1384" y="19"/>
                  </a:lnTo>
                  <a:lnTo>
                    <a:pt x="1328" y="75"/>
                  </a:lnTo>
                  <a:lnTo>
                    <a:pt x="1197" y="244"/>
                  </a:lnTo>
                  <a:lnTo>
                    <a:pt x="880" y="786"/>
                  </a:lnTo>
                  <a:lnTo>
                    <a:pt x="693" y="1085"/>
                  </a:lnTo>
                  <a:lnTo>
                    <a:pt x="524" y="1328"/>
                  </a:lnTo>
                  <a:lnTo>
                    <a:pt x="449" y="1440"/>
                  </a:lnTo>
                  <a:lnTo>
                    <a:pt x="375" y="1515"/>
                  </a:lnTo>
                  <a:lnTo>
                    <a:pt x="300" y="1571"/>
                  </a:lnTo>
                  <a:lnTo>
                    <a:pt x="225" y="1590"/>
                  </a:lnTo>
                  <a:lnTo>
                    <a:pt x="1" y="8303"/>
                  </a:lnTo>
                  <a:lnTo>
                    <a:pt x="57" y="8228"/>
                  </a:lnTo>
                  <a:lnTo>
                    <a:pt x="132" y="8209"/>
                  </a:lnTo>
                  <a:lnTo>
                    <a:pt x="206" y="8228"/>
                  </a:lnTo>
                  <a:lnTo>
                    <a:pt x="300" y="8265"/>
                  </a:lnTo>
                  <a:lnTo>
                    <a:pt x="506" y="8433"/>
                  </a:lnTo>
                  <a:lnTo>
                    <a:pt x="749" y="8639"/>
                  </a:lnTo>
                  <a:lnTo>
                    <a:pt x="898" y="8751"/>
                  </a:lnTo>
                  <a:lnTo>
                    <a:pt x="1048" y="8845"/>
                  </a:lnTo>
                  <a:lnTo>
                    <a:pt x="1197" y="8938"/>
                  </a:lnTo>
                  <a:lnTo>
                    <a:pt x="1366" y="9013"/>
                  </a:lnTo>
                  <a:lnTo>
                    <a:pt x="1553" y="9069"/>
                  </a:lnTo>
                  <a:lnTo>
                    <a:pt x="1721" y="9088"/>
                  </a:lnTo>
                  <a:lnTo>
                    <a:pt x="1908" y="9069"/>
                  </a:lnTo>
                  <a:lnTo>
                    <a:pt x="2095" y="9013"/>
                  </a:lnTo>
                  <a:lnTo>
                    <a:pt x="2132" y="8976"/>
                  </a:lnTo>
                  <a:lnTo>
                    <a:pt x="2170" y="8901"/>
                  </a:lnTo>
                  <a:lnTo>
                    <a:pt x="2207" y="8620"/>
                  </a:lnTo>
                  <a:lnTo>
                    <a:pt x="2244" y="8265"/>
                  </a:lnTo>
                  <a:lnTo>
                    <a:pt x="2282" y="7854"/>
                  </a:lnTo>
                  <a:lnTo>
                    <a:pt x="2301" y="7442"/>
                  </a:lnTo>
                  <a:lnTo>
                    <a:pt x="2338" y="7087"/>
                  </a:lnTo>
                  <a:lnTo>
                    <a:pt x="2394" y="6807"/>
                  </a:lnTo>
                  <a:lnTo>
                    <a:pt x="2413" y="6713"/>
                  </a:lnTo>
                  <a:lnTo>
                    <a:pt x="2450" y="6676"/>
                  </a:lnTo>
                  <a:lnTo>
                    <a:pt x="2282" y="1590"/>
                  </a:lnTo>
                  <a:lnTo>
                    <a:pt x="2226" y="1571"/>
                  </a:lnTo>
                  <a:lnTo>
                    <a:pt x="2151" y="1515"/>
                  </a:lnTo>
                  <a:lnTo>
                    <a:pt x="2095" y="1440"/>
                  </a:lnTo>
                  <a:lnTo>
                    <a:pt x="2039" y="1328"/>
                  </a:lnTo>
                  <a:lnTo>
                    <a:pt x="1927" y="1085"/>
                  </a:lnTo>
                  <a:lnTo>
                    <a:pt x="1814" y="786"/>
                  </a:lnTo>
                  <a:lnTo>
                    <a:pt x="1702" y="505"/>
                  </a:lnTo>
                  <a:lnTo>
                    <a:pt x="1609" y="244"/>
                  </a:lnTo>
                  <a:lnTo>
                    <a:pt x="1515" y="75"/>
                  </a:lnTo>
                  <a:lnTo>
                    <a:pt x="1478" y="19"/>
                  </a:lnTo>
                  <a:lnTo>
                    <a:pt x="14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2057350" y="1606850"/>
              <a:ext cx="520300" cy="219250"/>
            </a:xfrm>
            <a:custGeom>
              <a:avLst/>
              <a:gdLst/>
              <a:ahLst/>
              <a:cxnLst/>
              <a:rect l="l" t="t" r="r" b="b"/>
              <a:pathLst>
                <a:path w="20812" h="8770" extrusionOk="0">
                  <a:moveTo>
                    <a:pt x="6638" y="0"/>
                  </a:moveTo>
                  <a:lnTo>
                    <a:pt x="6395" y="19"/>
                  </a:lnTo>
                  <a:lnTo>
                    <a:pt x="6152" y="38"/>
                  </a:lnTo>
                  <a:lnTo>
                    <a:pt x="5872" y="94"/>
                  </a:lnTo>
                  <a:lnTo>
                    <a:pt x="5591" y="168"/>
                  </a:lnTo>
                  <a:lnTo>
                    <a:pt x="5311" y="281"/>
                  </a:lnTo>
                  <a:lnTo>
                    <a:pt x="5068" y="393"/>
                  </a:lnTo>
                  <a:lnTo>
                    <a:pt x="4806" y="505"/>
                  </a:lnTo>
                  <a:lnTo>
                    <a:pt x="4563" y="636"/>
                  </a:lnTo>
                  <a:lnTo>
                    <a:pt x="4095" y="935"/>
                  </a:lnTo>
                  <a:lnTo>
                    <a:pt x="3198" y="1533"/>
                  </a:lnTo>
                  <a:lnTo>
                    <a:pt x="2786" y="1795"/>
                  </a:lnTo>
                  <a:lnTo>
                    <a:pt x="2562" y="1907"/>
                  </a:lnTo>
                  <a:lnTo>
                    <a:pt x="2356" y="2001"/>
                  </a:lnTo>
                  <a:lnTo>
                    <a:pt x="1758" y="2263"/>
                  </a:lnTo>
                  <a:lnTo>
                    <a:pt x="1253" y="2543"/>
                  </a:lnTo>
                  <a:lnTo>
                    <a:pt x="1029" y="2674"/>
                  </a:lnTo>
                  <a:lnTo>
                    <a:pt x="842" y="2805"/>
                  </a:lnTo>
                  <a:lnTo>
                    <a:pt x="673" y="2936"/>
                  </a:lnTo>
                  <a:lnTo>
                    <a:pt x="524" y="3067"/>
                  </a:lnTo>
                  <a:lnTo>
                    <a:pt x="393" y="3216"/>
                  </a:lnTo>
                  <a:lnTo>
                    <a:pt x="281" y="3347"/>
                  </a:lnTo>
                  <a:lnTo>
                    <a:pt x="187" y="3515"/>
                  </a:lnTo>
                  <a:lnTo>
                    <a:pt x="113" y="3665"/>
                  </a:lnTo>
                  <a:lnTo>
                    <a:pt x="56" y="3833"/>
                  </a:lnTo>
                  <a:lnTo>
                    <a:pt x="19" y="4002"/>
                  </a:lnTo>
                  <a:lnTo>
                    <a:pt x="0" y="4188"/>
                  </a:lnTo>
                  <a:lnTo>
                    <a:pt x="0" y="4394"/>
                  </a:lnTo>
                  <a:lnTo>
                    <a:pt x="0" y="4581"/>
                  </a:lnTo>
                  <a:lnTo>
                    <a:pt x="19" y="4768"/>
                  </a:lnTo>
                  <a:lnTo>
                    <a:pt x="56" y="4955"/>
                  </a:lnTo>
                  <a:lnTo>
                    <a:pt x="113" y="5123"/>
                  </a:lnTo>
                  <a:lnTo>
                    <a:pt x="187" y="5273"/>
                  </a:lnTo>
                  <a:lnTo>
                    <a:pt x="281" y="5423"/>
                  </a:lnTo>
                  <a:lnTo>
                    <a:pt x="393" y="5572"/>
                  </a:lnTo>
                  <a:lnTo>
                    <a:pt x="524" y="5722"/>
                  </a:lnTo>
                  <a:lnTo>
                    <a:pt x="673" y="5853"/>
                  </a:lnTo>
                  <a:lnTo>
                    <a:pt x="842" y="5984"/>
                  </a:lnTo>
                  <a:lnTo>
                    <a:pt x="1029" y="6114"/>
                  </a:lnTo>
                  <a:lnTo>
                    <a:pt x="1253" y="6245"/>
                  </a:lnTo>
                  <a:lnTo>
                    <a:pt x="1758" y="6507"/>
                  </a:lnTo>
                  <a:lnTo>
                    <a:pt x="2356" y="6788"/>
                  </a:lnTo>
                  <a:lnTo>
                    <a:pt x="2562" y="6881"/>
                  </a:lnTo>
                  <a:lnTo>
                    <a:pt x="2786" y="6993"/>
                  </a:lnTo>
                  <a:lnTo>
                    <a:pt x="3198" y="7255"/>
                  </a:lnTo>
                  <a:lnTo>
                    <a:pt x="4095" y="7853"/>
                  </a:lnTo>
                  <a:lnTo>
                    <a:pt x="4563" y="8134"/>
                  </a:lnTo>
                  <a:lnTo>
                    <a:pt x="4806" y="8265"/>
                  </a:lnTo>
                  <a:lnTo>
                    <a:pt x="5068" y="8396"/>
                  </a:lnTo>
                  <a:lnTo>
                    <a:pt x="5311" y="8508"/>
                  </a:lnTo>
                  <a:lnTo>
                    <a:pt x="5591" y="8601"/>
                  </a:lnTo>
                  <a:lnTo>
                    <a:pt x="5872" y="8676"/>
                  </a:lnTo>
                  <a:lnTo>
                    <a:pt x="6152" y="8732"/>
                  </a:lnTo>
                  <a:lnTo>
                    <a:pt x="6395" y="8770"/>
                  </a:lnTo>
                  <a:lnTo>
                    <a:pt x="6900" y="8770"/>
                  </a:lnTo>
                  <a:lnTo>
                    <a:pt x="7143" y="8732"/>
                  </a:lnTo>
                  <a:lnTo>
                    <a:pt x="7667" y="8639"/>
                  </a:lnTo>
                  <a:lnTo>
                    <a:pt x="8209" y="8526"/>
                  </a:lnTo>
                  <a:lnTo>
                    <a:pt x="8751" y="8396"/>
                  </a:lnTo>
                  <a:lnTo>
                    <a:pt x="9293" y="8265"/>
                  </a:lnTo>
                  <a:lnTo>
                    <a:pt x="9574" y="8227"/>
                  </a:lnTo>
                  <a:lnTo>
                    <a:pt x="9836" y="8190"/>
                  </a:lnTo>
                  <a:lnTo>
                    <a:pt x="10116" y="8152"/>
                  </a:lnTo>
                  <a:lnTo>
                    <a:pt x="10677" y="8152"/>
                  </a:lnTo>
                  <a:lnTo>
                    <a:pt x="10957" y="8190"/>
                  </a:lnTo>
                  <a:lnTo>
                    <a:pt x="11238" y="8227"/>
                  </a:lnTo>
                  <a:lnTo>
                    <a:pt x="11500" y="8265"/>
                  </a:lnTo>
                  <a:lnTo>
                    <a:pt x="12061" y="8396"/>
                  </a:lnTo>
                  <a:lnTo>
                    <a:pt x="12603" y="8526"/>
                  </a:lnTo>
                  <a:lnTo>
                    <a:pt x="13126" y="8639"/>
                  </a:lnTo>
                  <a:lnTo>
                    <a:pt x="13650" y="8732"/>
                  </a:lnTo>
                  <a:lnTo>
                    <a:pt x="13912" y="8770"/>
                  </a:lnTo>
                  <a:lnTo>
                    <a:pt x="14398" y="8770"/>
                  </a:lnTo>
                  <a:lnTo>
                    <a:pt x="14641" y="8732"/>
                  </a:lnTo>
                  <a:lnTo>
                    <a:pt x="14940" y="8676"/>
                  </a:lnTo>
                  <a:lnTo>
                    <a:pt x="15202" y="8601"/>
                  </a:lnTo>
                  <a:lnTo>
                    <a:pt x="15482" y="8508"/>
                  </a:lnTo>
                  <a:lnTo>
                    <a:pt x="15744" y="8396"/>
                  </a:lnTo>
                  <a:lnTo>
                    <a:pt x="15987" y="8265"/>
                  </a:lnTo>
                  <a:lnTo>
                    <a:pt x="16230" y="8134"/>
                  </a:lnTo>
                  <a:lnTo>
                    <a:pt x="16716" y="7853"/>
                  </a:lnTo>
                  <a:lnTo>
                    <a:pt x="17595" y="7255"/>
                  </a:lnTo>
                  <a:lnTo>
                    <a:pt x="18025" y="6993"/>
                  </a:lnTo>
                  <a:lnTo>
                    <a:pt x="18231" y="6881"/>
                  </a:lnTo>
                  <a:lnTo>
                    <a:pt x="18437" y="6788"/>
                  </a:lnTo>
                  <a:lnTo>
                    <a:pt x="19035" y="6507"/>
                  </a:lnTo>
                  <a:lnTo>
                    <a:pt x="19540" y="6245"/>
                  </a:lnTo>
                  <a:lnTo>
                    <a:pt x="19764" y="6114"/>
                  </a:lnTo>
                  <a:lnTo>
                    <a:pt x="19951" y="5984"/>
                  </a:lnTo>
                  <a:lnTo>
                    <a:pt x="20120" y="5853"/>
                  </a:lnTo>
                  <a:lnTo>
                    <a:pt x="20269" y="5722"/>
                  </a:lnTo>
                  <a:lnTo>
                    <a:pt x="20400" y="5572"/>
                  </a:lnTo>
                  <a:lnTo>
                    <a:pt x="20512" y="5423"/>
                  </a:lnTo>
                  <a:lnTo>
                    <a:pt x="20606" y="5273"/>
                  </a:lnTo>
                  <a:lnTo>
                    <a:pt x="20680" y="5123"/>
                  </a:lnTo>
                  <a:lnTo>
                    <a:pt x="20737" y="4955"/>
                  </a:lnTo>
                  <a:lnTo>
                    <a:pt x="20774" y="4768"/>
                  </a:lnTo>
                  <a:lnTo>
                    <a:pt x="20793" y="4581"/>
                  </a:lnTo>
                  <a:lnTo>
                    <a:pt x="20811" y="4394"/>
                  </a:lnTo>
                  <a:lnTo>
                    <a:pt x="20793" y="4188"/>
                  </a:lnTo>
                  <a:lnTo>
                    <a:pt x="20774" y="4002"/>
                  </a:lnTo>
                  <a:lnTo>
                    <a:pt x="20737" y="3833"/>
                  </a:lnTo>
                  <a:lnTo>
                    <a:pt x="20680" y="3665"/>
                  </a:lnTo>
                  <a:lnTo>
                    <a:pt x="20606" y="3515"/>
                  </a:lnTo>
                  <a:lnTo>
                    <a:pt x="20512" y="3347"/>
                  </a:lnTo>
                  <a:lnTo>
                    <a:pt x="20400" y="3216"/>
                  </a:lnTo>
                  <a:lnTo>
                    <a:pt x="20269" y="3067"/>
                  </a:lnTo>
                  <a:lnTo>
                    <a:pt x="20120" y="2936"/>
                  </a:lnTo>
                  <a:lnTo>
                    <a:pt x="19951" y="2805"/>
                  </a:lnTo>
                  <a:lnTo>
                    <a:pt x="19764" y="2674"/>
                  </a:lnTo>
                  <a:lnTo>
                    <a:pt x="19540" y="2543"/>
                  </a:lnTo>
                  <a:lnTo>
                    <a:pt x="19035" y="2263"/>
                  </a:lnTo>
                  <a:lnTo>
                    <a:pt x="18437" y="2001"/>
                  </a:lnTo>
                  <a:lnTo>
                    <a:pt x="18231" y="1907"/>
                  </a:lnTo>
                  <a:lnTo>
                    <a:pt x="18025" y="1795"/>
                  </a:lnTo>
                  <a:lnTo>
                    <a:pt x="17595" y="1533"/>
                  </a:lnTo>
                  <a:lnTo>
                    <a:pt x="16716" y="935"/>
                  </a:lnTo>
                  <a:lnTo>
                    <a:pt x="16230" y="636"/>
                  </a:lnTo>
                  <a:lnTo>
                    <a:pt x="15987" y="505"/>
                  </a:lnTo>
                  <a:lnTo>
                    <a:pt x="15744" y="393"/>
                  </a:lnTo>
                  <a:lnTo>
                    <a:pt x="15482" y="281"/>
                  </a:lnTo>
                  <a:lnTo>
                    <a:pt x="15202" y="168"/>
                  </a:lnTo>
                  <a:lnTo>
                    <a:pt x="14940" y="94"/>
                  </a:lnTo>
                  <a:lnTo>
                    <a:pt x="14641" y="38"/>
                  </a:lnTo>
                  <a:lnTo>
                    <a:pt x="14398" y="19"/>
                  </a:lnTo>
                  <a:lnTo>
                    <a:pt x="14155" y="0"/>
                  </a:lnTo>
                  <a:lnTo>
                    <a:pt x="13912" y="19"/>
                  </a:lnTo>
                  <a:lnTo>
                    <a:pt x="13650" y="56"/>
                  </a:lnTo>
                  <a:lnTo>
                    <a:pt x="13126" y="131"/>
                  </a:lnTo>
                  <a:lnTo>
                    <a:pt x="12603" y="262"/>
                  </a:lnTo>
                  <a:lnTo>
                    <a:pt x="12061" y="393"/>
                  </a:lnTo>
                  <a:lnTo>
                    <a:pt x="11500" y="505"/>
                  </a:lnTo>
                  <a:lnTo>
                    <a:pt x="11238" y="561"/>
                  </a:lnTo>
                  <a:lnTo>
                    <a:pt x="10957" y="598"/>
                  </a:lnTo>
                  <a:lnTo>
                    <a:pt x="10677" y="617"/>
                  </a:lnTo>
                  <a:lnTo>
                    <a:pt x="10396" y="636"/>
                  </a:lnTo>
                  <a:lnTo>
                    <a:pt x="10116" y="617"/>
                  </a:lnTo>
                  <a:lnTo>
                    <a:pt x="9836" y="598"/>
                  </a:lnTo>
                  <a:lnTo>
                    <a:pt x="9574" y="561"/>
                  </a:lnTo>
                  <a:lnTo>
                    <a:pt x="9293" y="505"/>
                  </a:lnTo>
                  <a:lnTo>
                    <a:pt x="8751" y="393"/>
                  </a:lnTo>
                  <a:lnTo>
                    <a:pt x="8209" y="262"/>
                  </a:lnTo>
                  <a:lnTo>
                    <a:pt x="7667" y="131"/>
                  </a:lnTo>
                  <a:lnTo>
                    <a:pt x="7143" y="56"/>
                  </a:lnTo>
                  <a:lnTo>
                    <a:pt x="6900" y="19"/>
                  </a:lnTo>
                  <a:lnTo>
                    <a:pt x="6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1956850" y="1885450"/>
              <a:ext cx="330050" cy="138850"/>
            </a:xfrm>
            <a:custGeom>
              <a:avLst/>
              <a:gdLst/>
              <a:ahLst/>
              <a:cxnLst/>
              <a:rect l="l" t="t" r="r" b="b"/>
              <a:pathLst>
                <a:path w="13202" h="5554" extrusionOk="0">
                  <a:moveTo>
                    <a:pt x="4058" y="0"/>
                  </a:moveTo>
                  <a:lnTo>
                    <a:pt x="3908" y="19"/>
                  </a:lnTo>
                  <a:lnTo>
                    <a:pt x="3721" y="56"/>
                  </a:lnTo>
                  <a:lnTo>
                    <a:pt x="3553" y="112"/>
                  </a:lnTo>
                  <a:lnTo>
                    <a:pt x="3385" y="168"/>
                  </a:lnTo>
                  <a:lnTo>
                    <a:pt x="3216" y="243"/>
                  </a:lnTo>
                  <a:lnTo>
                    <a:pt x="2898" y="412"/>
                  </a:lnTo>
                  <a:lnTo>
                    <a:pt x="2599" y="580"/>
                  </a:lnTo>
                  <a:lnTo>
                    <a:pt x="2038" y="973"/>
                  </a:lnTo>
                  <a:lnTo>
                    <a:pt x="1758" y="1122"/>
                  </a:lnTo>
                  <a:lnTo>
                    <a:pt x="1496" y="1253"/>
                  </a:lnTo>
                  <a:lnTo>
                    <a:pt x="1122" y="1440"/>
                  </a:lnTo>
                  <a:lnTo>
                    <a:pt x="804" y="1608"/>
                  </a:lnTo>
                  <a:lnTo>
                    <a:pt x="542" y="1777"/>
                  </a:lnTo>
                  <a:lnTo>
                    <a:pt x="337" y="1945"/>
                  </a:lnTo>
                  <a:lnTo>
                    <a:pt x="243" y="2038"/>
                  </a:lnTo>
                  <a:lnTo>
                    <a:pt x="187" y="2132"/>
                  </a:lnTo>
                  <a:lnTo>
                    <a:pt x="131" y="2225"/>
                  </a:lnTo>
                  <a:lnTo>
                    <a:pt x="75" y="2319"/>
                  </a:lnTo>
                  <a:lnTo>
                    <a:pt x="38" y="2431"/>
                  </a:lnTo>
                  <a:lnTo>
                    <a:pt x="19" y="2543"/>
                  </a:lnTo>
                  <a:lnTo>
                    <a:pt x="0" y="2786"/>
                  </a:lnTo>
                  <a:lnTo>
                    <a:pt x="19" y="3029"/>
                  </a:lnTo>
                  <a:lnTo>
                    <a:pt x="38" y="3141"/>
                  </a:lnTo>
                  <a:lnTo>
                    <a:pt x="75" y="3235"/>
                  </a:lnTo>
                  <a:lnTo>
                    <a:pt x="131" y="3347"/>
                  </a:lnTo>
                  <a:lnTo>
                    <a:pt x="187" y="3441"/>
                  </a:lnTo>
                  <a:lnTo>
                    <a:pt x="243" y="3534"/>
                  </a:lnTo>
                  <a:lnTo>
                    <a:pt x="337" y="3628"/>
                  </a:lnTo>
                  <a:lnTo>
                    <a:pt x="542" y="3796"/>
                  </a:lnTo>
                  <a:lnTo>
                    <a:pt x="804" y="3964"/>
                  </a:lnTo>
                  <a:lnTo>
                    <a:pt x="1122" y="4132"/>
                  </a:lnTo>
                  <a:lnTo>
                    <a:pt x="1496" y="4301"/>
                  </a:lnTo>
                  <a:lnTo>
                    <a:pt x="1758" y="4432"/>
                  </a:lnTo>
                  <a:lnTo>
                    <a:pt x="2038" y="4600"/>
                  </a:lnTo>
                  <a:lnTo>
                    <a:pt x="2599" y="4974"/>
                  </a:lnTo>
                  <a:lnTo>
                    <a:pt x="2898" y="5161"/>
                  </a:lnTo>
                  <a:lnTo>
                    <a:pt x="3216" y="5329"/>
                  </a:lnTo>
                  <a:lnTo>
                    <a:pt x="3385" y="5385"/>
                  </a:lnTo>
                  <a:lnTo>
                    <a:pt x="3553" y="5460"/>
                  </a:lnTo>
                  <a:lnTo>
                    <a:pt x="3721" y="5497"/>
                  </a:lnTo>
                  <a:lnTo>
                    <a:pt x="3908" y="5535"/>
                  </a:lnTo>
                  <a:lnTo>
                    <a:pt x="4058" y="5554"/>
                  </a:lnTo>
                  <a:lnTo>
                    <a:pt x="4226" y="5554"/>
                  </a:lnTo>
                  <a:lnTo>
                    <a:pt x="4544" y="5535"/>
                  </a:lnTo>
                  <a:lnTo>
                    <a:pt x="4862" y="5479"/>
                  </a:lnTo>
                  <a:lnTo>
                    <a:pt x="5198" y="5404"/>
                  </a:lnTo>
                  <a:lnTo>
                    <a:pt x="5554" y="5310"/>
                  </a:lnTo>
                  <a:lnTo>
                    <a:pt x="5890" y="5236"/>
                  </a:lnTo>
                  <a:lnTo>
                    <a:pt x="6245" y="5180"/>
                  </a:lnTo>
                  <a:lnTo>
                    <a:pt x="6601" y="5161"/>
                  </a:lnTo>
                  <a:lnTo>
                    <a:pt x="6956" y="5180"/>
                  </a:lnTo>
                  <a:lnTo>
                    <a:pt x="7293" y="5236"/>
                  </a:lnTo>
                  <a:lnTo>
                    <a:pt x="7648" y="5310"/>
                  </a:lnTo>
                  <a:lnTo>
                    <a:pt x="7984" y="5404"/>
                  </a:lnTo>
                  <a:lnTo>
                    <a:pt x="8321" y="5479"/>
                  </a:lnTo>
                  <a:lnTo>
                    <a:pt x="8657" y="5535"/>
                  </a:lnTo>
                  <a:lnTo>
                    <a:pt x="8975" y="5554"/>
                  </a:lnTo>
                  <a:lnTo>
                    <a:pt x="9144" y="5554"/>
                  </a:lnTo>
                  <a:lnTo>
                    <a:pt x="9293" y="5535"/>
                  </a:lnTo>
                  <a:lnTo>
                    <a:pt x="9480" y="5497"/>
                  </a:lnTo>
                  <a:lnTo>
                    <a:pt x="9648" y="5460"/>
                  </a:lnTo>
                  <a:lnTo>
                    <a:pt x="9817" y="5385"/>
                  </a:lnTo>
                  <a:lnTo>
                    <a:pt x="9985" y="5329"/>
                  </a:lnTo>
                  <a:lnTo>
                    <a:pt x="10303" y="5161"/>
                  </a:lnTo>
                  <a:lnTo>
                    <a:pt x="10602" y="4974"/>
                  </a:lnTo>
                  <a:lnTo>
                    <a:pt x="11163" y="4600"/>
                  </a:lnTo>
                  <a:lnTo>
                    <a:pt x="11443" y="4432"/>
                  </a:lnTo>
                  <a:lnTo>
                    <a:pt x="11705" y="4301"/>
                  </a:lnTo>
                  <a:lnTo>
                    <a:pt x="12079" y="4132"/>
                  </a:lnTo>
                  <a:lnTo>
                    <a:pt x="12397" y="3964"/>
                  </a:lnTo>
                  <a:lnTo>
                    <a:pt x="12659" y="3796"/>
                  </a:lnTo>
                  <a:lnTo>
                    <a:pt x="12865" y="3628"/>
                  </a:lnTo>
                  <a:lnTo>
                    <a:pt x="12939" y="3534"/>
                  </a:lnTo>
                  <a:lnTo>
                    <a:pt x="13014" y="3441"/>
                  </a:lnTo>
                  <a:lnTo>
                    <a:pt x="13070" y="3347"/>
                  </a:lnTo>
                  <a:lnTo>
                    <a:pt x="13126" y="3235"/>
                  </a:lnTo>
                  <a:lnTo>
                    <a:pt x="13164" y="3141"/>
                  </a:lnTo>
                  <a:lnTo>
                    <a:pt x="13182" y="3029"/>
                  </a:lnTo>
                  <a:lnTo>
                    <a:pt x="13201" y="2786"/>
                  </a:lnTo>
                  <a:lnTo>
                    <a:pt x="13182" y="2543"/>
                  </a:lnTo>
                  <a:lnTo>
                    <a:pt x="13164" y="2431"/>
                  </a:lnTo>
                  <a:lnTo>
                    <a:pt x="13126" y="2319"/>
                  </a:lnTo>
                  <a:lnTo>
                    <a:pt x="13070" y="2225"/>
                  </a:lnTo>
                  <a:lnTo>
                    <a:pt x="13014" y="2132"/>
                  </a:lnTo>
                  <a:lnTo>
                    <a:pt x="12939" y="2038"/>
                  </a:lnTo>
                  <a:lnTo>
                    <a:pt x="12865" y="1945"/>
                  </a:lnTo>
                  <a:lnTo>
                    <a:pt x="12659" y="1777"/>
                  </a:lnTo>
                  <a:lnTo>
                    <a:pt x="12397" y="1608"/>
                  </a:lnTo>
                  <a:lnTo>
                    <a:pt x="12079" y="1440"/>
                  </a:lnTo>
                  <a:lnTo>
                    <a:pt x="11705" y="1253"/>
                  </a:lnTo>
                  <a:lnTo>
                    <a:pt x="11443" y="1122"/>
                  </a:lnTo>
                  <a:lnTo>
                    <a:pt x="11163" y="973"/>
                  </a:lnTo>
                  <a:lnTo>
                    <a:pt x="10602" y="580"/>
                  </a:lnTo>
                  <a:lnTo>
                    <a:pt x="10303" y="412"/>
                  </a:lnTo>
                  <a:lnTo>
                    <a:pt x="9985" y="243"/>
                  </a:lnTo>
                  <a:lnTo>
                    <a:pt x="9817" y="168"/>
                  </a:lnTo>
                  <a:lnTo>
                    <a:pt x="9648" y="112"/>
                  </a:lnTo>
                  <a:lnTo>
                    <a:pt x="9480" y="56"/>
                  </a:lnTo>
                  <a:lnTo>
                    <a:pt x="9293" y="19"/>
                  </a:lnTo>
                  <a:lnTo>
                    <a:pt x="9144" y="0"/>
                  </a:lnTo>
                  <a:lnTo>
                    <a:pt x="8975" y="0"/>
                  </a:lnTo>
                  <a:lnTo>
                    <a:pt x="8657" y="19"/>
                  </a:lnTo>
                  <a:lnTo>
                    <a:pt x="8321" y="75"/>
                  </a:lnTo>
                  <a:lnTo>
                    <a:pt x="7984" y="168"/>
                  </a:lnTo>
                  <a:lnTo>
                    <a:pt x="7648" y="243"/>
                  </a:lnTo>
                  <a:lnTo>
                    <a:pt x="7293" y="318"/>
                  </a:lnTo>
                  <a:lnTo>
                    <a:pt x="6956" y="374"/>
                  </a:lnTo>
                  <a:lnTo>
                    <a:pt x="6601" y="393"/>
                  </a:lnTo>
                  <a:lnTo>
                    <a:pt x="6245" y="374"/>
                  </a:lnTo>
                  <a:lnTo>
                    <a:pt x="5890" y="318"/>
                  </a:lnTo>
                  <a:lnTo>
                    <a:pt x="5554" y="243"/>
                  </a:lnTo>
                  <a:lnTo>
                    <a:pt x="5198" y="168"/>
                  </a:lnTo>
                  <a:lnTo>
                    <a:pt x="4862" y="75"/>
                  </a:lnTo>
                  <a:lnTo>
                    <a:pt x="4544" y="19"/>
                  </a:lnTo>
                  <a:lnTo>
                    <a:pt x="42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2372400" y="1760625"/>
              <a:ext cx="399700" cy="168325"/>
            </a:xfrm>
            <a:custGeom>
              <a:avLst/>
              <a:gdLst/>
              <a:ahLst/>
              <a:cxnLst/>
              <a:rect l="l" t="t" r="r" b="b"/>
              <a:pathLst>
                <a:path w="15988" h="6733" extrusionOk="0">
                  <a:moveTo>
                    <a:pt x="10883" y="1"/>
                  </a:moveTo>
                  <a:lnTo>
                    <a:pt x="10696" y="19"/>
                  </a:lnTo>
                  <a:lnTo>
                    <a:pt x="10490" y="38"/>
                  </a:lnTo>
                  <a:lnTo>
                    <a:pt x="10098" y="113"/>
                  </a:lnTo>
                  <a:lnTo>
                    <a:pt x="9686" y="206"/>
                  </a:lnTo>
                  <a:lnTo>
                    <a:pt x="9275" y="300"/>
                  </a:lnTo>
                  <a:lnTo>
                    <a:pt x="8845" y="393"/>
                  </a:lnTo>
                  <a:lnTo>
                    <a:pt x="8415" y="450"/>
                  </a:lnTo>
                  <a:lnTo>
                    <a:pt x="8209" y="468"/>
                  </a:lnTo>
                  <a:lnTo>
                    <a:pt x="8004" y="487"/>
                  </a:lnTo>
                  <a:lnTo>
                    <a:pt x="7648" y="468"/>
                  </a:lnTo>
                  <a:lnTo>
                    <a:pt x="7293" y="412"/>
                  </a:lnTo>
                  <a:lnTo>
                    <a:pt x="6957" y="356"/>
                  </a:lnTo>
                  <a:lnTo>
                    <a:pt x="6620" y="281"/>
                  </a:lnTo>
                  <a:lnTo>
                    <a:pt x="319" y="2450"/>
                  </a:lnTo>
                  <a:lnTo>
                    <a:pt x="244" y="2544"/>
                  </a:lnTo>
                  <a:lnTo>
                    <a:pt x="188" y="2656"/>
                  </a:lnTo>
                  <a:lnTo>
                    <a:pt x="132" y="2749"/>
                  </a:lnTo>
                  <a:lnTo>
                    <a:pt x="76" y="2862"/>
                  </a:lnTo>
                  <a:lnTo>
                    <a:pt x="57" y="2993"/>
                  </a:lnTo>
                  <a:lnTo>
                    <a:pt x="20" y="3105"/>
                  </a:lnTo>
                  <a:lnTo>
                    <a:pt x="1" y="3366"/>
                  </a:lnTo>
                  <a:lnTo>
                    <a:pt x="20" y="3516"/>
                  </a:lnTo>
                  <a:lnTo>
                    <a:pt x="38" y="3666"/>
                  </a:lnTo>
                  <a:lnTo>
                    <a:pt x="57" y="3797"/>
                  </a:lnTo>
                  <a:lnTo>
                    <a:pt x="94" y="3927"/>
                  </a:lnTo>
                  <a:lnTo>
                    <a:pt x="150" y="4040"/>
                  </a:lnTo>
                  <a:lnTo>
                    <a:pt x="225" y="4170"/>
                  </a:lnTo>
                  <a:lnTo>
                    <a:pt x="319" y="4283"/>
                  </a:lnTo>
                  <a:lnTo>
                    <a:pt x="412" y="4376"/>
                  </a:lnTo>
                  <a:lnTo>
                    <a:pt x="524" y="4488"/>
                  </a:lnTo>
                  <a:lnTo>
                    <a:pt x="655" y="4601"/>
                  </a:lnTo>
                  <a:lnTo>
                    <a:pt x="973" y="4788"/>
                  </a:lnTo>
                  <a:lnTo>
                    <a:pt x="1366" y="4993"/>
                  </a:lnTo>
                  <a:lnTo>
                    <a:pt x="1833" y="5199"/>
                  </a:lnTo>
                  <a:lnTo>
                    <a:pt x="2151" y="5367"/>
                  </a:lnTo>
                  <a:lnTo>
                    <a:pt x="2469" y="5573"/>
                  </a:lnTo>
                  <a:lnTo>
                    <a:pt x="3142" y="6022"/>
                  </a:lnTo>
                  <a:lnTo>
                    <a:pt x="3516" y="6246"/>
                  </a:lnTo>
                  <a:lnTo>
                    <a:pt x="3890" y="6452"/>
                  </a:lnTo>
                  <a:lnTo>
                    <a:pt x="4096" y="6526"/>
                  </a:lnTo>
                  <a:lnTo>
                    <a:pt x="4301" y="6601"/>
                  </a:lnTo>
                  <a:lnTo>
                    <a:pt x="4507" y="6657"/>
                  </a:lnTo>
                  <a:lnTo>
                    <a:pt x="4731" y="6713"/>
                  </a:lnTo>
                  <a:lnTo>
                    <a:pt x="4918" y="6732"/>
                  </a:lnTo>
                  <a:lnTo>
                    <a:pt x="5311" y="6732"/>
                  </a:lnTo>
                  <a:lnTo>
                    <a:pt x="5498" y="6695"/>
                  </a:lnTo>
                  <a:lnTo>
                    <a:pt x="5909" y="6639"/>
                  </a:lnTo>
                  <a:lnTo>
                    <a:pt x="6321" y="6545"/>
                  </a:lnTo>
                  <a:lnTo>
                    <a:pt x="6732" y="6433"/>
                  </a:lnTo>
                  <a:lnTo>
                    <a:pt x="7144" y="6358"/>
                  </a:lnTo>
                  <a:lnTo>
                    <a:pt x="7574" y="6283"/>
                  </a:lnTo>
                  <a:lnTo>
                    <a:pt x="7779" y="6265"/>
                  </a:lnTo>
                  <a:lnTo>
                    <a:pt x="8209" y="6265"/>
                  </a:lnTo>
                  <a:lnTo>
                    <a:pt x="8415" y="6283"/>
                  </a:lnTo>
                  <a:lnTo>
                    <a:pt x="8845" y="6358"/>
                  </a:lnTo>
                  <a:lnTo>
                    <a:pt x="9275" y="6433"/>
                  </a:lnTo>
                  <a:lnTo>
                    <a:pt x="9686" y="6545"/>
                  </a:lnTo>
                  <a:lnTo>
                    <a:pt x="10098" y="6639"/>
                  </a:lnTo>
                  <a:lnTo>
                    <a:pt x="10490" y="6695"/>
                  </a:lnTo>
                  <a:lnTo>
                    <a:pt x="10696" y="6732"/>
                  </a:lnTo>
                  <a:lnTo>
                    <a:pt x="11070" y="6732"/>
                  </a:lnTo>
                  <a:lnTo>
                    <a:pt x="11257" y="6713"/>
                  </a:lnTo>
                  <a:lnTo>
                    <a:pt x="11481" y="6657"/>
                  </a:lnTo>
                  <a:lnTo>
                    <a:pt x="11687" y="6601"/>
                  </a:lnTo>
                  <a:lnTo>
                    <a:pt x="11893" y="6526"/>
                  </a:lnTo>
                  <a:lnTo>
                    <a:pt x="12099" y="6452"/>
                  </a:lnTo>
                  <a:lnTo>
                    <a:pt x="12472" y="6246"/>
                  </a:lnTo>
                  <a:lnTo>
                    <a:pt x="12846" y="6022"/>
                  </a:lnTo>
                  <a:lnTo>
                    <a:pt x="13520" y="5573"/>
                  </a:lnTo>
                  <a:lnTo>
                    <a:pt x="13856" y="5367"/>
                  </a:lnTo>
                  <a:lnTo>
                    <a:pt x="14174" y="5199"/>
                  </a:lnTo>
                  <a:lnTo>
                    <a:pt x="14623" y="4993"/>
                  </a:lnTo>
                  <a:lnTo>
                    <a:pt x="15015" y="4788"/>
                  </a:lnTo>
                  <a:lnTo>
                    <a:pt x="15333" y="4601"/>
                  </a:lnTo>
                  <a:lnTo>
                    <a:pt x="15464" y="4488"/>
                  </a:lnTo>
                  <a:lnTo>
                    <a:pt x="15576" y="4376"/>
                  </a:lnTo>
                  <a:lnTo>
                    <a:pt x="15689" y="4283"/>
                  </a:lnTo>
                  <a:lnTo>
                    <a:pt x="15763" y="4170"/>
                  </a:lnTo>
                  <a:lnTo>
                    <a:pt x="15838" y="4040"/>
                  </a:lnTo>
                  <a:lnTo>
                    <a:pt x="15894" y="3927"/>
                  </a:lnTo>
                  <a:lnTo>
                    <a:pt x="15932" y="3797"/>
                  </a:lnTo>
                  <a:lnTo>
                    <a:pt x="15969" y="3666"/>
                  </a:lnTo>
                  <a:lnTo>
                    <a:pt x="15988" y="3516"/>
                  </a:lnTo>
                  <a:lnTo>
                    <a:pt x="15988" y="3366"/>
                  </a:lnTo>
                  <a:lnTo>
                    <a:pt x="15988" y="3217"/>
                  </a:lnTo>
                  <a:lnTo>
                    <a:pt x="15969" y="3086"/>
                  </a:lnTo>
                  <a:lnTo>
                    <a:pt x="15932" y="2936"/>
                  </a:lnTo>
                  <a:lnTo>
                    <a:pt x="15894" y="2806"/>
                  </a:lnTo>
                  <a:lnTo>
                    <a:pt x="15838" y="2693"/>
                  </a:lnTo>
                  <a:lnTo>
                    <a:pt x="15763" y="2581"/>
                  </a:lnTo>
                  <a:lnTo>
                    <a:pt x="15689" y="2469"/>
                  </a:lnTo>
                  <a:lnTo>
                    <a:pt x="15576" y="2357"/>
                  </a:lnTo>
                  <a:lnTo>
                    <a:pt x="15464" y="2245"/>
                  </a:lnTo>
                  <a:lnTo>
                    <a:pt x="15333" y="2151"/>
                  </a:lnTo>
                  <a:lnTo>
                    <a:pt x="15015" y="1945"/>
                  </a:lnTo>
                  <a:lnTo>
                    <a:pt x="14623" y="1740"/>
                  </a:lnTo>
                  <a:lnTo>
                    <a:pt x="14174" y="1534"/>
                  </a:lnTo>
                  <a:lnTo>
                    <a:pt x="13856" y="1366"/>
                  </a:lnTo>
                  <a:lnTo>
                    <a:pt x="13520" y="1179"/>
                  </a:lnTo>
                  <a:lnTo>
                    <a:pt x="12846" y="711"/>
                  </a:lnTo>
                  <a:lnTo>
                    <a:pt x="12472" y="487"/>
                  </a:lnTo>
                  <a:lnTo>
                    <a:pt x="12099" y="300"/>
                  </a:lnTo>
                  <a:lnTo>
                    <a:pt x="11893" y="206"/>
                  </a:lnTo>
                  <a:lnTo>
                    <a:pt x="11687" y="132"/>
                  </a:lnTo>
                  <a:lnTo>
                    <a:pt x="11481" y="76"/>
                  </a:lnTo>
                  <a:lnTo>
                    <a:pt x="11257" y="38"/>
                  </a:lnTo>
                  <a:lnTo>
                    <a:pt x="11070" y="19"/>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2282200" y="1878425"/>
              <a:ext cx="437550" cy="210850"/>
            </a:xfrm>
            <a:custGeom>
              <a:avLst/>
              <a:gdLst/>
              <a:ahLst/>
              <a:cxnLst/>
              <a:rect l="l" t="t" r="r" b="b"/>
              <a:pathLst>
                <a:path w="17502" h="8434" extrusionOk="0">
                  <a:moveTo>
                    <a:pt x="12472" y="1"/>
                  </a:moveTo>
                  <a:lnTo>
                    <a:pt x="12247" y="38"/>
                  </a:lnTo>
                  <a:lnTo>
                    <a:pt x="12004" y="94"/>
                  </a:lnTo>
                  <a:lnTo>
                    <a:pt x="11780" y="150"/>
                  </a:lnTo>
                  <a:lnTo>
                    <a:pt x="11294" y="300"/>
                  </a:lnTo>
                  <a:lnTo>
                    <a:pt x="10808" y="468"/>
                  </a:lnTo>
                  <a:lnTo>
                    <a:pt x="10340" y="636"/>
                  </a:lnTo>
                  <a:lnTo>
                    <a:pt x="9873" y="767"/>
                  </a:lnTo>
                  <a:lnTo>
                    <a:pt x="9648" y="805"/>
                  </a:lnTo>
                  <a:lnTo>
                    <a:pt x="9443" y="823"/>
                  </a:lnTo>
                  <a:lnTo>
                    <a:pt x="9237" y="842"/>
                  </a:lnTo>
                  <a:lnTo>
                    <a:pt x="9050" y="823"/>
                  </a:lnTo>
                  <a:lnTo>
                    <a:pt x="8919" y="805"/>
                  </a:lnTo>
                  <a:lnTo>
                    <a:pt x="8770" y="823"/>
                  </a:lnTo>
                  <a:lnTo>
                    <a:pt x="8620" y="842"/>
                  </a:lnTo>
                  <a:lnTo>
                    <a:pt x="8452" y="880"/>
                  </a:lnTo>
                  <a:lnTo>
                    <a:pt x="8115" y="992"/>
                  </a:lnTo>
                  <a:lnTo>
                    <a:pt x="7760" y="1104"/>
                  </a:lnTo>
                  <a:lnTo>
                    <a:pt x="7423" y="1216"/>
                  </a:lnTo>
                  <a:lnTo>
                    <a:pt x="7105" y="1272"/>
                  </a:lnTo>
                  <a:lnTo>
                    <a:pt x="6956" y="1291"/>
                  </a:lnTo>
                  <a:lnTo>
                    <a:pt x="6825" y="1291"/>
                  </a:lnTo>
                  <a:lnTo>
                    <a:pt x="6694" y="1254"/>
                  </a:lnTo>
                  <a:lnTo>
                    <a:pt x="6601" y="1197"/>
                  </a:lnTo>
                  <a:lnTo>
                    <a:pt x="6227" y="1123"/>
                  </a:lnTo>
                  <a:lnTo>
                    <a:pt x="5871" y="1085"/>
                  </a:lnTo>
                  <a:lnTo>
                    <a:pt x="5516" y="1067"/>
                  </a:lnTo>
                  <a:lnTo>
                    <a:pt x="5348" y="1067"/>
                  </a:lnTo>
                  <a:lnTo>
                    <a:pt x="5180" y="1085"/>
                  </a:lnTo>
                  <a:lnTo>
                    <a:pt x="4936" y="1141"/>
                  </a:lnTo>
                  <a:lnTo>
                    <a:pt x="4712" y="1197"/>
                  </a:lnTo>
                  <a:lnTo>
                    <a:pt x="4488" y="1291"/>
                  </a:lnTo>
                  <a:lnTo>
                    <a:pt x="4263" y="1384"/>
                  </a:lnTo>
                  <a:lnTo>
                    <a:pt x="4058" y="1478"/>
                  </a:lnTo>
                  <a:lnTo>
                    <a:pt x="3852" y="1590"/>
                  </a:lnTo>
                  <a:lnTo>
                    <a:pt x="3459" y="1852"/>
                  </a:lnTo>
                  <a:lnTo>
                    <a:pt x="2711" y="2338"/>
                  </a:lnTo>
                  <a:lnTo>
                    <a:pt x="2356" y="2562"/>
                  </a:lnTo>
                  <a:lnTo>
                    <a:pt x="2169" y="2656"/>
                  </a:lnTo>
                  <a:lnTo>
                    <a:pt x="2001" y="2731"/>
                  </a:lnTo>
                  <a:lnTo>
                    <a:pt x="1496" y="2974"/>
                  </a:lnTo>
                  <a:lnTo>
                    <a:pt x="1066" y="3198"/>
                  </a:lnTo>
                  <a:lnTo>
                    <a:pt x="729" y="3404"/>
                  </a:lnTo>
                  <a:lnTo>
                    <a:pt x="580" y="3516"/>
                  </a:lnTo>
                  <a:lnTo>
                    <a:pt x="449" y="3647"/>
                  </a:lnTo>
                  <a:lnTo>
                    <a:pt x="337" y="3759"/>
                  </a:lnTo>
                  <a:lnTo>
                    <a:pt x="243" y="3871"/>
                  </a:lnTo>
                  <a:lnTo>
                    <a:pt x="168" y="4002"/>
                  </a:lnTo>
                  <a:lnTo>
                    <a:pt x="112" y="4133"/>
                  </a:lnTo>
                  <a:lnTo>
                    <a:pt x="56" y="4283"/>
                  </a:lnTo>
                  <a:lnTo>
                    <a:pt x="38" y="4432"/>
                  </a:lnTo>
                  <a:lnTo>
                    <a:pt x="19" y="4582"/>
                  </a:lnTo>
                  <a:lnTo>
                    <a:pt x="0" y="4750"/>
                  </a:lnTo>
                  <a:lnTo>
                    <a:pt x="19" y="4918"/>
                  </a:lnTo>
                  <a:lnTo>
                    <a:pt x="38" y="5068"/>
                  </a:lnTo>
                  <a:lnTo>
                    <a:pt x="56" y="5218"/>
                  </a:lnTo>
                  <a:lnTo>
                    <a:pt x="112" y="5367"/>
                  </a:lnTo>
                  <a:lnTo>
                    <a:pt x="168" y="5498"/>
                  </a:lnTo>
                  <a:lnTo>
                    <a:pt x="243" y="5629"/>
                  </a:lnTo>
                  <a:lnTo>
                    <a:pt x="337" y="5741"/>
                  </a:lnTo>
                  <a:lnTo>
                    <a:pt x="449" y="5853"/>
                  </a:lnTo>
                  <a:lnTo>
                    <a:pt x="580" y="5984"/>
                  </a:lnTo>
                  <a:lnTo>
                    <a:pt x="729" y="6096"/>
                  </a:lnTo>
                  <a:lnTo>
                    <a:pt x="1066" y="6302"/>
                  </a:lnTo>
                  <a:lnTo>
                    <a:pt x="1496" y="6526"/>
                  </a:lnTo>
                  <a:lnTo>
                    <a:pt x="2001" y="6769"/>
                  </a:lnTo>
                  <a:lnTo>
                    <a:pt x="2169" y="6844"/>
                  </a:lnTo>
                  <a:lnTo>
                    <a:pt x="2356" y="6938"/>
                  </a:lnTo>
                  <a:lnTo>
                    <a:pt x="2711" y="7162"/>
                  </a:lnTo>
                  <a:lnTo>
                    <a:pt x="3459" y="7648"/>
                  </a:lnTo>
                  <a:lnTo>
                    <a:pt x="3852" y="7891"/>
                  </a:lnTo>
                  <a:lnTo>
                    <a:pt x="4058" y="8022"/>
                  </a:lnTo>
                  <a:lnTo>
                    <a:pt x="4263" y="8116"/>
                  </a:lnTo>
                  <a:lnTo>
                    <a:pt x="4488" y="8209"/>
                  </a:lnTo>
                  <a:lnTo>
                    <a:pt x="4712" y="8284"/>
                  </a:lnTo>
                  <a:lnTo>
                    <a:pt x="4936" y="8359"/>
                  </a:lnTo>
                  <a:lnTo>
                    <a:pt x="5180" y="8415"/>
                  </a:lnTo>
                  <a:lnTo>
                    <a:pt x="5385" y="8434"/>
                  </a:lnTo>
                  <a:lnTo>
                    <a:pt x="5591" y="8434"/>
                  </a:lnTo>
                  <a:lnTo>
                    <a:pt x="5815" y="8415"/>
                  </a:lnTo>
                  <a:lnTo>
                    <a:pt x="6021" y="8396"/>
                  </a:lnTo>
                  <a:lnTo>
                    <a:pt x="6470" y="8321"/>
                  </a:lnTo>
                  <a:lnTo>
                    <a:pt x="6918" y="8228"/>
                  </a:lnTo>
                  <a:lnTo>
                    <a:pt x="7367" y="8116"/>
                  </a:lnTo>
                  <a:lnTo>
                    <a:pt x="7835" y="8004"/>
                  </a:lnTo>
                  <a:lnTo>
                    <a:pt x="8283" y="7947"/>
                  </a:lnTo>
                  <a:lnTo>
                    <a:pt x="8526" y="7910"/>
                  </a:lnTo>
                  <a:lnTo>
                    <a:pt x="8994" y="7910"/>
                  </a:lnTo>
                  <a:lnTo>
                    <a:pt x="9218" y="7947"/>
                  </a:lnTo>
                  <a:lnTo>
                    <a:pt x="9686" y="8004"/>
                  </a:lnTo>
                  <a:lnTo>
                    <a:pt x="10153" y="8116"/>
                  </a:lnTo>
                  <a:lnTo>
                    <a:pt x="10602" y="8228"/>
                  </a:lnTo>
                  <a:lnTo>
                    <a:pt x="11051" y="8321"/>
                  </a:lnTo>
                  <a:lnTo>
                    <a:pt x="11481" y="8396"/>
                  </a:lnTo>
                  <a:lnTo>
                    <a:pt x="11705" y="8415"/>
                  </a:lnTo>
                  <a:lnTo>
                    <a:pt x="11911" y="8434"/>
                  </a:lnTo>
                  <a:lnTo>
                    <a:pt x="12116" y="8434"/>
                  </a:lnTo>
                  <a:lnTo>
                    <a:pt x="12322" y="8415"/>
                  </a:lnTo>
                  <a:lnTo>
                    <a:pt x="12565" y="8359"/>
                  </a:lnTo>
                  <a:lnTo>
                    <a:pt x="12808" y="8284"/>
                  </a:lnTo>
                  <a:lnTo>
                    <a:pt x="13033" y="8209"/>
                  </a:lnTo>
                  <a:lnTo>
                    <a:pt x="13238" y="8116"/>
                  </a:lnTo>
                  <a:lnTo>
                    <a:pt x="13463" y="8022"/>
                  </a:lnTo>
                  <a:lnTo>
                    <a:pt x="13668" y="7891"/>
                  </a:lnTo>
                  <a:lnTo>
                    <a:pt x="14061" y="7648"/>
                  </a:lnTo>
                  <a:lnTo>
                    <a:pt x="14809" y="7162"/>
                  </a:lnTo>
                  <a:lnTo>
                    <a:pt x="15164" y="6938"/>
                  </a:lnTo>
                  <a:lnTo>
                    <a:pt x="15333" y="6844"/>
                  </a:lnTo>
                  <a:lnTo>
                    <a:pt x="15520" y="6769"/>
                  </a:lnTo>
                  <a:lnTo>
                    <a:pt x="16024" y="6526"/>
                  </a:lnTo>
                  <a:lnTo>
                    <a:pt x="16436" y="6302"/>
                  </a:lnTo>
                  <a:lnTo>
                    <a:pt x="16791" y="6096"/>
                  </a:lnTo>
                  <a:lnTo>
                    <a:pt x="16941" y="5984"/>
                  </a:lnTo>
                  <a:lnTo>
                    <a:pt x="17053" y="5853"/>
                  </a:lnTo>
                  <a:lnTo>
                    <a:pt x="17165" y="5741"/>
                  </a:lnTo>
                  <a:lnTo>
                    <a:pt x="17258" y="5629"/>
                  </a:lnTo>
                  <a:lnTo>
                    <a:pt x="17333" y="5498"/>
                  </a:lnTo>
                  <a:lnTo>
                    <a:pt x="17408" y="5367"/>
                  </a:lnTo>
                  <a:lnTo>
                    <a:pt x="17445" y="5218"/>
                  </a:lnTo>
                  <a:lnTo>
                    <a:pt x="17483" y="5068"/>
                  </a:lnTo>
                  <a:lnTo>
                    <a:pt x="17502" y="4918"/>
                  </a:lnTo>
                  <a:lnTo>
                    <a:pt x="17502" y="4750"/>
                  </a:lnTo>
                  <a:lnTo>
                    <a:pt x="17502" y="4582"/>
                  </a:lnTo>
                  <a:lnTo>
                    <a:pt x="17483" y="4432"/>
                  </a:lnTo>
                  <a:lnTo>
                    <a:pt x="17445" y="4283"/>
                  </a:lnTo>
                  <a:lnTo>
                    <a:pt x="17408" y="4133"/>
                  </a:lnTo>
                  <a:lnTo>
                    <a:pt x="17333" y="4002"/>
                  </a:lnTo>
                  <a:lnTo>
                    <a:pt x="17258" y="3871"/>
                  </a:lnTo>
                  <a:lnTo>
                    <a:pt x="17165" y="3759"/>
                  </a:lnTo>
                  <a:lnTo>
                    <a:pt x="17053" y="3647"/>
                  </a:lnTo>
                  <a:lnTo>
                    <a:pt x="16941" y="3516"/>
                  </a:lnTo>
                  <a:lnTo>
                    <a:pt x="16791" y="3404"/>
                  </a:lnTo>
                  <a:lnTo>
                    <a:pt x="16436" y="3198"/>
                  </a:lnTo>
                  <a:lnTo>
                    <a:pt x="16024" y="2974"/>
                  </a:lnTo>
                  <a:lnTo>
                    <a:pt x="15520" y="2731"/>
                  </a:lnTo>
                  <a:lnTo>
                    <a:pt x="15220" y="2600"/>
                  </a:lnTo>
                  <a:lnTo>
                    <a:pt x="14921" y="2413"/>
                  </a:lnTo>
                  <a:lnTo>
                    <a:pt x="14323" y="2020"/>
                  </a:lnTo>
                  <a:lnTo>
                    <a:pt x="14248" y="2001"/>
                  </a:lnTo>
                  <a:lnTo>
                    <a:pt x="14173" y="1983"/>
                  </a:lnTo>
                  <a:lnTo>
                    <a:pt x="14042" y="1908"/>
                  </a:lnTo>
                  <a:lnTo>
                    <a:pt x="13930" y="1814"/>
                  </a:lnTo>
                  <a:lnTo>
                    <a:pt x="13837" y="1665"/>
                  </a:lnTo>
                  <a:lnTo>
                    <a:pt x="13743" y="1515"/>
                  </a:lnTo>
                  <a:lnTo>
                    <a:pt x="13668" y="1347"/>
                  </a:lnTo>
                  <a:lnTo>
                    <a:pt x="13538" y="992"/>
                  </a:lnTo>
                  <a:lnTo>
                    <a:pt x="13388" y="618"/>
                  </a:lnTo>
                  <a:lnTo>
                    <a:pt x="13313" y="449"/>
                  </a:lnTo>
                  <a:lnTo>
                    <a:pt x="13220" y="300"/>
                  </a:lnTo>
                  <a:lnTo>
                    <a:pt x="13107" y="169"/>
                  </a:lnTo>
                  <a:lnTo>
                    <a:pt x="12995" y="76"/>
                  </a:lnTo>
                  <a:lnTo>
                    <a:pt x="12846" y="19"/>
                  </a:lnTo>
                  <a:lnTo>
                    <a:pt x="127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2135400" y="1607775"/>
              <a:ext cx="442250" cy="218325"/>
            </a:xfrm>
            <a:custGeom>
              <a:avLst/>
              <a:gdLst/>
              <a:ahLst/>
              <a:cxnLst/>
              <a:rect l="l" t="t" r="r" b="b"/>
              <a:pathLst>
                <a:path w="17690" h="8733" extrusionOk="0">
                  <a:moveTo>
                    <a:pt x="11463" y="1"/>
                  </a:moveTo>
                  <a:lnTo>
                    <a:pt x="11856" y="225"/>
                  </a:lnTo>
                  <a:lnTo>
                    <a:pt x="12043" y="337"/>
                  </a:lnTo>
                  <a:lnTo>
                    <a:pt x="12229" y="412"/>
                  </a:lnTo>
                  <a:lnTo>
                    <a:pt x="12828" y="692"/>
                  </a:lnTo>
                  <a:lnTo>
                    <a:pt x="13333" y="954"/>
                  </a:lnTo>
                  <a:lnTo>
                    <a:pt x="13557" y="1085"/>
                  </a:lnTo>
                  <a:lnTo>
                    <a:pt x="13744" y="1216"/>
                  </a:lnTo>
                  <a:lnTo>
                    <a:pt x="13931" y="1347"/>
                  </a:lnTo>
                  <a:lnTo>
                    <a:pt x="14081" y="1496"/>
                  </a:lnTo>
                  <a:lnTo>
                    <a:pt x="14211" y="1627"/>
                  </a:lnTo>
                  <a:lnTo>
                    <a:pt x="14305" y="1777"/>
                  </a:lnTo>
                  <a:lnTo>
                    <a:pt x="14398" y="1926"/>
                  </a:lnTo>
                  <a:lnTo>
                    <a:pt x="14473" y="2095"/>
                  </a:lnTo>
                  <a:lnTo>
                    <a:pt x="14529" y="2263"/>
                  </a:lnTo>
                  <a:lnTo>
                    <a:pt x="14567" y="2431"/>
                  </a:lnTo>
                  <a:lnTo>
                    <a:pt x="14585" y="2618"/>
                  </a:lnTo>
                  <a:lnTo>
                    <a:pt x="14604" y="2805"/>
                  </a:lnTo>
                  <a:lnTo>
                    <a:pt x="14585" y="3011"/>
                  </a:lnTo>
                  <a:lnTo>
                    <a:pt x="14567" y="3198"/>
                  </a:lnTo>
                  <a:lnTo>
                    <a:pt x="14529" y="3366"/>
                  </a:lnTo>
                  <a:lnTo>
                    <a:pt x="14473" y="3534"/>
                  </a:lnTo>
                  <a:lnTo>
                    <a:pt x="14398" y="3703"/>
                  </a:lnTo>
                  <a:lnTo>
                    <a:pt x="14305" y="3852"/>
                  </a:lnTo>
                  <a:lnTo>
                    <a:pt x="14211" y="4002"/>
                  </a:lnTo>
                  <a:lnTo>
                    <a:pt x="14081" y="4133"/>
                  </a:lnTo>
                  <a:lnTo>
                    <a:pt x="13931" y="4264"/>
                  </a:lnTo>
                  <a:lnTo>
                    <a:pt x="13744" y="4413"/>
                  </a:lnTo>
                  <a:lnTo>
                    <a:pt x="13557" y="4544"/>
                  </a:lnTo>
                  <a:lnTo>
                    <a:pt x="13333" y="4675"/>
                  </a:lnTo>
                  <a:lnTo>
                    <a:pt x="12828" y="4937"/>
                  </a:lnTo>
                  <a:lnTo>
                    <a:pt x="12229" y="5199"/>
                  </a:lnTo>
                  <a:lnTo>
                    <a:pt x="12024" y="5311"/>
                  </a:lnTo>
                  <a:lnTo>
                    <a:pt x="11818" y="5423"/>
                  </a:lnTo>
                  <a:lnTo>
                    <a:pt x="11388" y="5685"/>
                  </a:lnTo>
                  <a:lnTo>
                    <a:pt x="10509" y="6264"/>
                  </a:lnTo>
                  <a:lnTo>
                    <a:pt x="10042" y="6564"/>
                  </a:lnTo>
                  <a:lnTo>
                    <a:pt x="9780" y="6694"/>
                  </a:lnTo>
                  <a:lnTo>
                    <a:pt x="9537" y="6825"/>
                  </a:lnTo>
                  <a:lnTo>
                    <a:pt x="9275" y="6938"/>
                  </a:lnTo>
                  <a:lnTo>
                    <a:pt x="9013" y="7031"/>
                  </a:lnTo>
                  <a:lnTo>
                    <a:pt x="8733" y="7106"/>
                  </a:lnTo>
                  <a:lnTo>
                    <a:pt x="8434" y="7162"/>
                  </a:lnTo>
                  <a:lnTo>
                    <a:pt x="8191" y="7181"/>
                  </a:lnTo>
                  <a:lnTo>
                    <a:pt x="7948" y="7199"/>
                  </a:lnTo>
                  <a:lnTo>
                    <a:pt x="7705" y="7181"/>
                  </a:lnTo>
                  <a:lnTo>
                    <a:pt x="7443" y="7162"/>
                  </a:lnTo>
                  <a:lnTo>
                    <a:pt x="6919" y="7068"/>
                  </a:lnTo>
                  <a:lnTo>
                    <a:pt x="6396" y="6938"/>
                  </a:lnTo>
                  <a:lnTo>
                    <a:pt x="5853" y="6807"/>
                  </a:lnTo>
                  <a:lnTo>
                    <a:pt x="5292" y="6694"/>
                  </a:lnTo>
                  <a:lnTo>
                    <a:pt x="5031" y="6638"/>
                  </a:lnTo>
                  <a:lnTo>
                    <a:pt x="4750" y="6601"/>
                  </a:lnTo>
                  <a:lnTo>
                    <a:pt x="4470" y="6582"/>
                  </a:lnTo>
                  <a:lnTo>
                    <a:pt x="4189" y="6564"/>
                  </a:lnTo>
                  <a:lnTo>
                    <a:pt x="3928" y="6582"/>
                  </a:lnTo>
                  <a:lnTo>
                    <a:pt x="3647" y="6601"/>
                  </a:lnTo>
                  <a:lnTo>
                    <a:pt x="3385" y="6638"/>
                  </a:lnTo>
                  <a:lnTo>
                    <a:pt x="3105" y="6694"/>
                  </a:lnTo>
                  <a:lnTo>
                    <a:pt x="2563" y="6807"/>
                  </a:lnTo>
                  <a:lnTo>
                    <a:pt x="2039" y="6938"/>
                  </a:lnTo>
                  <a:lnTo>
                    <a:pt x="1515" y="7050"/>
                  </a:lnTo>
                  <a:lnTo>
                    <a:pt x="992" y="7143"/>
                  </a:lnTo>
                  <a:lnTo>
                    <a:pt x="749" y="7181"/>
                  </a:lnTo>
                  <a:lnTo>
                    <a:pt x="487" y="7199"/>
                  </a:lnTo>
                  <a:lnTo>
                    <a:pt x="244" y="7199"/>
                  </a:lnTo>
                  <a:lnTo>
                    <a:pt x="1" y="7181"/>
                  </a:lnTo>
                  <a:lnTo>
                    <a:pt x="674" y="7629"/>
                  </a:lnTo>
                  <a:lnTo>
                    <a:pt x="1029" y="7854"/>
                  </a:lnTo>
                  <a:lnTo>
                    <a:pt x="1403" y="8078"/>
                  </a:lnTo>
                  <a:lnTo>
                    <a:pt x="1777" y="8284"/>
                  </a:lnTo>
                  <a:lnTo>
                    <a:pt x="2170" y="8471"/>
                  </a:lnTo>
                  <a:lnTo>
                    <a:pt x="2376" y="8546"/>
                  </a:lnTo>
                  <a:lnTo>
                    <a:pt x="2600" y="8602"/>
                  </a:lnTo>
                  <a:lnTo>
                    <a:pt x="2806" y="8658"/>
                  </a:lnTo>
                  <a:lnTo>
                    <a:pt x="3030" y="8695"/>
                  </a:lnTo>
                  <a:lnTo>
                    <a:pt x="3273" y="8733"/>
                  </a:lnTo>
                  <a:lnTo>
                    <a:pt x="3778" y="8733"/>
                  </a:lnTo>
                  <a:lnTo>
                    <a:pt x="4021" y="8695"/>
                  </a:lnTo>
                  <a:lnTo>
                    <a:pt x="4545" y="8602"/>
                  </a:lnTo>
                  <a:lnTo>
                    <a:pt x="5087" y="8489"/>
                  </a:lnTo>
                  <a:lnTo>
                    <a:pt x="5629" y="8359"/>
                  </a:lnTo>
                  <a:lnTo>
                    <a:pt x="6171" y="8228"/>
                  </a:lnTo>
                  <a:lnTo>
                    <a:pt x="6452" y="8190"/>
                  </a:lnTo>
                  <a:lnTo>
                    <a:pt x="6714" y="8153"/>
                  </a:lnTo>
                  <a:lnTo>
                    <a:pt x="6994" y="8115"/>
                  </a:lnTo>
                  <a:lnTo>
                    <a:pt x="7555" y="8115"/>
                  </a:lnTo>
                  <a:lnTo>
                    <a:pt x="7835" y="8153"/>
                  </a:lnTo>
                  <a:lnTo>
                    <a:pt x="8116" y="8190"/>
                  </a:lnTo>
                  <a:lnTo>
                    <a:pt x="8378" y="8228"/>
                  </a:lnTo>
                  <a:lnTo>
                    <a:pt x="8939" y="8359"/>
                  </a:lnTo>
                  <a:lnTo>
                    <a:pt x="9481" y="8489"/>
                  </a:lnTo>
                  <a:lnTo>
                    <a:pt x="10004" y="8602"/>
                  </a:lnTo>
                  <a:lnTo>
                    <a:pt x="10528" y="8695"/>
                  </a:lnTo>
                  <a:lnTo>
                    <a:pt x="10790" y="8733"/>
                  </a:lnTo>
                  <a:lnTo>
                    <a:pt x="11276" y="8733"/>
                  </a:lnTo>
                  <a:lnTo>
                    <a:pt x="11519" y="8695"/>
                  </a:lnTo>
                  <a:lnTo>
                    <a:pt x="11818" y="8639"/>
                  </a:lnTo>
                  <a:lnTo>
                    <a:pt x="12080" y="8564"/>
                  </a:lnTo>
                  <a:lnTo>
                    <a:pt x="12360" y="8471"/>
                  </a:lnTo>
                  <a:lnTo>
                    <a:pt x="12622" y="8359"/>
                  </a:lnTo>
                  <a:lnTo>
                    <a:pt x="12865" y="8228"/>
                  </a:lnTo>
                  <a:lnTo>
                    <a:pt x="13108" y="8097"/>
                  </a:lnTo>
                  <a:lnTo>
                    <a:pt x="13594" y="7816"/>
                  </a:lnTo>
                  <a:lnTo>
                    <a:pt x="14473" y="7218"/>
                  </a:lnTo>
                  <a:lnTo>
                    <a:pt x="14903" y="6956"/>
                  </a:lnTo>
                  <a:lnTo>
                    <a:pt x="15109" y="6844"/>
                  </a:lnTo>
                  <a:lnTo>
                    <a:pt x="15315" y="6751"/>
                  </a:lnTo>
                  <a:lnTo>
                    <a:pt x="15913" y="6470"/>
                  </a:lnTo>
                  <a:lnTo>
                    <a:pt x="16418" y="6208"/>
                  </a:lnTo>
                  <a:lnTo>
                    <a:pt x="16642" y="6077"/>
                  </a:lnTo>
                  <a:lnTo>
                    <a:pt x="16829" y="5947"/>
                  </a:lnTo>
                  <a:lnTo>
                    <a:pt x="16998" y="5816"/>
                  </a:lnTo>
                  <a:lnTo>
                    <a:pt x="17147" y="5685"/>
                  </a:lnTo>
                  <a:lnTo>
                    <a:pt x="17278" y="5535"/>
                  </a:lnTo>
                  <a:lnTo>
                    <a:pt x="17390" y="5386"/>
                  </a:lnTo>
                  <a:lnTo>
                    <a:pt x="17484" y="5236"/>
                  </a:lnTo>
                  <a:lnTo>
                    <a:pt x="17558" y="5086"/>
                  </a:lnTo>
                  <a:lnTo>
                    <a:pt x="17615" y="4918"/>
                  </a:lnTo>
                  <a:lnTo>
                    <a:pt x="17652" y="4731"/>
                  </a:lnTo>
                  <a:lnTo>
                    <a:pt x="17671" y="4544"/>
                  </a:lnTo>
                  <a:lnTo>
                    <a:pt x="17689" y="4357"/>
                  </a:lnTo>
                  <a:lnTo>
                    <a:pt x="17671" y="4151"/>
                  </a:lnTo>
                  <a:lnTo>
                    <a:pt x="17652" y="3965"/>
                  </a:lnTo>
                  <a:lnTo>
                    <a:pt x="17615" y="3796"/>
                  </a:lnTo>
                  <a:lnTo>
                    <a:pt x="17558" y="3628"/>
                  </a:lnTo>
                  <a:lnTo>
                    <a:pt x="17484" y="3478"/>
                  </a:lnTo>
                  <a:lnTo>
                    <a:pt x="17390" y="3310"/>
                  </a:lnTo>
                  <a:lnTo>
                    <a:pt x="17278" y="3179"/>
                  </a:lnTo>
                  <a:lnTo>
                    <a:pt x="17147" y="3030"/>
                  </a:lnTo>
                  <a:lnTo>
                    <a:pt x="16998" y="2899"/>
                  </a:lnTo>
                  <a:lnTo>
                    <a:pt x="16829" y="2768"/>
                  </a:lnTo>
                  <a:lnTo>
                    <a:pt x="16642" y="2637"/>
                  </a:lnTo>
                  <a:lnTo>
                    <a:pt x="16418" y="2506"/>
                  </a:lnTo>
                  <a:lnTo>
                    <a:pt x="15913" y="2226"/>
                  </a:lnTo>
                  <a:lnTo>
                    <a:pt x="15315" y="1964"/>
                  </a:lnTo>
                  <a:lnTo>
                    <a:pt x="15109" y="1870"/>
                  </a:lnTo>
                  <a:lnTo>
                    <a:pt x="14903" y="1758"/>
                  </a:lnTo>
                  <a:lnTo>
                    <a:pt x="14473" y="1496"/>
                  </a:lnTo>
                  <a:lnTo>
                    <a:pt x="13594" y="898"/>
                  </a:lnTo>
                  <a:lnTo>
                    <a:pt x="13108" y="599"/>
                  </a:lnTo>
                  <a:lnTo>
                    <a:pt x="12865" y="468"/>
                  </a:lnTo>
                  <a:lnTo>
                    <a:pt x="12622" y="356"/>
                  </a:lnTo>
                  <a:lnTo>
                    <a:pt x="12360" y="244"/>
                  </a:lnTo>
                  <a:lnTo>
                    <a:pt x="12080" y="131"/>
                  </a:lnTo>
                  <a:lnTo>
                    <a:pt x="11818" y="57"/>
                  </a:lnTo>
                  <a:lnTo>
                    <a:pt x="11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1978825" y="1885900"/>
              <a:ext cx="308075" cy="138400"/>
            </a:xfrm>
            <a:custGeom>
              <a:avLst/>
              <a:gdLst/>
              <a:ahLst/>
              <a:cxnLst/>
              <a:rect l="l" t="t" r="r" b="b"/>
              <a:pathLst>
                <a:path w="12323" h="5536" extrusionOk="0">
                  <a:moveTo>
                    <a:pt x="8358" y="1"/>
                  </a:moveTo>
                  <a:lnTo>
                    <a:pt x="8582" y="132"/>
                  </a:lnTo>
                  <a:lnTo>
                    <a:pt x="8769" y="263"/>
                  </a:lnTo>
                  <a:lnTo>
                    <a:pt x="8919" y="394"/>
                  </a:lnTo>
                  <a:lnTo>
                    <a:pt x="9031" y="543"/>
                  </a:lnTo>
                  <a:lnTo>
                    <a:pt x="9125" y="693"/>
                  </a:lnTo>
                  <a:lnTo>
                    <a:pt x="9200" y="842"/>
                  </a:lnTo>
                  <a:lnTo>
                    <a:pt x="9237" y="1029"/>
                  </a:lnTo>
                  <a:lnTo>
                    <a:pt x="9237" y="1216"/>
                  </a:lnTo>
                  <a:lnTo>
                    <a:pt x="9218" y="1459"/>
                  </a:lnTo>
                  <a:lnTo>
                    <a:pt x="9200" y="1572"/>
                  </a:lnTo>
                  <a:lnTo>
                    <a:pt x="9162" y="1684"/>
                  </a:lnTo>
                  <a:lnTo>
                    <a:pt x="9106" y="1777"/>
                  </a:lnTo>
                  <a:lnTo>
                    <a:pt x="9050" y="1871"/>
                  </a:lnTo>
                  <a:lnTo>
                    <a:pt x="8994" y="1964"/>
                  </a:lnTo>
                  <a:lnTo>
                    <a:pt x="8900" y="2058"/>
                  </a:lnTo>
                  <a:lnTo>
                    <a:pt x="8695" y="2226"/>
                  </a:lnTo>
                  <a:lnTo>
                    <a:pt x="8433" y="2394"/>
                  </a:lnTo>
                  <a:lnTo>
                    <a:pt x="8115" y="2563"/>
                  </a:lnTo>
                  <a:lnTo>
                    <a:pt x="7741" y="2731"/>
                  </a:lnTo>
                  <a:lnTo>
                    <a:pt x="7479" y="2880"/>
                  </a:lnTo>
                  <a:lnTo>
                    <a:pt x="7199" y="3030"/>
                  </a:lnTo>
                  <a:lnTo>
                    <a:pt x="6638" y="3423"/>
                  </a:lnTo>
                  <a:lnTo>
                    <a:pt x="6339" y="3591"/>
                  </a:lnTo>
                  <a:lnTo>
                    <a:pt x="6021" y="3759"/>
                  </a:lnTo>
                  <a:lnTo>
                    <a:pt x="5853" y="3834"/>
                  </a:lnTo>
                  <a:lnTo>
                    <a:pt x="5684" y="3890"/>
                  </a:lnTo>
                  <a:lnTo>
                    <a:pt x="5516" y="3946"/>
                  </a:lnTo>
                  <a:lnTo>
                    <a:pt x="5329" y="3984"/>
                  </a:lnTo>
                  <a:lnTo>
                    <a:pt x="5179" y="4002"/>
                  </a:lnTo>
                  <a:lnTo>
                    <a:pt x="5030" y="4002"/>
                  </a:lnTo>
                  <a:lnTo>
                    <a:pt x="4693" y="3984"/>
                  </a:lnTo>
                  <a:lnTo>
                    <a:pt x="4375" y="3909"/>
                  </a:lnTo>
                  <a:lnTo>
                    <a:pt x="4039" y="3834"/>
                  </a:lnTo>
                  <a:lnTo>
                    <a:pt x="3684" y="3759"/>
                  </a:lnTo>
                  <a:lnTo>
                    <a:pt x="3347" y="3684"/>
                  </a:lnTo>
                  <a:lnTo>
                    <a:pt x="2992" y="3628"/>
                  </a:lnTo>
                  <a:lnTo>
                    <a:pt x="2636" y="3610"/>
                  </a:lnTo>
                  <a:lnTo>
                    <a:pt x="2300" y="3628"/>
                  </a:lnTo>
                  <a:lnTo>
                    <a:pt x="1963" y="3684"/>
                  </a:lnTo>
                  <a:lnTo>
                    <a:pt x="1608" y="3759"/>
                  </a:lnTo>
                  <a:lnTo>
                    <a:pt x="1290" y="3834"/>
                  </a:lnTo>
                  <a:lnTo>
                    <a:pt x="954" y="3909"/>
                  </a:lnTo>
                  <a:lnTo>
                    <a:pt x="636" y="3965"/>
                  </a:lnTo>
                  <a:lnTo>
                    <a:pt x="318" y="4002"/>
                  </a:lnTo>
                  <a:lnTo>
                    <a:pt x="150" y="4002"/>
                  </a:lnTo>
                  <a:lnTo>
                    <a:pt x="0" y="3984"/>
                  </a:lnTo>
                  <a:lnTo>
                    <a:pt x="299" y="4133"/>
                  </a:lnTo>
                  <a:lnTo>
                    <a:pt x="617" y="4283"/>
                  </a:lnTo>
                  <a:lnTo>
                    <a:pt x="879" y="4414"/>
                  </a:lnTo>
                  <a:lnTo>
                    <a:pt x="1159" y="4582"/>
                  </a:lnTo>
                  <a:lnTo>
                    <a:pt x="1720" y="4956"/>
                  </a:lnTo>
                  <a:lnTo>
                    <a:pt x="2019" y="5143"/>
                  </a:lnTo>
                  <a:lnTo>
                    <a:pt x="2337" y="5311"/>
                  </a:lnTo>
                  <a:lnTo>
                    <a:pt x="2506" y="5367"/>
                  </a:lnTo>
                  <a:lnTo>
                    <a:pt x="2674" y="5442"/>
                  </a:lnTo>
                  <a:lnTo>
                    <a:pt x="2842" y="5479"/>
                  </a:lnTo>
                  <a:lnTo>
                    <a:pt x="3029" y="5517"/>
                  </a:lnTo>
                  <a:lnTo>
                    <a:pt x="3179" y="5536"/>
                  </a:lnTo>
                  <a:lnTo>
                    <a:pt x="3347" y="5536"/>
                  </a:lnTo>
                  <a:lnTo>
                    <a:pt x="3665" y="5517"/>
                  </a:lnTo>
                  <a:lnTo>
                    <a:pt x="3983" y="5461"/>
                  </a:lnTo>
                  <a:lnTo>
                    <a:pt x="4319" y="5386"/>
                  </a:lnTo>
                  <a:lnTo>
                    <a:pt x="4675" y="5292"/>
                  </a:lnTo>
                  <a:lnTo>
                    <a:pt x="5011" y="5218"/>
                  </a:lnTo>
                  <a:lnTo>
                    <a:pt x="5366" y="5162"/>
                  </a:lnTo>
                  <a:lnTo>
                    <a:pt x="5722" y="5143"/>
                  </a:lnTo>
                  <a:lnTo>
                    <a:pt x="6077" y="5162"/>
                  </a:lnTo>
                  <a:lnTo>
                    <a:pt x="6414" y="5218"/>
                  </a:lnTo>
                  <a:lnTo>
                    <a:pt x="6769" y="5292"/>
                  </a:lnTo>
                  <a:lnTo>
                    <a:pt x="7105" y="5386"/>
                  </a:lnTo>
                  <a:lnTo>
                    <a:pt x="7442" y="5461"/>
                  </a:lnTo>
                  <a:lnTo>
                    <a:pt x="7778" y="5517"/>
                  </a:lnTo>
                  <a:lnTo>
                    <a:pt x="8096" y="5536"/>
                  </a:lnTo>
                  <a:lnTo>
                    <a:pt x="8265" y="5536"/>
                  </a:lnTo>
                  <a:lnTo>
                    <a:pt x="8414" y="5517"/>
                  </a:lnTo>
                  <a:lnTo>
                    <a:pt x="8601" y="5479"/>
                  </a:lnTo>
                  <a:lnTo>
                    <a:pt x="8769" y="5442"/>
                  </a:lnTo>
                  <a:lnTo>
                    <a:pt x="8938" y="5367"/>
                  </a:lnTo>
                  <a:lnTo>
                    <a:pt x="9106" y="5311"/>
                  </a:lnTo>
                  <a:lnTo>
                    <a:pt x="9424" y="5143"/>
                  </a:lnTo>
                  <a:lnTo>
                    <a:pt x="9723" y="4956"/>
                  </a:lnTo>
                  <a:lnTo>
                    <a:pt x="10284" y="4582"/>
                  </a:lnTo>
                  <a:lnTo>
                    <a:pt x="10564" y="4414"/>
                  </a:lnTo>
                  <a:lnTo>
                    <a:pt x="10826" y="4283"/>
                  </a:lnTo>
                  <a:lnTo>
                    <a:pt x="11200" y="4114"/>
                  </a:lnTo>
                  <a:lnTo>
                    <a:pt x="11518" y="3946"/>
                  </a:lnTo>
                  <a:lnTo>
                    <a:pt x="11780" y="3778"/>
                  </a:lnTo>
                  <a:lnTo>
                    <a:pt x="11986" y="3610"/>
                  </a:lnTo>
                  <a:lnTo>
                    <a:pt x="12060" y="3516"/>
                  </a:lnTo>
                  <a:lnTo>
                    <a:pt x="12135" y="3423"/>
                  </a:lnTo>
                  <a:lnTo>
                    <a:pt x="12191" y="3329"/>
                  </a:lnTo>
                  <a:lnTo>
                    <a:pt x="12247" y="3217"/>
                  </a:lnTo>
                  <a:lnTo>
                    <a:pt x="12285" y="3123"/>
                  </a:lnTo>
                  <a:lnTo>
                    <a:pt x="12303" y="3011"/>
                  </a:lnTo>
                  <a:lnTo>
                    <a:pt x="12322" y="2768"/>
                  </a:lnTo>
                  <a:lnTo>
                    <a:pt x="12303" y="2525"/>
                  </a:lnTo>
                  <a:lnTo>
                    <a:pt x="12285" y="2413"/>
                  </a:lnTo>
                  <a:lnTo>
                    <a:pt x="12247" y="2301"/>
                  </a:lnTo>
                  <a:lnTo>
                    <a:pt x="12191" y="2207"/>
                  </a:lnTo>
                  <a:lnTo>
                    <a:pt x="12135" y="2114"/>
                  </a:lnTo>
                  <a:lnTo>
                    <a:pt x="12060" y="2020"/>
                  </a:lnTo>
                  <a:lnTo>
                    <a:pt x="11986" y="1927"/>
                  </a:lnTo>
                  <a:lnTo>
                    <a:pt x="11780" y="1759"/>
                  </a:lnTo>
                  <a:lnTo>
                    <a:pt x="11518" y="1590"/>
                  </a:lnTo>
                  <a:lnTo>
                    <a:pt x="11200" y="1422"/>
                  </a:lnTo>
                  <a:lnTo>
                    <a:pt x="10826" y="1235"/>
                  </a:lnTo>
                  <a:lnTo>
                    <a:pt x="10564" y="1104"/>
                  </a:lnTo>
                  <a:lnTo>
                    <a:pt x="10284" y="955"/>
                  </a:lnTo>
                  <a:lnTo>
                    <a:pt x="9723" y="562"/>
                  </a:lnTo>
                  <a:lnTo>
                    <a:pt x="9424" y="394"/>
                  </a:lnTo>
                  <a:lnTo>
                    <a:pt x="9106" y="225"/>
                  </a:lnTo>
                  <a:lnTo>
                    <a:pt x="8938" y="150"/>
                  </a:lnTo>
                  <a:lnTo>
                    <a:pt x="8769" y="94"/>
                  </a:lnTo>
                  <a:lnTo>
                    <a:pt x="8601" y="38"/>
                  </a:ln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2416825" y="1761100"/>
              <a:ext cx="355275" cy="167850"/>
            </a:xfrm>
            <a:custGeom>
              <a:avLst/>
              <a:gdLst/>
              <a:ahLst/>
              <a:cxnLst/>
              <a:rect l="l" t="t" r="r" b="b"/>
              <a:pathLst>
                <a:path w="14211" h="6714" extrusionOk="0">
                  <a:moveTo>
                    <a:pt x="9368" y="0"/>
                  </a:moveTo>
                  <a:lnTo>
                    <a:pt x="9817" y="206"/>
                  </a:lnTo>
                  <a:lnTo>
                    <a:pt x="10191" y="393"/>
                  </a:lnTo>
                  <a:lnTo>
                    <a:pt x="10490" y="599"/>
                  </a:lnTo>
                  <a:lnTo>
                    <a:pt x="10621" y="711"/>
                  </a:lnTo>
                  <a:lnTo>
                    <a:pt x="10733" y="805"/>
                  </a:lnTo>
                  <a:lnTo>
                    <a:pt x="10826" y="917"/>
                  </a:lnTo>
                  <a:lnTo>
                    <a:pt x="10920" y="1029"/>
                  </a:lnTo>
                  <a:lnTo>
                    <a:pt x="10976" y="1141"/>
                  </a:lnTo>
                  <a:lnTo>
                    <a:pt x="11032" y="1253"/>
                  </a:lnTo>
                  <a:lnTo>
                    <a:pt x="11069" y="1384"/>
                  </a:lnTo>
                  <a:lnTo>
                    <a:pt x="11107" y="1515"/>
                  </a:lnTo>
                  <a:lnTo>
                    <a:pt x="11126" y="1665"/>
                  </a:lnTo>
                  <a:lnTo>
                    <a:pt x="11126" y="1814"/>
                  </a:lnTo>
                  <a:lnTo>
                    <a:pt x="11126" y="1964"/>
                  </a:lnTo>
                  <a:lnTo>
                    <a:pt x="11107" y="2095"/>
                  </a:lnTo>
                  <a:lnTo>
                    <a:pt x="11069" y="2244"/>
                  </a:lnTo>
                  <a:lnTo>
                    <a:pt x="11032" y="2375"/>
                  </a:lnTo>
                  <a:lnTo>
                    <a:pt x="10976" y="2487"/>
                  </a:lnTo>
                  <a:lnTo>
                    <a:pt x="10901" y="2600"/>
                  </a:lnTo>
                  <a:lnTo>
                    <a:pt x="10826" y="2712"/>
                  </a:lnTo>
                  <a:lnTo>
                    <a:pt x="10714" y="2824"/>
                  </a:lnTo>
                  <a:lnTo>
                    <a:pt x="10602" y="2936"/>
                  </a:lnTo>
                  <a:lnTo>
                    <a:pt x="10471" y="3030"/>
                  </a:lnTo>
                  <a:lnTo>
                    <a:pt x="10153" y="3235"/>
                  </a:lnTo>
                  <a:lnTo>
                    <a:pt x="9779" y="3441"/>
                  </a:lnTo>
                  <a:lnTo>
                    <a:pt x="9312" y="3647"/>
                  </a:lnTo>
                  <a:lnTo>
                    <a:pt x="8994" y="3815"/>
                  </a:lnTo>
                  <a:lnTo>
                    <a:pt x="8657" y="4002"/>
                  </a:lnTo>
                  <a:lnTo>
                    <a:pt x="7984" y="4469"/>
                  </a:lnTo>
                  <a:lnTo>
                    <a:pt x="7629" y="4694"/>
                  </a:lnTo>
                  <a:lnTo>
                    <a:pt x="7236" y="4881"/>
                  </a:lnTo>
                  <a:lnTo>
                    <a:pt x="7031" y="4974"/>
                  </a:lnTo>
                  <a:lnTo>
                    <a:pt x="6825" y="5049"/>
                  </a:lnTo>
                  <a:lnTo>
                    <a:pt x="6619" y="5105"/>
                  </a:lnTo>
                  <a:lnTo>
                    <a:pt x="6395" y="5142"/>
                  </a:lnTo>
                  <a:lnTo>
                    <a:pt x="6208" y="5161"/>
                  </a:lnTo>
                  <a:lnTo>
                    <a:pt x="6021" y="5180"/>
                  </a:lnTo>
                  <a:lnTo>
                    <a:pt x="5834" y="5161"/>
                  </a:lnTo>
                  <a:lnTo>
                    <a:pt x="5628" y="5142"/>
                  </a:lnTo>
                  <a:lnTo>
                    <a:pt x="5236" y="5068"/>
                  </a:lnTo>
                  <a:lnTo>
                    <a:pt x="4824" y="4974"/>
                  </a:lnTo>
                  <a:lnTo>
                    <a:pt x="4413" y="4881"/>
                  </a:lnTo>
                  <a:lnTo>
                    <a:pt x="3983" y="4787"/>
                  </a:lnTo>
                  <a:lnTo>
                    <a:pt x="3572" y="4731"/>
                  </a:lnTo>
                  <a:lnTo>
                    <a:pt x="3347" y="4712"/>
                  </a:lnTo>
                  <a:lnTo>
                    <a:pt x="3141" y="4694"/>
                  </a:lnTo>
                  <a:lnTo>
                    <a:pt x="2936" y="4694"/>
                  </a:lnTo>
                  <a:lnTo>
                    <a:pt x="2730" y="4712"/>
                  </a:lnTo>
                  <a:lnTo>
                    <a:pt x="2319" y="4787"/>
                  </a:lnTo>
                  <a:lnTo>
                    <a:pt x="1926" y="4862"/>
                  </a:lnTo>
                  <a:lnTo>
                    <a:pt x="1515" y="4974"/>
                  </a:lnTo>
                  <a:lnTo>
                    <a:pt x="1122" y="5049"/>
                  </a:lnTo>
                  <a:lnTo>
                    <a:pt x="729" y="5124"/>
                  </a:lnTo>
                  <a:lnTo>
                    <a:pt x="355" y="5180"/>
                  </a:lnTo>
                  <a:lnTo>
                    <a:pt x="168" y="5180"/>
                  </a:lnTo>
                  <a:lnTo>
                    <a:pt x="0" y="5161"/>
                  </a:lnTo>
                  <a:lnTo>
                    <a:pt x="56" y="5180"/>
                  </a:lnTo>
                  <a:lnTo>
                    <a:pt x="374" y="5348"/>
                  </a:lnTo>
                  <a:lnTo>
                    <a:pt x="692" y="5554"/>
                  </a:lnTo>
                  <a:lnTo>
                    <a:pt x="1365" y="6003"/>
                  </a:lnTo>
                  <a:lnTo>
                    <a:pt x="1739" y="6227"/>
                  </a:lnTo>
                  <a:lnTo>
                    <a:pt x="2113" y="6433"/>
                  </a:lnTo>
                  <a:lnTo>
                    <a:pt x="2319" y="6507"/>
                  </a:lnTo>
                  <a:lnTo>
                    <a:pt x="2524" y="6582"/>
                  </a:lnTo>
                  <a:lnTo>
                    <a:pt x="2730" y="6638"/>
                  </a:lnTo>
                  <a:lnTo>
                    <a:pt x="2954" y="6694"/>
                  </a:lnTo>
                  <a:lnTo>
                    <a:pt x="3141" y="6713"/>
                  </a:lnTo>
                  <a:lnTo>
                    <a:pt x="3534" y="6713"/>
                  </a:lnTo>
                  <a:lnTo>
                    <a:pt x="3721" y="6694"/>
                  </a:lnTo>
                  <a:lnTo>
                    <a:pt x="4132" y="6620"/>
                  </a:lnTo>
                  <a:lnTo>
                    <a:pt x="4544" y="6526"/>
                  </a:lnTo>
                  <a:lnTo>
                    <a:pt x="4955" y="6414"/>
                  </a:lnTo>
                  <a:lnTo>
                    <a:pt x="5367" y="6339"/>
                  </a:lnTo>
                  <a:lnTo>
                    <a:pt x="5797" y="6264"/>
                  </a:lnTo>
                  <a:lnTo>
                    <a:pt x="6002" y="6246"/>
                  </a:lnTo>
                  <a:lnTo>
                    <a:pt x="6432" y="6246"/>
                  </a:lnTo>
                  <a:lnTo>
                    <a:pt x="6638" y="6264"/>
                  </a:lnTo>
                  <a:lnTo>
                    <a:pt x="7068" y="6339"/>
                  </a:lnTo>
                  <a:lnTo>
                    <a:pt x="7498" y="6414"/>
                  </a:lnTo>
                  <a:lnTo>
                    <a:pt x="7909" y="6526"/>
                  </a:lnTo>
                  <a:lnTo>
                    <a:pt x="8321" y="6620"/>
                  </a:lnTo>
                  <a:lnTo>
                    <a:pt x="8713" y="6694"/>
                  </a:lnTo>
                  <a:lnTo>
                    <a:pt x="8919" y="6713"/>
                  </a:lnTo>
                  <a:lnTo>
                    <a:pt x="9293" y="6713"/>
                  </a:lnTo>
                  <a:lnTo>
                    <a:pt x="9480" y="6694"/>
                  </a:lnTo>
                  <a:lnTo>
                    <a:pt x="9704" y="6638"/>
                  </a:lnTo>
                  <a:lnTo>
                    <a:pt x="9910" y="6582"/>
                  </a:lnTo>
                  <a:lnTo>
                    <a:pt x="10116" y="6507"/>
                  </a:lnTo>
                  <a:lnTo>
                    <a:pt x="10322" y="6433"/>
                  </a:lnTo>
                  <a:lnTo>
                    <a:pt x="10695" y="6227"/>
                  </a:lnTo>
                  <a:lnTo>
                    <a:pt x="11069" y="6003"/>
                  </a:lnTo>
                  <a:lnTo>
                    <a:pt x="11743" y="5554"/>
                  </a:lnTo>
                  <a:lnTo>
                    <a:pt x="12079" y="5348"/>
                  </a:lnTo>
                  <a:lnTo>
                    <a:pt x="12397" y="5180"/>
                  </a:lnTo>
                  <a:lnTo>
                    <a:pt x="12846" y="4974"/>
                  </a:lnTo>
                  <a:lnTo>
                    <a:pt x="13238" y="4769"/>
                  </a:lnTo>
                  <a:lnTo>
                    <a:pt x="13556" y="4582"/>
                  </a:lnTo>
                  <a:lnTo>
                    <a:pt x="13687" y="4469"/>
                  </a:lnTo>
                  <a:lnTo>
                    <a:pt x="13799" y="4357"/>
                  </a:lnTo>
                  <a:lnTo>
                    <a:pt x="13912" y="4264"/>
                  </a:lnTo>
                  <a:lnTo>
                    <a:pt x="13986" y="4151"/>
                  </a:lnTo>
                  <a:lnTo>
                    <a:pt x="14061" y="4021"/>
                  </a:lnTo>
                  <a:lnTo>
                    <a:pt x="14117" y="3908"/>
                  </a:lnTo>
                  <a:lnTo>
                    <a:pt x="14155" y="3778"/>
                  </a:lnTo>
                  <a:lnTo>
                    <a:pt x="14192" y="3647"/>
                  </a:lnTo>
                  <a:lnTo>
                    <a:pt x="14211" y="3497"/>
                  </a:lnTo>
                  <a:lnTo>
                    <a:pt x="14211" y="3347"/>
                  </a:lnTo>
                  <a:lnTo>
                    <a:pt x="14211" y="3198"/>
                  </a:lnTo>
                  <a:lnTo>
                    <a:pt x="14192" y="3067"/>
                  </a:lnTo>
                  <a:lnTo>
                    <a:pt x="14155" y="2917"/>
                  </a:lnTo>
                  <a:lnTo>
                    <a:pt x="14117" y="2787"/>
                  </a:lnTo>
                  <a:lnTo>
                    <a:pt x="14061" y="2674"/>
                  </a:lnTo>
                  <a:lnTo>
                    <a:pt x="13986" y="2562"/>
                  </a:lnTo>
                  <a:lnTo>
                    <a:pt x="13912" y="2450"/>
                  </a:lnTo>
                  <a:lnTo>
                    <a:pt x="13799" y="2338"/>
                  </a:lnTo>
                  <a:lnTo>
                    <a:pt x="13687" y="2226"/>
                  </a:lnTo>
                  <a:lnTo>
                    <a:pt x="13556" y="2132"/>
                  </a:lnTo>
                  <a:lnTo>
                    <a:pt x="13238" y="1926"/>
                  </a:lnTo>
                  <a:lnTo>
                    <a:pt x="12846" y="1721"/>
                  </a:lnTo>
                  <a:lnTo>
                    <a:pt x="12397" y="1515"/>
                  </a:lnTo>
                  <a:lnTo>
                    <a:pt x="12079" y="1347"/>
                  </a:lnTo>
                  <a:lnTo>
                    <a:pt x="11743" y="1160"/>
                  </a:lnTo>
                  <a:lnTo>
                    <a:pt x="11069" y="692"/>
                  </a:lnTo>
                  <a:lnTo>
                    <a:pt x="10695" y="468"/>
                  </a:lnTo>
                  <a:lnTo>
                    <a:pt x="10322" y="281"/>
                  </a:lnTo>
                  <a:lnTo>
                    <a:pt x="10116" y="187"/>
                  </a:lnTo>
                  <a:lnTo>
                    <a:pt x="9910" y="113"/>
                  </a:lnTo>
                  <a:lnTo>
                    <a:pt x="9704" y="57"/>
                  </a:lnTo>
                  <a:lnTo>
                    <a:pt x="9480" y="19"/>
                  </a:lnTo>
                  <a:lnTo>
                    <a:pt x="9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2338275" y="1927050"/>
              <a:ext cx="381475" cy="162225"/>
            </a:xfrm>
            <a:custGeom>
              <a:avLst/>
              <a:gdLst/>
              <a:ahLst/>
              <a:cxnLst/>
              <a:rect l="l" t="t" r="r" b="b"/>
              <a:pathLst>
                <a:path w="15259" h="6489" extrusionOk="0">
                  <a:moveTo>
                    <a:pt x="11556" y="0"/>
                  </a:moveTo>
                  <a:lnTo>
                    <a:pt x="11706" y="131"/>
                  </a:lnTo>
                  <a:lnTo>
                    <a:pt x="11837" y="262"/>
                  </a:lnTo>
                  <a:lnTo>
                    <a:pt x="11949" y="412"/>
                  </a:lnTo>
                  <a:lnTo>
                    <a:pt x="12042" y="561"/>
                  </a:lnTo>
                  <a:lnTo>
                    <a:pt x="12099" y="730"/>
                  </a:lnTo>
                  <a:lnTo>
                    <a:pt x="12155" y="898"/>
                  </a:lnTo>
                  <a:lnTo>
                    <a:pt x="12173" y="1066"/>
                  </a:lnTo>
                  <a:lnTo>
                    <a:pt x="12173" y="1272"/>
                  </a:lnTo>
                  <a:lnTo>
                    <a:pt x="12173" y="1421"/>
                  </a:lnTo>
                  <a:lnTo>
                    <a:pt x="12155" y="1590"/>
                  </a:lnTo>
                  <a:lnTo>
                    <a:pt x="12117" y="1739"/>
                  </a:lnTo>
                  <a:lnTo>
                    <a:pt x="12080" y="1870"/>
                  </a:lnTo>
                  <a:lnTo>
                    <a:pt x="12005" y="2001"/>
                  </a:lnTo>
                  <a:lnTo>
                    <a:pt x="11930" y="2132"/>
                  </a:lnTo>
                  <a:lnTo>
                    <a:pt x="11837" y="2263"/>
                  </a:lnTo>
                  <a:lnTo>
                    <a:pt x="11743" y="2375"/>
                  </a:lnTo>
                  <a:lnTo>
                    <a:pt x="11612" y="2487"/>
                  </a:lnTo>
                  <a:lnTo>
                    <a:pt x="11463" y="2599"/>
                  </a:lnTo>
                  <a:lnTo>
                    <a:pt x="11126" y="2824"/>
                  </a:lnTo>
                  <a:lnTo>
                    <a:pt x="10696" y="3048"/>
                  </a:lnTo>
                  <a:lnTo>
                    <a:pt x="10191" y="3273"/>
                  </a:lnTo>
                  <a:lnTo>
                    <a:pt x="10023" y="3366"/>
                  </a:lnTo>
                  <a:lnTo>
                    <a:pt x="9836" y="3459"/>
                  </a:lnTo>
                  <a:lnTo>
                    <a:pt x="9481" y="3665"/>
                  </a:lnTo>
                  <a:lnTo>
                    <a:pt x="8733" y="4170"/>
                  </a:lnTo>
                  <a:lnTo>
                    <a:pt x="8340" y="4413"/>
                  </a:lnTo>
                  <a:lnTo>
                    <a:pt x="8135" y="4525"/>
                  </a:lnTo>
                  <a:lnTo>
                    <a:pt x="7929" y="4637"/>
                  </a:lnTo>
                  <a:lnTo>
                    <a:pt x="7705" y="4731"/>
                  </a:lnTo>
                  <a:lnTo>
                    <a:pt x="7480" y="4806"/>
                  </a:lnTo>
                  <a:lnTo>
                    <a:pt x="7237" y="4881"/>
                  </a:lnTo>
                  <a:lnTo>
                    <a:pt x="6994" y="4918"/>
                  </a:lnTo>
                  <a:lnTo>
                    <a:pt x="6788" y="4937"/>
                  </a:lnTo>
                  <a:lnTo>
                    <a:pt x="6583" y="4955"/>
                  </a:lnTo>
                  <a:lnTo>
                    <a:pt x="6377" y="4937"/>
                  </a:lnTo>
                  <a:lnTo>
                    <a:pt x="6171" y="4918"/>
                  </a:lnTo>
                  <a:lnTo>
                    <a:pt x="5723" y="4843"/>
                  </a:lnTo>
                  <a:lnTo>
                    <a:pt x="5274" y="4731"/>
                  </a:lnTo>
                  <a:lnTo>
                    <a:pt x="4825" y="4619"/>
                  </a:lnTo>
                  <a:lnTo>
                    <a:pt x="4358" y="4525"/>
                  </a:lnTo>
                  <a:lnTo>
                    <a:pt x="3890" y="4450"/>
                  </a:lnTo>
                  <a:lnTo>
                    <a:pt x="3666" y="4432"/>
                  </a:lnTo>
                  <a:lnTo>
                    <a:pt x="3217" y="4432"/>
                  </a:lnTo>
                  <a:lnTo>
                    <a:pt x="2993" y="4450"/>
                  </a:lnTo>
                  <a:lnTo>
                    <a:pt x="2544" y="4525"/>
                  </a:lnTo>
                  <a:lnTo>
                    <a:pt x="2095" y="4619"/>
                  </a:lnTo>
                  <a:lnTo>
                    <a:pt x="1665" y="4712"/>
                  </a:lnTo>
                  <a:lnTo>
                    <a:pt x="1235" y="4824"/>
                  </a:lnTo>
                  <a:lnTo>
                    <a:pt x="824" y="4899"/>
                  </a:lnTo>
                  <a:lnTo>
                    <a:pt x="412" y="4937"/>
                  </a:lnTo>
                  <a:lnTo>
                    <a:pt x="207" y="4955"/>
                  </a:lnTo>
                  <a:lnTo>
                    <a:pt x="1" y="4937"/>
                  </a:lnTo>
                  <a:lnTo>
                    <a:pt x="337" y="5124"/>
                  </a:lnTo>
                  <a:lnTo>
                    <a:pt x="655" y="5348"/>
                  </a:lnTo>
                  <a:lnTo>
                    <a:pt x="1347" y="5797"/>
                  </a:lnTo>
                  <a:lnTo>
                    <a:pt x="1721" y="6021"/>
                  </a:lnTo>
                  <a:lnTo>
                    <a:pt x="2095" y="6208"/>
                  </a:lnTo>
                  <a:lnTo>
                    <a:pt x="2301" y="6283"/>
                  </a:lnTo>
                  <a:lnTo>
                    <a:pt x="2506" y="6358"/>
                  </a:lnTo>
                  <a:lnTo>
                    <a:pt x="2731" y="6414"/>
                  </a:lnTo>
                  <a:lnTo>
                    <a:pt x="2937" y="6470"/>
                  </a:lnTo>
                  <a:lnTo>
                    <a:pt x="3142" y="6489"/>
                  </a:lnTo>
                  <a:lnTo>
                    <a:pt x="3348" y="6489"/>
                  </a:lnTo>
                  <a:lnTo>
                    <a:pt x="3572" y="6470"/>
                  </a:lnTo>
                  <a:lnTo>
                    <a:pt x="3778" y="6451"/>
                  </a:lnTo>
                  <a:lnTo>
                    <a:pt x="4227" y="6376"/>
                  </a:lnTo>
                  <a:lnTo>
                    <a:pt x="4675" y="6283"/>
                  </a:lnTo>
                  <a:lnTo>
                    <a:pt x="5124" y="6171"/>
                  </a:lnTo>
                  <a:lnTo>
                    <a:pt x="5592" y="6059"/>
                  </a:lnTo>
                  <a:lnTo>
                    <a:pt x="6040" y="6002"/>
                  </a:lnTo>
                  <a:lnTo>
                    <a:pt x="6283" y="5965"/>
                  </a:lnTo>
                  <a:lnTo>
                    <a:pt x="6751" y="5965"/>
                  </a:lnTo>
                  <a:lnTo>
                    <a:pt x="6975" y="6002"/>
                  </a:lnTo>
                  <a:lnTo>
                    <a:pt x="7443" y="6059"/>
                  </a:lnTo>
                  <a:lnTo>
                    <a:pt x="7910" y="6171"/>
                  </a:lnTo>
                  <a:lnTo>
                    <a:pt x="8359" y="6283"/>
                  </a:lnTo>
                  <a:lnTo>
                    <a:pt x="8808" y="6376"/>
                  </a:lnTo>
                  <a:lnTo>
                    <a:pt x="9238" y="6451"/>
                  </a:lnTo>
                  <a:lnTo>
                    <a:pt x="9462" y="6470"/>
                  </a:lnTo>
                  <a:lnTo>
                    <a:pt x="9668" y="6489"/>
                  </a:lnTo>
                  <a:lnTo>
                    <a:pt x="9873" y="6489"/>
                  </a:lnTo>
                  <a:lnTo>
                    <a:pt x="10079" y="6470"/>
                  </a:lnTo>
                  <a:lnTo>
                    <a:pt x="10322" y="6414"/>
                  </a:lnTo>
                  <a:lnTo>
                    <a:pt x="10565" y="6339"/>
                  </a:lnTo>
                  <a:lnTo>
                    <a:pt x="10790" y="6264"/>
                  </a:lnTo>
                  <a:lnTo>
                    <a:pt x="10995" y="6171"/>
                  </a:lnTo>
                  <a:lnTo>
                    <a:pt x="11220" y="6077"/>
                  </a:lnTo>
                  <a:lnTo>
                    <a:pt x="11425" y="5946"/>
                  </a:lnTo>
                  <a:lnTo>
                    <a:pt x="11818" y="5703"/>
                  </a:lnTo>
                  <a:lnTo>
                    <a:pt x="12566" y="5217"/>
                  </a:lnTo>
                  <a:lnTo>
                    <a:pt x="12921" y="4993"/>
                  </a:lnTo>
                  <a:lnTo>
                    <a:pt x="13090" y="4899"/>
                  </a:lnTo>
                  <a:lnTo>
                    <a:pt x="13277" y="4824"/>
                  </a:lnTo>
                  <a:lnTo>
                    <a:pt x="13781" y="4581"/>
                  </a:lnTo>
                  <a:lnTo>
                    <a:pt x="14193" y="4357"/>
                  </a:lnTo>
                  <a:lnTo>
                    <a:pt x="14548" y="4151"/>
                  </a:lnTo>
                  <a:lnTo>
                    <a:pt x="14698" y="4039"/>
                  </a:lnTo>
                  <a:lnTo>
                    <a:pt x="14810" y="3908"/>
                  </a:lnTo>
                  <a:lnTo>
                    <a:pt x="14922" y="3796"/>
                  </a:lnTo>
                  <a:lnTo>
                    <a:pt x="15015" y="3684"/>
                  </a:lnTo>
                  <a:lnTo>
                    <a:pt x="15090" y="3553"/>
                  </a:lnTo>
                  <a:lnTo>
                    <a:pt x="15165" y="3422"/>
                  </a:lnTo>
                  <a:lnTo>
                    <a:pt x="15202" y="3273"/>
                  </a:lnTo>
                  <a:lnTo>
                    <a:pt x="15240" y="3123"/>
                  </a:lnTo>
                  <a:lnTo>
                    <a:pt x="15259" y="2973"/>
                  </a:lnTo>
                  <a:lnTo>
                    <a:pt x="15259" y="2805"/>
                  </a:lnTo>
                  <a:lnTo>
                    <a:pt x="15259" y="2637"/>
                  </a:lnTo>
                  <a:lnTo>
                    <a:pt x="15240" y="2487"/>
                  </a:lnTo>
                  <a:lnTo>
                    <a:pt x="15202" y="2338"/>
                  </a:lnTo>
                  <a:lnTo>
                    <a:pt x="15165" y="2188"/>
                  </a:lnTo>
                  <a:lnTo>
                    <a:pt x="15090" y="2057"/>
                  </a:lnTo>
                  <a:lnTo>
                    <a:pt x="15015" y="1926"/>
                  </a:lnTo>
                  <a:lnTo>
                    <a:pt x="14922" y="1814"/>
                  </a:lnTo>
                  <a:lnTo>
                    <a:pt x="14810" y="1702"/>
                  </a:lnTo>
                  <a:lnTo>
                    <a:pt x="14698" y="1571"/>
                  </a:lnTo>
                  <a:lnTo>
                    <a:pt x="14548" y="1459"/>
                  </a:lnTo>
                  <a:lnTo>
                    <a:pt x="14193" y="1253"/>
                  </a:lnTo>
                  <a:lnTo>
                    <a:pt x="13781" y="1029"/>
                  </a:lnTo>
                  <a:lnTo>
                    <a:pt x="13277" y="786"/>
                  </a:lnTo>
                  <a:lnTo>
                    <a:pt x="12977" y="655"/>
                  </a:lnTo>
                  <a:lnTo>
                    <a:pt x="12678" y="468"/>
                  </a:lnTo>
                  <a:lnTo>
                    <a:pt x="12080" y="75"/>
                  </a:lnTo>
                  <a:lnTo>
                    <a:pt x="11818" y="38"/>
                  </a:lnTo>
                  <a:lnTo>
                    <a:pt x="115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2365400" y="2140200"/>
              <a:ext cx="273025" cy="119700"/>
            </a:xfrm>
            <a:custGeom>
              <a:avLst/>
              <a:gdLst/>
              <a:ahLst/>
              <a:cxnLst/>
              <a:rect l="l" t="t" r="r" b="b"/>
              <a:pathLst>
                <a:path w="10921" h="4788" extrusionOk="0">
                  <a:moveTo>
                    <a:pt x="7405" y="1"/>
                  </a:moveTo>
                  <a:lnTo>
                    <a:pt x="7498" y="94"/>
                  </a:lnTo>
                  <a:lnTo>
                    <a:pt x="7592" y="188"/>
                  </a:lnTo>
                  <a:lnTo>
                    <a:pt x="7667" y="281"/>
                  </a:lnTo>
                  <a:lnTo>
                    <a:pt x="7723" y="375"/>
                  </a:lnTo>
                  <a:lnTo>
                    <a:pt x="7779" y="487"/>
                  </a:lnTo>
                  <a:lnTo>
                    <a:pt x="7816" y="599"/>
                  </a:lnTo>
                  <a:lnTo>
                    <a:pt x="7835" y="730"/>
                  </a:lnTo>
                  <a:lnTo>
                    <a:pt x="7835" y="861"/>
                  </a:lnTo>
                  <a:lnTo>
                    <a:pt x="7816" y="1066"/>
                  </a:lnTo>
                  <a:lnTo>
                    <a:pt x="7760" y="1253"/>
                  </a:lnTo>
                  <a:lnTo>
                    <a:pt x="7667" y="1422"/>
                  </a:lnTo>
                  <a:lnTo>
                    <a:pt x="7536" y="1571"/>
                  </a:lnTo>
                  <a:lnTo>
                    <a:pt x="7367" y="1721"/>
                  </a:lnTo>
                  <a:lnTo>
                    <a:pt x="7143" y="1870"/>
                  </a:lnTo>
                  <a:lnTo>
                    <a:pt x="6863" y="2001"/>
                  </a:lnTo>
                  <a:lnTo>
                    <a:pt x="6545" y="2151"/>
                  </a:lnTo>
                  <a:lnTo>
                    <a:pt x="6320" y="2263"/>
                  </a:lnTo>
                  <a:lnTo>
                    <a:pt x="6077" y="2413"/>
                  </a:lnTo>
                  <a:lnTo>
                    <a:pt x="5591" y="2731"/>
                  </a:lnTo>
                  <a:lnTo>
                    <a:pt x="5348" y="2899"/>
                  </a:lnTo>
                  <a:lnTo>
                    <a:pt x="5068" y="3030"/>
                  </a:lnTo>
                  <a:lnTo>
                    <a:pt x="4787" y="3142"/>
                  </a:lnTo>
                  <a:lnTo>
                    <a:pt x="4638" y="3198"/>
                  </a:lnTo>
                  <a:lnTo>
                    <a:pt x="4469" y="3217"/>
                  </a:lnTo>
                  <a:lnTo>
                    <a:pt x="4338" y="3235"/>
                  </a:lnTo>
                  <a:lnTo>
                    <a:pt x="4207" y="3235"/>
                  </a:lnTo>
                  <a:lnTo>
                    <a:pt x="3927" y="3217"/>
                  </a:lnTo>
                  <a:lnTo>
                    <a:pt x="3647" y="3161"/>
                  </a:lnTo>
                  <a:lnTo>
                    <a:pt x="3347" y="3105"/>
                  </a:lnTo>
                  <a:lnTo>
                    <a:pt x="2768" y="2974"/>
                  </a:lnTo>
                  <a:lnTo>
                    <a:pt x="2469" y="2918"/>
                  </a:lnTo>
                  <a:lnTo>
                    <a:pt x="2151" y="2899"/>
                  </a:lnTo>
                  <a:lnTo>
                    <a:pt x="1870" y="2918"/>
                  </a:lnTo>
                  <a:lnTo>
                    <a:pt x="1608" y="2955"/>
                  </a:lnTo>
                  <a:lnTo>
                    <a:pt x="1047" y="3086"/>
                  </a:lnTo>
                  <a:lnTo>
                    <a:pt x="786" y="3142"/>
                  </a:lnTo>
                  <a:lnTo>
                    <a:pt x="505" y="3198"/>
                  </a:lnTo>
                  <a:lnTo>
                    <a:pt x="262" y="3235"/>
                  </a:lnTo>
                  <a:lnTo>
                    <a:pt x="0" y="3235"/>
                  </a:lnTo>
                  <a:lnTo>
                    <a:pt x="169" y="3348"/>
                  </a:lnTo>
                  <a:lnTo>
                    <a:pt x="356" y="3460"/>
                  </a:lnTo>
                  <a:lnTo>
                    <a:pt x="599" y="3572"/>
                  </a:lnTo>
                  <a:lnTo>
                    <a:pt x="861" y="3703"/>
                  </a:lnTo>
                  <a:lnTo>
                    <a:pt x="1085" y="3815"/>
                  </a:lnTo>
                  <a:lnTo>
                    <a:pt x="1309" y="3946"/>
                  </a:lnTo>
                  <a:lnTo>
                    <a:pt x="1795" y="4283"/>
                  </a:lnTo>
                  <a:lnTo>
                    <a:pt x="2057" y="4432"/>
                  </a:lnTo>
                  <a:lnTo>
                    <a:pt x="2338" y="4582"/>
                  </a:lnTo>
                  <a:lnTo>
                    <a:pt x="2618" y="4694"/>
                  </a:lnTo>
                  <a:lnTo>
                    <a:pt x="2768" y="4731"/>
                  </a:lnTo>
                  <a:lnTo>
                    <a:pt x="2917" y="4769"/>
                  </a:lnTo>
                  <a:lnTo>
                    <a:pt x="3067" y="4787"/>
                  </a:lnTo>
                  <a:lnTo>
                    <a:pt x="3198" y="4787"/>
                  </a:lnTo>
                  <a:lnTo>
                    <a:pt x="3478" y="4769"/>
                  </a:lnTo>
                  <a:lnTo>
                    <a:pt x="3759" y="4713"/>
                  </a:lnTo>
                  <a:lnTo>
                    <a:pt x="4039" y="4638"/>
                  </a:lnTo>
                  <a:lnTo>
                    <a:pt x="4638" y="4507"/>
                  </a:lnTo>
                  <a:lnTo>
                    <a:pt x="4937" y="4470"/>
                  </a:lnTo>
                  <a:lnTo>
                    <a:pt x="5236" y="4451"/>
                  </a:lnTo>
                  <a:lnTo>
                    <a:pt x="5535" y="4470"/>
                  </a:lnTo>
                  <a:lnTo>
                    <a:pt x="5853" y="4507"/>
                  </a:lnTo>
                  <a:lnTo>
                    <a:pt x="6433" y="4638"/>
                  </a:lnTo>
                  <a:lnTo>
                    <a:pt x="6732" y="4713"/>
                  </a:lnTo>
                  <a:lnTo>
                    <a:pt x="7012" y="4769"/>
                  </a:lnTo>
                  <a:lnTo>
                    <a:pt x="7293" y="4787"/>
                  </a:lnTo>
                  <a:lnTo>
                    <a:pt x="7424" y="4787"/>
                  </a:lnTo>
                  <a:lnTo>
                    <a:pt x="7554" y="4769"/>
                  </a:lnTo>
                  <a:lnTo>
                    <a:pt x="7704" y="4731"/>
                  </a:lnTo>
                  <a:lnTo>
                    <a:pt x="7872" y="4694"/>
                  </a:lnTo>
                  <a:lnTo>
                    <a:pt x="8153" y="4582"/>
                  </a:lnTo>
                  <a:lnTo>
                    <a:pt x="8433" y="4432"/>
                  </a:lnTo>
                  <a:lnTo>
                    <a:pt x="8676" y="4283"/>
                  </a:lnTo>
                  <a:lnTo>
                    <a:pt x="9162" y="3946"/>
                  </a:lnTo>
                  <a:lnTo>
                    <a:pt x="9387" y="3815"/>
                  </a:lnTo>
                  <a:lnTo>
                    <a:pt x="9630" y="3703"/>
                  </a:lnTo>
                  <a:lnTo>
                    <a:pt x="9948" y="3553"/>
                  </a:lnTo>
                  <a:lnTo>
                    <a:pt x="10228" y="3404"/>
                  </a:lnTo>
                  <a:lnTo>
                    <a:pt x="10453" y="3254"/>
                  </a:lnTo>
                  <a:lnTo>
                    <a:pt x="10621" y="3105"/>
                  </a:lnTo>
                  <a:lnTo>
                    <a:pt x="10752" y="2955"/>
                  </a:lnTo>
                  <a:lnTo>
                    <a:pt x="10845" y="2787"/>
                  </a:lnTo>
                  <a:lnTo>
                    <a:pt x="10901" y="2600"/>
                  </a:lnTo>
                  <a:lnTo>
                    <a:pt x="10920" y="2394"/>
                  </a:lnTo>
                  <a:lnTo>
                    <a:pt x="10901" y="2188"/>
                  </a:lnTo>
                  <a:lnTo>
                    <a:pt x="10845" y="2001"/>
                  </a:lnTo>
                  <a:lnTo>
                    <a:pt x="10752" y="1833"/>
                  </a:lnTo>
                  <a:lnTo>
                    <a:pt x="10621" y="1665"/>
                  </a:lnTo>
                  <a:lnTo>
                    <a:pt x="10453" y="1534"/>
                  </a:lnTo>
                  <a:lnTo>
                    <a:pt x="10228" y="1384"/>
                  </a:lnTo>
                  <a:lnTo>
                    <a:pt x="9948" y="1235"/>
                  </a:lnTo>
                  <a:lnTo>
                    <a:pt x="9630" y="1085"/>
                  </a:lnTo>
                  <a:lnTo>
                    <a:pt x="9387" y="973"/>
                  </a:lnTo>
                  <a:lnTo>
                    <a:pt x="9162" y="823"/>
                  </a:lnTo>
                  <a:lnTo>
                    <a:pt x="8676" y="506"/>
                  </a:lnTo>
                  <a:lnTo>
                    <a:pt x="8433" y="356"/>
                  </a:lnTo>
                  <a:lnTo>
                    <a:pt x="8153" y="206"/>
                  </a:lnTo>
                  <a:lnTo>
                    <a:pt x="7872" y="94"/>
                  </a:lnTo>
                  <a:lnTo>
                    <a:pt x="7704" y="57"/>
                  </a:lnTo>
                  <a:lnTo>
                    <a:pt x="7554" y="19"/>
                  </a:lnTo>
                  <a:lnTo>
                    <a:pt x="7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1" name="Google Shape;3031;p47"/>
          <p:cNvGrpSpPr/>
          <p:nvPr/>
        </p:nvGrpSpPr>
        <p:grpSpPr>
          <a:xfrm>
            <a:off x="6393354" y="1949717"/>
            <a:ext cx="243845" cy="457230"/>
            <a:chOff x="3210075" y="1628350"/>
            <a:chExt cx="514225" cy="957350"/>
          </a:xfrm>
        </p:grpSpPr>
        <p:sp>
          <p:nvSpPr>
            <p:cNvPr id="3032" name="Google Shape;3032;p47"/>
            <p:cNvSpPr/>
            <p:nvPr/>
          </p:nvSpPr>
          <p:spPr>
            <a:xfrm>
              <a:off x="3369025" y="2396825"/>
              <a:ext cx="196350" cy="188875"/>
            </a:xfrm>
            <a:custGeom>
              <a:avLst/>
              <a:gdLst/>
              <a:ahLst/>
              <a:cxnLst/>
              <a:rect l="l" t="t" r="r" b="b"/>
              <a:pathLst>
                <a:path w="7854" h="7555" extrusionOk="0">
                  <a:moveTo>
                    <a:pt x="2113" y="1"/>
                  </a:moveTo>
                  <a:lnTo>
                    <a:pt x="2113" y="4956"/>
                  </a:lnTo>
                  <a:lnTo>
                    <a:pt x="2094" y="5143"/>
                  </a:lnTo>
                  <a:lnTo>
                    <a:pt x="2057" y="5311"/>
                  </a:lnTo>
                  <a:lnTo>
                    <a:pt x="1964" y="5461"/>
                  </a:lnTo>
                  <a:lnTo>
                    <a:pt x="1851" y="5592"/>
                  </a:lnTo>
                  <a:lnTo>
                    <a:pt x="19" y="7424"/>
                  </a:lnTo>
                  <a:lnTo>
                    <a:pt x="0" y="7462"/>
                  </a:lnTo>
                  <a:lnTo>
                    <a:pt x="0" y="7518"/>
                  </a:lnTo>
                  <a:lnTo>
                    <a:pt x="38" y="7555"/>
                  </a:lnTo>
                  <a:lnTo>
                    <a:pt x="7816" y="7555"/>
                  </a:lnTo>
                  <a:lnTo>
                    <a:pt x="7835" y="7518"/>
                  </a:lnTo>
                  <a:lnTo>
                    <a:pt x="7853" y="7462"/>
                  </a:lnTo>
                  <a:lnTo>
                    <a:pt x="7816" y="7424"/>
                  </a:lnTo>
                  <a:lnTo>
                    <a:pt x="6002" y="5592"/>
                  </a:lnTo>
                  <a:lnTo>
                    <a:pt x="5890" y="5461"/>
                  </a:lnTo>
                  <a:lnTo>
                    <a:pt x="5797" y="5311"/>
                  </a:lnTo>
                  <a:lnTo>
                    <a:pt x="5759" y="5143"/>
                  </a:lnTo>
                  <a:lnTo>
                    <a:pt x="5741" y="4956"/>
                  </a:lnTo>
                  <a:lnTo>
                    <a:pt x="5741" y="1572"/>
                  </a:lnTo>
                  <a:lnTo>
                    <a:pt x="21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3369025" y="2416475"/>
              <a:ext cx="196350" cy="169225"/>
            </a:xfrm>
            <a:custGeom>
              <a:avLst/>
              <a:gdLst/>
              <a:ahLst/>
              <a:cxnLst/>
              <a:rect l="l" t="t" r="r" b="b"/>
              <a:pathLst>
                <a:path w="7854" h="6769" extrusionOk="0">
                  <a:moveTo>
                    <a:pt x="4020" y="0"/>
                  </a:moveTo>
                  <a:lnTo>
                    <a:pt x="3497" y="393"/>
                  </a:lnTo>
                  <a:lnTo>
                    <a:pt x="3478" y="430"/>
                  </a:lnTo>
                  <a:lnTo>
                    <a:pt x="3459" y="505"/>
                  </a:lnTo>
                  <a:lnTo>
                    <a:pt x="3459" y="673"/>
                  </a:lnTo>
                  <a:lnTo>
                    <a:pt x="3441" y="860"/>
                  </a:lnTo>
                  <a:lnTo>
                    <a:pt x="3441" y="916"/>
                  </a:lnTo>
                  <a:lnTo>
                    <a:pt x="3422" y="935"/>
                  </a:lnTo>
                  <a:lnTo>
                    <a:pt x="3422" y="3029"/>
                  </a:lnTo>
                  <a:lnTo>
                    <a:pt x="3441" y="3198"/>
                  </a:lnTo>
                  <a:lnTo>
                    <a:pt x="3497" y="3366"/>
                  </a:lnTo>
                  <a:lnTo>
                    <a:pt x="3572" y="3516"/>
                  </a:lnTo>
                  <a:lnTo>
                    <a:pt x="3684" y="3646"/>
                  </a:lnTo>
                  <a:lnTo>
                    <a:pt x="4413" y="4376"/>
                  </a:lnTo>
                  <a:lnTo>
                    <a:pt x="4488" y="4469"/>
                  </a:lnTo>
                  <a:lnTo>
                    <a:pt x="4544" y="4563"/>
                  </a:lnTo>
                  <a:lnTo>
                    <a:pt x="4600" y="4675"/>
                  </a:lnTo>
                  <a:lnTo>
                    <a:pt x="4619" y="4768"/>
                  </a:lnTo>
                  <a:lnTo>
                    <a:pt x="4619" y="4880"/>
                  </a:lnTo>
                  <a:lnTo>
                    <a:pt x="4619" y="4974"/>
                  </a:lnTo>
                  <a:lnTo>
                    <a:pt x="4600" y="5067"/>
                  </a:lnTo>
                  <a:lnTo>
                    <a:pt x="4563" y="5180"/>
                  </a:lnTo>
                  <a:lnTo>
                    <a:pt x="4525" y="5273"/>
                  </a:lnTo>
                  <a:lnTo>
                    <a:pt x="4469" y="5348"/>
                  </a:lnTo>
                  <a:lnTo>
                    <a:pt x="4394" y="5423"/>
                  </a:lnTo>
                  <a:lnTo>
                    <a:pt x="4319" y="5498"/>
                  </a:lnTo>
                  <a:lnTo>
                    <a:pt x="4226" y="5554"/>
                  </a:lnTo>
                  <a:lnTo>
                    <a:pt x="4132" y="5591"/>
                  </a:lnTo>
                  <a:lnTo>
                    <a:pt x="4020" y="5610"/>
                  </a:lnTo>
                  <a:lnTo>
                    <a:pt x="3908" y="5628"/>
                  </a:lnTo>
                  <a:lnTo>
                    <a:pt x="1047" y="5628"/>
                  </a:lnTo>
                  <a:lnTo>
                    <a:pt x="19" y="6638"/>
                  </a:lnTo>
                  <a:lnTo>
                    <a:pt x="0" y="6676"/>
                  </a:lnTo>
                  <a:lnTo>
                    <a:pt x="0" y="6732"/>
                  </a:lnTo>
                  <a:lnTo>
                    <a:pt x="38" y="6769"/>
                  </a:lnTo>
                  <a:lnTo>
                    <a:pt x="7816" y="6769"/>
                  </a:lnTo>
                  <a:lnTo>
                    <a:pt x="7835" y="6732"/>
                  </a:lnTo>
                  <a:lnTo>
                    <a:pt x="7853" y="6676"/>
                  </a:lnTo>
                  <a:lnTo>
                    <a:pt x="7816" y="6638"/>
                  </a:lnTo>
                  <a:lnTo>
                    <a:pt x="6002" y="4806"/>
                  </a:lnTo>
                  <a:lnTo>
                    <a:pt x="5890" y="4675"/>
                  </a:lnTo>
                  <a:lnTo>
                    <a:pt x="5797" y="4525"/>
                  </a:lnTo>
                  <a:lnTo>
                    <a:pt x="5759" y="4357"/>
                  </a:lnTo>
                  <a:lnTo>
                    <a:pt x="5741" y="4170"/>
                  </a:lnTo>
                  <a:lnTo>
                    <a:pt x="5741" y="786"/>
                  </a:lnTo>
                  <a:lnTo>
                    <a:pt x="5722" y="730"/>
                  </a:lnTo>
                  <a:lnTo>
                    <a:pt x="5703" y="580"/>
                  </a:lnTo>
                  <a:lnTo>
                    <a:pt x="5684" y="412"/>
                  </a:lnTo>
                  <a:lnTo>
                    <a:pt x="5684" y="356"/>
                  </a:lnTo>
                  <a:lnTo>
                    <a:pt x="5423" y="243"/>
                  </a:lnTo>
                  <a:lnTo>
                    <a:pt x="5198" y="337"/>
                  </a:lnTo>
                  <a:lnTo>
                    <a:pt x="5142" y="356"/>
                  </a:lnTo>
                  <a:lnTo>
                    <a:pt x="5086" y="374"/>
                  </a:lnTo>
                  <a:lnTo>
                    <a:pt x="5030" y="356"/>
                  </a:lnTo>
                  <a:lnTo>
                    <a:pt x="4974" y="318"/>
                  </a:lnTo>
                  <a:lnTo>
                    <a:pt x="4787" y="187"/>
                  </a:lnTo>
                  <a:lnTo>
                    <a:pt x="402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3210075" y="1628350"/>
              <a:ext cx="514225" cy="821800"/>
            </a:xfrm>
            <a:custGeom>
              <a:avLst/>
              <a:gdLst/>
              <a:ahLst/>
              <a:cxnLst/>
              <a:rect l="l" t="t" r="r" b="b"/>
              <a:pathLst>
                <a:path w="20569" h="32872" extrusionOk="0">
                  <a:moveTo>
                    <a:pt x="10285" y="0"/>
                  </a:moveTo>
                  <a:lnTo>
                    <a:pt x="10173" y="19"/>
                  </a:lnTo>
                  <a:lnTo>
                    <a:pt x="10060" y="38"/>
                  </a:lnTo>
                  <a:lnTo>
                    <a:pt x="9967" y="56"/>
                  </a:lnTo>
                  <a:lnTo>
                    <a:pt x="9855" y="112"/>
                  </a:lnTo>
                  <a:lnTo>
                    <a:pt x="9761" y="169"/>
                  </a:lnTo>
                  <a:lnTo>
                    <a:pt x="9668" y="225"/>
                  </a:lnTo>
                  <a:lnTo>
                    <a:pt x="9574" y="299"/>
                  </a:lnTo>
                  <a:lnTo>
                    <a:pt x="9499" y="393"/>
                  </a:lnTo>
                  <a:lnTo>
                    <a:pt x="9219" y="804"/>
                  </a:lnTo>
                  <a:lnTo>
                    <a:pt x="8976" y="1216"/>
                  </a:lnTo>
                  <a:lnTo>
                    <a:pt x="8770" y="1664"/>
                  </a:lnTo>
                  <a:lnTo>
                    <a:pt x="8602" y="2113"/>
                  </a:lnTo>
                  <a:lnTo>
                    <a:pt x="8452" y="2581"/>
                  </a:lnTo>
                  <a:lnTo>
                    <a:pt x="8359" y="3048"/>
                  </a:lnTo>
                  <a:lnTo>
                    <a:pt x="8303" y="3534"/>
                  </a:lnTo>
                  <a:lnTo>
                    <a:pt x="8284" y="4020"/>
                  </a:lnTo>
                  <a:lnTo>
                    <a:pt x="8265" y="4095"/>
                  </a:lnTo>
                  <a:lnTo>
                    <a:pt x="8247" y="4170"/>
                  </a:lnTo>
                  <a:lnTo>
                    <a:pt x="8191" y="4207"/>
                  </a:lnTo>
                  <a:lnTo>
                    <a:pt x="8135" y="4245"/>
                  </a:lnTo>
                  <a:lnTo>
                    <a:pt x="8060" y="4245"/>
                  </a:lnTo>
                  <a:lnTo>
                    <a:pt x="8004" y="4226"/>
                  </a:lnTo>
                  <a:lnTo>
                    <a:pt x="7948" y="4207"/>
                  </a:lnTo>
                  <a:lnTo>
                    <a:pt x="7891" y="4151"/>
                  </a:lnTo>
                  <a:lnTo>
                    <a:pt x="6732" y="2337"/>
                  </a:lnTo>
                  <a:lnTo>
                    <a:pt x="6620" y="2225"/>
                  </a:lnTo>
                  <a:lnTo>
                    <a:pt x="6508" y="2151"/>
                  </a:lnTo>
                  <a:lnTo>
                    <a:pt x="6396" y="2113"/>
                  </a:lnTo>
                  <a:lnTo>
                    <a:pt x="6265" y="2113"/>
                  </a:lnTo>
                  <a:lnTo>
                    <a:pt x="6134" y="2132"/>
                  </a:lnTo>
                  <a:lnTo>
                    <a:pt x="6022" y="2207"/>
                  </a:lnTo>
                  <a:lnTo>
                    <a:pt x="5928" y="2300"/>
                  </a:lnTo>
                  <a:lnTo>
                    <a:pt x="5853" y="2431"/>
                  </a:lnTo>
                  <a:lnTo>
                    <a:pt x="4694" y="5535"/>
                  </a:lnTo>
                  <a:lnTo>
                    <a:pt x="4675" y="5554"/>
                  </a:lnTo>
                  <a:lnTo>
                    <a:pt x="4657" y="5572"/>
                  </a:lnTo>
                  <a:lnTo>
                    <a:pt x="4619" y="5572"/>
                  </a:lnTo>
                  <a:lnTo>
                    <a:pt x="4601" y="5554"/>
                  </a:lnTo>
                  <a:lnTo>
                    <a:pt x="3441" y="4675"/>
                  </a:lnTo>
                  <a:lnTo>
                    <a:pt x="3329" y="4619"/>
                  </a:lnTo>
                  <a:lnTo>
                    <a:pt x="3198" y="4581"/>
                  </a:lnTo>
                  <a:lnTo>
                    <a:pt x="3067" y="4600"/>
                  </a:lnTo>
                  <a:lnTo>
                    <a:pt x="2936" y="4637"/>
                  </a:lnTo>
                  <a:lnTo>
                    <a:pt x="2824" y="4712"/>
                  </a:lnTo>
                  <a:lnTo>
                    <a:pt x="2749" y="4806"/>
                  </a:lnTo>
                  <a:lnTo>
                    <a:pt x="2675" y="4937"/>
                  </a:lnTo>
                  <a:lnTo>
                    <a:pt x="2656" y="5067"/>
                  </a:lnTo>
                  <a:lnTo>
                    <a:pt x="2656" y="5161"/>
                  </a:lnTo>
                  <a:lnTo>
                    <a:pt x="2675" y="5647"/>
                  </a:lnTo>
                  <a:lnTo>
                    <a:pt x="2712" y="6152"/>
                  </a:lnTo>
                  <a:lnTo>
                    <a:pt x="2768" y="6638"/>
                  </a:lnTo>
                  <a:lnTo>
                    <a:pt x="2824" y="7124"/>
                  </a:lnTo>
                  <a:lnTo>
                    <a:pt x="2936" y="7610"/>
                  </a:lnTo>
                  <a:lnTo>
                    <a:pt x="3049" y="8097"/>
                  </a:lnTo>
                  <a:lnTo>
                    <a:pt x="3180" y="8564"/>
                  </a:lnTo>
                  <a:lnTo>
                    <a:pt x="3348" y="9031"/>
                  </a:lnTo>
                  <a:lnTo>
                    <a:pt x="3348" y="9069"/>
                  </a:lnTo>
                  <a:lnTo>
                    <a:pt x="3329" y="9088"/>
                  </a:lnTo>
                  <a:lnTo>
                    <a:pt x="3292" y="9106"/>
                  </a:lnTo>
                  <a:lnTo>
                    <a:pt x="3273" y="9106"/>
                  </a:lnTo>
                  <a:lnTo>
                    <a:pt x="2002" y="8527"/>
                  </a:lnTo>
                  <a:lnTo>
                    <a:pt x="1889" y="8489"/>
                  </a:lnTo>
                  <a:lnTo>
                    <a:pt x="1758" y="8489"/>
                  </a:lnTo>
                  <a:lnTo>
                    <a:pt x="1646" y="8527"/>
                  </a:lnTo>
                  <a:lnTo>
                    <a:pt x="1534" y="8564"/>
                  </a:lnTo>
                  <a:lnTo>
                    <a:pt x="1441" y="8639"/>
                  </a:lnTo>
                  <a:lnTo>
                    <a:pt x="1385" y="8732"/>
                  </a:lnTo>
                  <a:lnTo>
                    <a:pt x="1328" y="8863"/>
                  </a:lnTo>
                  <a:lnTo>
                    <a:pt x="1310" y="8975"/>
                  </a:lnTo>
                  <a:lnTo>
                    <a:pt x="1328" y="9443"/>
                  </a:lnTo>
                  <a:lnTo>
                    <a:pt x="1347" y="9910"/>
                  </a:lnTo>
                  <a:lnTo>
                    <a:pt x="1385" y="10378"/>
                  </a:lnTo>
                  <a:lnTo>
                    <a:pt x="1422" y="10826"/>
                  </a:lnTo>
                  <a:lnTo>
                    <a:pt x="1497" y="11294"/>
                  </a:lnTo>
                  <a:lnTo>
                    <a:pt x="1571" y="11743"/>
                  </a:lnTo>
                  <a:lnTo>
                    <a:pt x="1665" y="12210"/>
                  </a:lnTo>
                  <a:lnTo>
                    <a:pt x="1777" y="12659"/>
                  </a:lnTo>
                  <a:lnTo>
                    <a:pt x="2095" y="13968"/>
                  </a:lnTo>
                  <a:lnTo>
                    <a:pt x="2095" y="13986"/>
                  </a:lnTo>
                  <a:lnTo>
                    <a:pt x="2076" y="14024"/>
                  </a:lnTo>
                  <a:lnTo>
                    <a:pt x="2002" y="14024"/>
                  </a:lnTo>
                  <a:lnTo>
                    <a:pt x="1254" y="13500"/>
                  </a:lnTo>
                  <a:lnTo>
                    <a:pt x="1123" y="13425"/>
                  </a:lnTo>
                  <a:lnTo>
                    <a:pt x="992" y="13407"/>
                  </a:lnTo>
                  <a:lnTo>
                    <a:pt x="861" y="13425"/>
                  </a:lnTo>
                  <a:lnTo>
                    <a:pt x="749" y="13463"/>
                  </a:lnTo>
                  <a:lnTo>
                    <a:pt x="637" y="13538"/>
                  </a:lnTo>
                  <a:lnTo>
                    <a:pt x="562" y="13631"/>
                  </a:lnTo>
                  <a:lnTo>
                    <a:pt x="506" y="13762"/>
                  </a:lnTo>
                  <a:lnTo>
                    <a:pt x="487" y="13893"/>
                  </a:lnTo>
                  <a:lnTo>
                    <a:pt x="487" y="14286"/>
                  </a:lnTo>
                  <a:lnTo>
                    <a:pt x="506" y="14660"/>
                  </a:lnTo>
                  <a:lnTo>
                    <a:pt x="543" y="15052"/>
                  </a:lnTo>
                  <a:lnTo>
                    <a:pt x="599" y="15426"/>
                  </a:lnTo>
                  <a:lnTo>
                    <a:pt x="655" y="15819"/>
                  </a:lnTo>
                  <a:lnTo>
                    <a:pt x="730" y="16193"/>
                  </a:lnTo>
                  <a:lnTo>
                    <a:pt x="824" y="16567"/>
                  </a:lnTo>
                  <a:lnTo>
                    <a:pt x="917" y="16941"/>
                  </a:lnTo>
                  <a:lnTo>
                    <a:pt x="1534" y="18998"/>
                  </a:lnTo>
                  <a:lnTo>
                    <a:pt x="1534" y="19035"/>
                  </a:lnTo>
                  <a:lnTo>
                    <a:pt x="1515" y="19054"/>
                  </a:lnTo>
                  <a:lnTo>
                    <a:pt x="1497" y="19072"/>
                  </a:lnTo>
                  <a:lnTo>
                    <a:pt x="1459" y="19054"/>
                  </a:lnTo>
                  <a:lnTo>
                    <a:pt x="711" y="18661"/>
                  </a:lnTo>
                  <a:lnTo>
                    <a:pt x="580" y="18605"/>
                  </a:lnTo>
                  <a:lnTo>
                    <a:pt x="450" y="18605"/>
                  </a:lnTo>
                  <a:lnTo>
                    <a:pt x="319" y="18624"/>
                  </a:lnTo>
                  <a:lnTo>
                    <a:pt x="207" y="18698"/>
                  </a:lnTo>
                  <a:lnTo>
                    <a:pt x="113" y="18773"/>
                  </a:lnTo>
                  <a:lnTo>
                    <a:pt x="38" y="18885"/>
                  </a:lnTo>
                  <a:lnTo>
                    <a:pt x="1" y="19016"/>
                  </a:lnTo>
                  <a:lnTo>
                    <a:pt x="1" y="19147"/>
                  </a:lnTo>
                  <a:lnTo>
                    <a:pt x="76" y="19633"/>
                  </a:lnTo>
                  <a:lnTo>
                    <a:pt x="169" y="20119"/>
                  </a:lnTo>
                  <a:lnTo>
                    <a:pt x="300" y="20587"/>
                  </a:lnTo>
                  <a:lnTo>
                    <a:pt x="450" y="21054"/>
                  </a:lnTo>
                  <a:lnTo>
                    <a:pt x="618" y="21503"/>
                  </a:lnTo>
                  <a:lnTo>
                    <a:pt x="805" y="21952"/>
                  </a:lnTo>
                  <a:lnTo>
                    <a:pt x="1029" y="22382"/>
                  </a:lnTo>
                  <a:lnTo>
                    <a:pt x="1272" y="22812"/>
                  </a:lnTo>
                  <a:lnTo>
                    <a:pt x="1852" y="23766"/>
                  </a:lnTo>
                  <a:lnTo>
                    <a:pt x="1852" y="23803"/>
                  </a:lnTo>
                  <a:lnTo>
                    <a:pt x="1852" y="23822"/>
                  </a:lnTo>
                  <a:lnTo>
                    <a:pt x="1815" y="23840"/>
                  </a:lnTo>
                  <a:lnTo>
                    <a:pt x="1777" y="23840"/>
                  </a:lnTo>
                  <a:lnTo>
                    <a:pt x="917" y="23597"/>
                  </a:lnTo>
                  <a:lnTo>
                    <a:pt x="767" y="23579"/>
                  </a:lnTo>
                  <a:lnTo>
                    <a:pt x="618" y="23597"/>
                  </a:lnTo>
                  <a:lnTo>
                    <a:pt x="487" y="23653"/>
                  </a:lnTo>
                  <a:lnTo>
                    <a:pt x="356" y="23747"/>
                  </a:lnTo>
                  <a:lnTo>
                    <a:pt x="281" y="23859"/>
                  </a:lnTo>
                  <a:lnTo>
                    <a:pt x="207" y="23990"/>
                  </a:lnTo>
                  <a:lnTo>
                    <a:pt x="188" y="24121"/>
                  </a:lnTo>
                  <a:lnTo>
                    <a:pt x="207" y="24289"/>
                  </a:lnTo>
                  <a:lnTo>
                    <a:pt x="337" y="24831"/>
                  </a:lnTo>
                  <a:lnTo>
                    <a:pt x="524" y="25355"/>
                  </a:lnTo>
                  <a:lnTo>
                    <a:pt x="749" y="25860"/>
                  </a:lnTo>
                  <a:lnTo>
                    <a:pt x="1011" y="26346"/>
                  </a:lnTo>
                  <a:lnTo>
                    <a:pt x="1291" y="26832"/>
                  </a:lnTo>
                  <a:lnTo>
                    <a:pt x="1628" y="27262"/>
                  </a:lnTo>
                  <a:lnTo>
                    <a:pt x="2002" y="27692"/>
                  </a:lnTo>
                  <a:lnTo>
                    <a:pt x="2394" y="28085"/>
                  </a:lnTo>
                  <a:lnTo>
                    <a:pt x="3180" y="28795"/>
                  </a:lnTo>
                  <a:lnTo>
                    <a:pt x="3198" y="28833"/>
                  </a:lnTo>
                  <a:lnTo>
                    <a:pt x="3198" y="28851"/>
                  </a:lnTo>
                  <a:lnTo>
                    <a:pt x="3180" y="28889"/>
                  </a:lnTo>
                  <a:lnTo>
                    <a:pt x="3142" y="28889"/>
                  </a:lnTo>
                  <a:lnTo>
                    <a:pt x="2076" y="28833"/>
                  </a:lnTo>
                  <a:lnTo>
                    <a:pt x="2002" y="28833"/>
                  </a:lnTo>
                  <a:lnTo>
                    <a:pt x="1908" y="28851"/>
                  </a:lnTo>
                  <a:lnTo>
                    <a:pt x="1833" y="28889"/>
                  </a:lnTo>
                  <a:lnTo>
                    <a:pt x="1777" y="28908"/>
                  </a:lnTo>
                  <a:lnTo>
                    <a:pt x="1721" y="28964"/>
                  </a:lnTo>
                  <a:lnTo>
                    <a:pt x="1665" y="29020"/>
                  </a:lnTo>
                  <a:lnTo>
                    <a:pt x="1590" y="29151"/>
                  </a:lnTo>
                  <a:lnTo>
                    <a:pt x="1571" y="29282"/>
                  </a:lnTo>
                  <a:lnTo>
                    <a:pt x="1553" y="29356"/>
                  </a:lnTo>
                  <a:lnTo>
                    <a:pt x="1571" y="29431"/>
                  </a:lnTo>
                  <a:lnTo>
                    <a:pt x="1590" y="29506"/>
                  </a:lnTo>
                  <a:lnTo>
                    <a:pt x="1628" y="29581"/>
                  </a:lnTo>
                  <a:lnTo>
                    <a:pt x="1665" y="29637"/>
                  </a:lnTo>
                  <a:lnTo>
                    <a:pt x="1740" y="29693"/>
                  </a:lnTo>
                  <a:lnTo>
                    <a:pt x="4582" y="32142"/>
                  </a:lnTo>
                  <a:lnTo>
                    <a:pt x="4769" y="32311"/>
                  </a:lnTo>
                  <a:lnTo>
                    <a:pt x="4975" y="32441"/>
                  </a:lnTo>
                  <a:lnTo>
                    <a:pt x="5199" y="32554"/>
                  </a:lnTo>
                  <a:lnTo>
                    <a:pt x="5405" y="32647"/>
                  </a:lnTo>
                  <a:lnTo>
                    <a:pt x="5629" y="32741"/>
                  </a:lnTo>
                  <a:lnTo>
                    <a:pt x="5872" y="32797"/>
                  </a:lnTo>
                  <a:lnTo>
                    <a:pt x="6096" y="32834"/>
                  </a:lnTo>
                  <a:lnTo>
                    <a:pt x="6340" y="32853"/>
                  </a:lnTo>
                  <a:lnTo>
                    <a:pt x="6564" y="32872"/>
                  </a:lnTo>
                  <a:lnTo>
                    <a:pt x="6807" y="32853"/>
                  </a:lnTo>
                  <a:lnTo>
                    <a:pt x="7031" y="32815"/>
                  </a:lnTo>
                  <a:lnTo>
                    <a:pt x="7274" y="32759"/>
                  </a:lnTo>
                  <a:lnTo>
                    <a:pt x="7499" y="32685"/>
                  </a:lnTo>
                  <a:lnTo>
                    <a:pt x="7723" y="32610"/>
                  </a:lnTo>
                  <a:lnTo>
                    <a:pt x="7948" y="32498"/>
                  </a:lnTo>
                  <a:lnTo>
                    <a:pt x="8153" y="32367"/>
                  </a:lnTo>
                  <a:lnTo>
                    <a:pt x="8247" y="32329"/>
                  </a:lnTo>
                  <a:lnTo>
                    <a:pt x="8340" y="32311"/>
                  </a:lnTo>
                  <a:lnTo>
                    <a:pt x="8434" y="32311"/>
                  </a:lnTo>
                  <a:lnTo>
                    <a:pt x="8527" y="32348"/>
                  </a:lnTo>
                  <a:lnTo>
                    <a:pt x="8789" y="32479"/>
                  </a:lnTo>
                  <a:lnTo>
                    <a:pt x="8939" y="32535"/>
                  </a:lnTo>
                  <a:lnTo>
                    <a:pt x="9088" y="32572"/>
                  </a:lnTo>
                  <a:lnTo>
                    <a:pt x="9238" y="32591"/>
                  </a:lnTo>
                  <a:lnTo>
                    <a:pt x="9387" y="32591"/>
                  </a:lnTo>
                  <a:lnTo>
                    <a:pt x="9537" y="32554"/>
                  </a:lnTo>
                  <a:lnTo>
                    <a:pt x="9668" y="32516"/>
                  </a:lnTo>
                  <a:lnTo>
                    <a:pt x="9799" y="32460"/>
                  </a:lnTo>
                  <a:lnTo>
                    <a:pt x="9930" y="32367"/>
                  </a:lnTo>
                  <a:lnTo>
                    <a:pt x="9948" y="32367"/>
                  </a:lnTo>
                  <a:lnTo>
                    <a:pt x="10023" y="32311"/>
                  </a:lnTo>
                  <a:lnTo>
                    <a:pt x="10098" y="32273"/>
                  </a:lnTo>
                  <a:lnTo>
                    <a:pt x="10191" y="32255"/>
                  </a:lnTo>
                  <a:lnTo>
                    <a:pt x="10378" y="32255"/>
                  </a:lnTo>
                  <a:lnTo>
                    <a:pt x="10453" y="32273"/>
                  </a:lnTo>
                  <a:lnTo>
                    <a:pt x="10547" y="32311"/>
                  </a:lnTo>
                  <a:lnTo>
                    <a:pt x="10621" y="32367"/>
                  </a:lnTo>
                  <a:lnTo>
                    <a:pt x="10752" y="32460"/>
                  </a:lnTo>
                  <a:lnTo>
                    <a:pt x="10902" y="32516"/>
                  </a:lnTo>
                  <a:lnTo>
                    <a:pt x="11033" y="32554"/>
                  </a:lnTo>
                  <a:lnTo>
                    <a:pt x="11182" y="32591"/>
                  </a:lnTo>
                  <a:lnTo>
                    <a:pt x="11332" y="32591"/>
                  </a:lnTo>
                  <a:lnTo>
                    <a:pt x="11481" y="32572"/>
                  </a:lnTo>
                  <a:lnTo>
                    <a:pt x="11631" y="32535"/>
                  </a:lnTo>
                  <a:lnTo>
                    <a:pt x="11762" y="32479"/>
                  </a:lnTo>
                  <a:lnTo>
                    <a:pt x="12042" y="32348"/>
                  </a:lnTo>
                  <a:lnTo>
                    <a:pt x="12136" y="32311"/>
                  </a:lnTo>
                  <a:lnTo>
                    <a:pt x="12229" y="32311"/>
                  </a:lnTo>
                  <a:lnTo>
                    <a:pt x="12323" y="32329"/>
                  </a:lnTo>
                  <a:lnTo>
                    <a:pt x="12416" y="32367"/>
                  </a:lnTo>
                  <a:lnTo>
                    <a:pt x="12622" y="32498"/>
                  </a:lnTo>
                  <a:lnTo>
                    <a:pt x="12846" y="32610"/>
                  </a:lnTo>
                  <a:lnTo>
                    <a:pt x="13071" y="32685"/>
                  </a:lnTo>
                  <a:lnTo>
                    <a:pt x="13295" y="32759"/>
                  </a:lnTo>
                  <a:lnTo>
                    <a:pt x="13520" y="32815"/>
                  </a:lnTo>
                  <a:lnTo>
                    <a:pt x="13763" y="32853"/>
                  </a:lnTo>
                  <a:lnTo>
                    <a:pt x="14006" y="32872"/>
                  </a:lnTo>
                  <a:lnTo>
                    <a:pt x="14230" y="32853"/>
                  </a:lnTo>
                  <a:lnTo>
                    <a:pt x="14473" y="32834"/>
                  </a:lnTo>
                  <a:lnTo>
                    <a:pt x="14698" y="32797"/>
                  </a:lnTo>
                  <a:lnTo>
                    <a:pt x="14922" y="32741"/>
                  </a:lnTo>
                  <a:lnTo>
                    <a:pt x="15146" y="32647"/>
                  </a:lnTo>
                  <a:lnTo>
                    <a:pt x="15371" y="32554"/>
                  </a:lnTo>
                  <a:lnTo>
                    <a:pt x="15595" y="32441"/>
                  </a:lnTo>
                  <a:lnTo>
                    <a:pt x="15782" y="32311"/>
                  </a:lnTo>
                  <a:lnTo>
                    <a:pt x="15988" y="32142"/>
                  </a:lnTo>
                  <a:lnTo>
                    <a:pt x="18830" y="29693"/>
                  </a:lnTo>
                  <a:lnTo>
                    <a:pt x="18886" y="29637"/>
                  </a:lnTo>
                  <a:lnTo>
                    <a:pt x="18942" y="29581"/>
                  </a:lnTo>
                  <a:lnTo>
                    <a:pt x="18979" y="29506"/>
                  </a:lnTo>
                  <a:lnTo>
                    <a:pt x="18998" y="29431"/>
                  </a:lnTo>
                  <a:lnTo>
                    <a:pt x="18998" y="29356"/>
                  </a:lnTo>
                  <a:lnTo>
                    <a:pt x="18998" y="29282"/>
                  </a:lnTo>
                  <a:lnTo>
                    <a:pt x="18961" y="29151"/>
                  </a:lnTo>
                  <a:lnTo>
                    <a:pt x="18905" y="29020"/>
                  </a:lnTo>
                  <a:lnTo>
                    <a:pt x="18849" y="28964"/>
                  </a:lnTo>
                  <a:lnTo>
                    <a:pt x="18792" y="28908"/>
                  </a:lnTo>
                  <a:lnTo>
                    <a:pt x="18718" y="28889"/>
                  </a:lnTo>
                  <a:lnTo>
                    <a:pt x="18643" y="28851"/>
                  </a:lnTo>
                  <a:lnTo>
                    <a:pt x="18568" y="28833"/>
                  </a:lnTo>
                  <a:lnTo>
                    <a:pt x="18493" y="28833"/>
                  </a:lnTo>
                  <a:lnTo>
                    <a:pt x="17427" y="28889"/>
                  </a:lnTo>
                  <a:lnTo>
                    <a:pt x="17390" y="28889"/>
                  </a:lnTo>
                  <a:lnTo>
                    <a:pt x="17371" y="28851"/>
                  </a:lnTo>
                  <a:lnTo>
                    <a:pt x="17371" y="28833"/>
                  </a:lnTo>
                  <a:lnTo>
                    <a:pt x="17390" y="28795"/>
                  </a:lnTo>
                  <a:lnTo>
                    <a:pt x="18175" y="28085"/>
                  </a:lnTo>
                  <a:lnTo>
                    <a:pt x="18568" y="27692"/>
                  </a:lnTo>
                  <a:lnTo>
                    <a:pt x="18942" y="27262"/>
                  </a:lnTo>
                  <a:lnTo>
                    <a:pt x="19260" y="26832"/>
                  </a:lnTo>
                  <a:lnTo>
                    <a:pt x="19559" y="26346"/>
                  </a:lnTo>
                  <a:lnTo>
                    <a:pt x="19821" y="25860"/>
                  </a:lnTo>
                  <a:lnTo>
                    <a:pt x="20045" y="25355"/>
                  </a:lnTo>
                  <a:lnTo>
                    <a:pt x="20232" y="24831"/>
                  </a:lnTo>
                  <a:lnTo>
                    <a:pt x="20363" y="24289"/>
                  </a:lnTo>
                  <a:lnTo>
                    <a:pt x="20382" y="24121"/>
                  </a:lnTo>
                  <a:lnTo>
                    <a:pt x="20344" y="23990"/>
                  </a:lnTo>
                  <a:lnTo>
                    <a:pt x="20288" y="23859"/>
                  </a:lnTo>
                  <a:lnTo>
                    <a:pt x="20195" y="23747"/>
                  </a:lnTo>
                  <a:lnTo>
                    <a:pt x="20083" y="23653"/>
                  </a:lnTo>
                  <a:lnTo>
                    <a:pt x="19952" y="23597"/>
                  </a:lnTo>
                  <a:lnTo>
                    <a:pt x="19802" y="23579"/>
                  </a:lnTo>
                  <a:lnTo>
                    <a:pt x="19653" y="23597"/>
                  </a:lnTo>
                  <a:lnTo>
                    <a:pt x="18774" y="23840"/>
                  </a:lnTo>
                  <a:lnTo>
                    <a:pt x="18755" y="23840"/>
                  </a:lnTo>
                  <a:lnTo>
                    <a:pt x="18718" y="23822"/>
                  </a:lnTo>
                  <a:lnTo>
                    <a:pt x="18718" y="23803"/>
                  </a:lnTo>
                  <a:lnTo>
                    <a:pt x="18718" y="23766"/>
                  </a:lnTo>
                  <a:lnTo>
                    <a:pt x="19297" y="22812"/>
                  </a:lnTo>
                  <a:lnTo>
                    <a:pt x="19540" y="22382"/>
                  </a:lnTo>
                  <a:lnTo>
                    <a:pt x="19765" y="21952"/>
                  </a:lnTo>
                  <a:lnTo>
                    <a:pt x="19952" y="21503"/>
                  </a:lnTo>
                  <a:lnTo>
                    <a:pt x="20120" y="21054"/>
                  </a:lnTo>
                  <a:lnTo>
                    <a:pt x="20270" y="20587"/>
                  </a:lnTo>
                  <a:lnTo>
                    <a:pt x="20400" y="20119"/>
                  </a:lnTo>
                  <a:lnTo>
                    <a:pt x="20494" y="19633"/>
                  </a:lnTo>
                  <a:lnTo>
                    <a:pt x="20569" y="19147"/>
                  </a:lnTo>
                  <a:lnTo>
                    <a:pt x="20569" y="19016"/>
                  </a:lnTo>
                  <a:lnTo>
                    <a:pt x="20531" y="18885"/>
                  </a:lnTo>
                  <a:lnTo>
                    <a:pt x="20457" y="18773"/>
                  </a:lnTo>
                  <a:lnTo>
                    <a:pt x="20363" y="18698"/>
                  </a:lnTo>
                  <a:lnTo>
                    <a:pt x="20251" y="18624"/>
                  </a:lnTo>
                  <a:lnTo>
                    <a:pt x="20120" y="18605"/>
                  </a:lnTo>
                  <a:lnTo>
                    <a:pt x="19989" y="18605"/>
                  </a:lnTo>
                  <a:lnTo>
                    <a:pt x="19858" y="18661"/>
                  </a:lnTo>
                  <a:lnTo>
                    <a:pt x="19110" y="19054"/>
                  </a:lnTo>
                  <a:lnTo>
                    <a:pt x="19073" y="19072"/>
                  </a:lnTo>
                  <a:lnTo>
                    <a:pt x="19054" y="19054"/>
                  </a:lnTo>
                  <a:lnTo>
                    <a:pt x="19036" y="19035"/>
                  </a:lnTo>
                  <a:lnTo>
                    <a:pt x="19036" y="18998"/>
                  </a:lnTo>
                  <a:lnTo>
                    <a:pt x="19653" y="16941"/>
                  </a:lnTo>
                  <a:lnTo>
                    <a:pt x="19746" y="16567"/>
                  </a:lnTo>
                  <a:lnTo>
                    <a:pt x="19840" y="16193"/>
                  </a:lnTo>
                  <a:lnTo>
                    <a:pt x="19914" y="15819"/>
                  </a:lnTo>
                  <a:lnTo>
                    <a:pt x="19970" y="15426"/>
                  </a:lnTo>
                  <a:lnTo>
                    <a:pt x="20027" y="15052"/>
                  </a:lnTo>
                  <a:lnTo>
                    <a:pt x="20064" y="14660"/>
                  </a:lnTo>
                  <a:lnTo>
                    <a:pt x="20083" y="14286"/>
                  </a:lnTo>
                  <a:lnTo>
                    <a:pt x="20083" y="13893"/>
                  </a:lnTo>
                  <a:lnTo>
                    <a:pt x="20064" y="13762"/>
                  </a:lnTo>
                  <a:lnTo>
                    <a:pt x="20008" y="13631"/>
                  </a:lnTo>
                  <a:lnTo>
                    <a:pt x="19933" y="13538"/>
                  </a:lnTo>
                  <a:lnTo>
                    <a:pt x="19821" y="13463"/>
                  </a:lnTo>
                  <a:lnTo>
                    <a:pt x="19709" y="13425"/>
                  </a:lnTo>
                  <a:lnTo>
                    <a:pt x="19578" y="13407"/>
                  </a:lnTo>
                  <a:lnTo>
                    <a:pt x="19447" y="13425"/>
                  </a:lnTo>
                  <a:lnTo>
                    <a:pt x="19316" y="13500"/>
                  </a:lnTo>
                  <a:lnTo>
                    <a:pt x="18549" y="14024"/>
                  </a:lnTo>
                  <a:lnTo>
                    <a:pt x="18493" y="14024"/>
                  </a:lnTo>
                  <a:lnTo>
                    <a:pt x="18475" y="13986"/>
                  </a:lnTo>
                  <a:lnTo>
                    <a:pt x="18475" y="13968"/>
                  </a:lnTo>
                  <a:lnTo>
                    <a:pt x="18792" y="12659"/>
                  </a:lnTo>
                  <a:lnTo>
                    <a:pt x="18905" y="12210"/>
                  </a:lnTo>
                  <a:lnTo>
                    <a:pt x="18998" y="11743"/>
                  </a:lnTo>
                  <a:lnTo>
                    <a:pt x="19073" y="11294"/>
                  </a:lnTo>
                  <a:lnTo>
                    <a:pt x="19129" y="10826"/>
                  </a:lnTo>
                  <a:lnTo>
                    <a:pt x="19185" y="10378"/>
                  </a:lnTo>
                  <a:lnTo>
                    <a:pt x="19223" y="9910"/>
                  </a:lnTo>
                  <a:lnTo>
                    <a:pt x="19241" y="9443"/>
                  </a:lnTo>
                  <a:lnTo>
                    <a:pt x="19241" y="8975"/>
                  </a:lnTo>
                  <a:lnTo>
                    <a:pt x="19241" y="8863"/>
                  </a:lnTo>
                  <a:lnTo>
                    <a:pt x="19185" y="8732"/>
                  </a:lnTo>
                  <a:lnTo>
                    <a:pt x="19110" y="8639"/>
                  </a:lnTo>
                  <a:lnTo>
                    <a:pt x="19017" y="8564"/>
                  </a:lnTo>
                  <a:lnTo>
                    <a:pt x="18923" y="8527"/>
                  </a:lnTo>
                  <a:lnTo>
                    <a:pt x="18811" y="8489"/>
                  </a:lnTo>
                  <a:lnTo>
                    <a:pt x="18680" y="8489"/>
                  </a:lnTo>
                  <a:lnTo>
                    <a:pt x="18549" y="8527"/>
                  </a:lnTo>
                  <a:lnTo>
                    <a:pt x="17297" y="9106"/>
                  </a:lnTo>
                  <a:lnTo>
                    <a:pt x="17259" y="9106"/>
                  </a:lnTo>
                  <a:lnTo>
                    <a:pt x="17241" y="9088"/>
                  </a:lnTo>
                  <a:lnTo>
                    <a:pt x="17222" y="9069"/>
                  </a:lnTo>
                  <a:lnTo>
                    <a:pt x="17222" y="9031"/>
                  </a:lnTo>
                  <a:lnTo>
                    <a:pt x="17390" y="8564"/>
                  </a:lnTo>
                  <a:lnTo>
                    <a:pt x="17521" y="8097"/>
                  </a:lnTo>
                  <a:lnTo>
                    <a:pt x="17633" y="7610"/>
                  </a:lnTo>
                  <a:lnTo>
                    <a:pt x="17727" y="7124"/>
                  </a:lnTo>
                  <a:lnTo>
                    <a:pt x="17801" y="6638"/>
                  </a:lnTo>
                  <a:lnTo>
                    <a:pt x="17858" y="6152"/>
                  </a:lnTo>
                  <a:lnTo>
                    <a:pt x="17895" y="5647"/>
                  </a:lnTo>
                  <a:lnTo>
                    <a:pt x="17895" y="5161"/>
                  </a:lnTo>
                  <a:lnTo>
                    <a:pt x="17895" y="5067"/>
                  </a:lnTo>
                  <a:lnTo>
                    <a:pt x="17876" y="4937"/>
                  </a:lnTo>
                  <a:lnTo>
                    <a:pt x="17820" y="4806"/>
                  </a:lnTo>
                  <a:lnTo>
                    <a:pt x="17745" y="4712"/>
                  </a:lnTo>
                  <a:lnTo>
                    <a:pt x="17633" y="4637"/>
                  </a:lnTo>
                  <a:lnTo>
                    <a:pt x="17502" y="4600"/>
                  </a:lnTo>
                  <a:lnTo>
                    <a:pt x="17371" y="4581"/>
                  </a:lnTo>
                  <a:lnTo>
                    <a:pt x="17241" y="4619"/>
                  </a:lnTo>
                  <a:lnTo>
                    <a:pt x="17110" y="4675"/>
                  </a:lnTo>
                  <a:lnTo>
                    <a:pt x="15969" y="5554"/>
                  </a:lnTo>
                  <a:lnTo>
                    <a:pt x="15932" y="5572"/>
                  </a:lnTo>
                  <a:lnTo>
                    <a:pt x="15913" y="5572"/>
                  </a:lnTo>
                  <a:lnTo>
                    <a:pt x="15894" y="5554"/>
                  </a:lnTo>
                  <a:lnTo>
                    <a:pt x="15876" y="5535"/>
                  </a:lnTo>
                  <a:lnTo>
                    <a:pt x="14716" y="2431"/>
                  </a:lnTo>
                  <a:lnTo>
                    <a:pt x="14641" y="2300"/>
                  </a:lnTo>
                  <a:lnTo>
                    <a:pt x="14548" y="2207"/>
                  </a:lnTo>
                  <a:lnTo>
                    <a:pt x="14436" y="2132"/>
                  </a:lnTo>
                  <a:lnTo>
                    <a:pt x="14305" y="2113"/>
                  </a:lnTo>
                  <a:lnTo>
                    <a:pt x="14174" y="2113"/>
                  </a:lnTo>
                  <a:lnTo>
                    <a:pt x="14043" y="2151"/>
                  </a:lnTo>
                  <a:lnTo>
                    <a:pt x="13931" y="2225"/>
                  </a:lnTo>
                  <a:lnTo>
                    <a:pt x="13837" y="2337"/>
                  </a:lnTo>
                  <a:lnTo>
                    <a:pt x="12678" y="4151"/>
                  </a:lnTo>
                  <a:lnTo>
                    <a:pt x="12622" y="4207"/>
                  </a:lnTo>
                  <a:lnTo>
                    <a:pt x="12566" y="4226"/>
                  </a:lnTo>
                  <a:lnTo>
                    <a:pt x="12510" y="4245"/>
                  </a:lnTo>
                  <a:lnTo>
                    <a:pt x="12435" y="4245"/>
                  </a:lnTo>
                  <a:lnTo>
                    <a:pt x="12379" y="4207"/>
                  </a:lnTo>
                  <a:lnTo>
                    <a:pt x="12323" y="4170"/>
                  </a:lnTo>
                  <a:lnTo>
                    <a:pt x="12286" y="4095"/>
                  </a:lnTo>
                  <a:lnTo>
                    <a:pt x="12286" y="4020"/>
                  </a:lnTo>
                  <a:lnTo>
                    <a:pt x="12267" y="3534"/>
                  </a:lnTo>
                  <a:lnTo>
                    <a:pt x="12211" y="3048"/>
                  </a:lnTo>
                  <a:lnTo>
                    <a:pt x="12099" y="2581"/>
                  </a:lnTo>
                  <a:lnTo>
                    <a:pt x="11968" y="2113"/>
                  </a:lnTo>
                  <a:lnTo>
                    <a:pt x="11799" y="1664"/>
                  </a:lnTo>
                  <a:lnTo>
                    <a:pt x="11594" y="1216"/>
                  </a:lnTo>
                  <a:lnTo>
                    <a:pt x="11351" y="804"/>
                  </a:lnTo>
                  <a:lnTo>
                    <a:pt x="11070" y="393"/>
                  </a:lnTo>
                  <a:lnTo>
                    <a:pt x="10995" y="299"/>
                  </a:lnTo>
                  <a:lnTo>
                    <a:pt x="10902" y="225"/>
                  </a:lnTo>
                  <a:lnTo>
                    <a:pt x="10808" y="169"/>
                  </a:lnTo>
                  <a:lnTo>
                    <a:pt x="10715" y="112"/>
                  </a:lnTo>
                  <a:lnTo>
                    <a:pt x="10603" y="56"/>
                  </a:lnTo>
                  <a:lnTo>
                    <a:pt x="10509" y="38"/>
                  </a:lnTo>
                  <a:lnTo>
                    <a:pt x="10397" y="19"/>
                  </a:lnTo>
                  <a:lnTo>
                    <a:pt x="10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3300300" y="1681175"/>
              <a:ext cx="424000" cy="768975"/>
            </a:xfrm>
            <a:custGeom>
              <a:avLst/>
              <a:gdLst/>
              <a:ahLst/>
              <a:cxnLst/>
              <a:rect l="l" t="t" r="r" b="b"/>
              <a:pathLst>
                <a:path w="16960" h="30759" extrusionOk="0">
                  <a:moveTo>
                    <a:pt x="10565" y="0"/>
                  </a:moveTo>
                  <a:lnTo>
                    <a:pt x="10434" y="38"/>
                  </a:lnTo>
                  <a:lnTo>
                    <a:pt x="10322" y="112"/>
                  </a:lnTo>
                  <a:lnTo>
                    <a:pt x="10228" y="224"/>
                  </a:lnTo>
                  <a:lnTo>
                    <a:pt x="9181" y="1851"/>
                  </a:lnTo>
                  <a:lnTo>
                    <a:pt x="9181" y="1870"/>
                  </a:lnTo>
                  <a:lnTo>
                    <a:pt x="9200" y="1889"/>
                  </a:lnTo>
                  <a:lnTo>
                    <a:pt x="9219" y="1907"/>
                  </a:lnTo>
                  <a:lnTo>
                    <a:pt x="9275" y="1907"/>
                  </a:lnTo>
                  <a:lnTo>
                    <a:pt x="10434" y="1029"/>
                  </a:lnTo>
                  <a:lnTo>
                    <a:pt x="10546" y="954"/>
                  </a:lnTo>
                  <a:lnTo>
                    <a:pt x="10677" y="935"/>
                  </a:lnTo>
                  <a:lnTo>
                    <a:pt x="10808" y="935"/>
                  </a:lnTo>
                  <a:lnTo>
                    <a:pt x="10939" y="972"/>
                  </a:lnTo>
                  <a:lnTo>
                    <a:pt x="11051" y="1047"/>
                  </a:lnTo>
                  <a:lnTo>
                    <a:pt x="11126" y="1159"/>
                  </a:lnTo>
                  <a:lnTo>
                    <a:pt x="11182" y="1272"/>
                  </a:lnTo>
                  <a:lnTo>
                    <a:pt x="11219" y="1421"/>
                  </a:lnTo>
                  <a:lnTo>
                    <a:pt x="11219" y="1515"/>
                  </a:lnTo>
                  <a:lnTo>
                    <a:pt x="11201" y="2001"/>
                  </a:lnTo>
                  <a:lnTo>
                    <a:pt x="11163" y="2487"/>
                  </a:lnTo>
                  <a:lnTo>
                    <a:pt x="11107" y="2992"/>
                  </a:lnTo>
                  <a:lnTo>
                    <a:pt x="11032" y="3478"/>
                  </a:lnTo>
                  <a:lnTo>
                    <a:pt x="10939" y="3964"/>
                  </a:lnTo>
                  <a:lnTo>
                    <a:pt x="10827" y="4432"/>
                  </a:lnTo>
                  <a:lnTo>
                    <a:pt x="10696" y="4918"/>
                  </a:lnTo>
                  <a:lnTo>
                    <a:pt x="10528" y="5385"/>
                  </a:lnTo>
                  <a:lnTo>
                    <a:pt x="10528" y="5404"/>
                  </a:lnTo>
                  <a:lnTo>
                    <a:pt x="10546" y="5441"/>
                  </a:lnTo>
                  <a:lnTo>
                    <a:pt x="10602" y="5441"/>
                  </a:lnTo>
                  <a:lnTo>
                    <a:pt x="11874" y="4880"/>
                  </a:lnTo>
                  <a:lnTo>
                    <a:pt x="11986" y="4843"/>
                  </a:lnTo>
                  <a:lnTo>
                    <a:pt x="12117" y="4843"/>
                  </a:lnTo>
                  <a:lnTo>
                    <a:pt x="12229" y="4862"/>
                  </a:lnTo>
                  <a:lnTo>
                    <a:pt x="12341" y="4918"/>
                  </a:lnTo>
                  <a:lnTo>
                    <a:pt x="12435" y="4993"/>
                  </a:lnTo>
                  <a:lnTo>
                    <a:pt x="12491" y="5086"/>
                  </a:lnTo>
                  <a:lnTo>
                    <a:pt x="12547" y="5198"/>
                  </a:lnTo>
                  <a:lnTo>
                    <a:pt x="12566" y="5329"/>
                  </a:lnTo>
                  <a:lnTo>
                    <a:pt x="12547" y="5797"/>
                  </a:lnTo>
                  <a:lnTo>
                    <a:pt x="12528" y="6264"/>
                  </a:lnTo>
                  <a:lnTo>
                    <a:pt x="12491" y="6713"/>
                  </a:lnTo>
                  <a:lnTo>
                    <a:pt x="12454" y="7180"/>
                  </a:lnTo>
                  <a:lnTo>
                    <a:pt x="12379" y="7648"/>
                  </a:lnTo>
                  <a:lnTo>
                    <a:pt x="12304" y="8096"/>
                  </a:lnTo>
                  <a:lnTo>
                    <a:pt x="12210" y="8545"/>
                  </a:lnTo>
                  <a:lnTo>
                    <a:pt x="12098" y="9013"/>
                  </a:lnTo>
                  <a:lnTo>
                    <a:pt x="11780" y="10303"/>
                  </a:lnTo>
                  <a:lnTo>
                    <a:pt x="11780" y="10340"/>
                  </a:lnTo>
                  <a:lnTo>
                    <a:pt x="11799" y="10359"/>
                  </a:lnTo>
                  <a:lnTo>
                    <a:pt x="11836" y="10378"/>
                  </a:lnTo>
                  <a:lnTo>
                    <a:pt x="11874" y="10359"/>
                  </a:lnTo>
                  <a:lnTo>
                    <a:pt x="12622" y="9835"/>
                  </a:lnTo>
                  <a:lnTo>
                    <a:pt x="12753" y="9779"/>
                  </a:lnTo>
                  <a:lnTo>
                    <a:pt x="12884" y="9761"/>
                  </a:lnTo>
                  <a:lnTo>
                    <a:pt x="13014" y="9761"/>
                  </a:lnTo>
                  <a:lnTo>
                    <a:pt x="13127" y="9817"/>
                  </a:lnTo>
                  <a:lnTo>
                    <a:pt x="13239" y="9891"/>
                  </a:lnTo>
                  <a:lnTo>
                    <a:pt x="13314" y="9985"/>
                  </a:lnTo>
                  <a:lnTo>
                    <a:pt x="13370" y="10097"/>
                  </a:lnTo>
                  <a:lnTo>
                    <a:pt x="13388" y="10247"/>
                  </a:lnTo>
                  <a:lnTo>
                    <a:pt x="13388" y="10621"/>
                  </a:lnTo>
                  <a:lnTo>
                    <a:pt x="13370" y="11013"/>
                  </a:lnTo>
                  <a:lnTo>
                    <a:pt x="13332" y="11406"/>
                  </a:lnTo>
                  <a:lnTo>
                    <a:pt x="13276" y="11780"/>
                  </a:lnTo>
                  <a:lnTo>
                    <a:pt x="13220" y="12154"/>
                  </a:lnTo>
                  <a:lnTo>
                    <a:pt x="13145" y="12528"/>
                  </a:lnTo>
                  <a:lnTo>
                    <a:pt x="13052" y="12902"/>
                  </a:lnTo>
                  <a:lnTo>
                    <a:pt x="12958" y="13276"/>
                  </a:lnTo>
                  <a:lnTo>
                    <a:pt x="12341" y="15333"/>
                  </a:lnTo>
                  <a:lnTo>
                    <a:pt x="12341" y="15370"/>
                  </a:lnTo>
                  <a:lnTo>
                    <a:pt x="12360" y="15389"/>
                  </a:lnTo>
                  <a:lnTo>
                    <a:pt x="12379" y="15407"/>
                  </a:lnTo>
                  <a:lnTo>
                    <a:pt x="12416" y="15407"/>
                  </a:lnTo>
                  <a:lnTo>
                    <a:pt x="13164" y="15015"/>
                  </a:lnTo>
                  <a:lnTo>
                    <a:pt x="13295" y="14959"/>
                  </a:lnTo>
                  <a:lnTo>
                    <a:pt x="13426" y="14959"/>
                  </a:lnTo>
                  <a:lnTo>
                    <a:pt x="13557" y="14977"/>
                  </a:lnTo>
                  <a:lnTo>
                    <a:pt x="13669" y="15033"/>
                  </a:lnTo>
                  <a:lnTo>
                    <a:pt x="13762" y="15127"/>
                  </a:lnTo>
                  <a:lnTo>
                    <a:pt x="13837" y="15239"/>
                  </a:lnTo>
                  <a:lnTo>
                    <a:pt x="13875" y="15351"/>
                  </a:lnTo>
                  <a:lnTo>
                    <a:pt x="13875" y="15501"/>
                  </a:lnTo>
                  <a:lnTo>
                    <a:pt x="13800" y="15987"/>
                  </a:lnTo>
                  <a:lnTo>
                    <a:pt x="13706" y="16454"/>
                  </a:lnTo>
                  <a:lnTo>
                    <a:pt x="13575" y="16941"/>
                  </a:lnTo>
                  <a:lnTo>
                    <a:pt x="13426" y="17389"/>
                  </a:lnTo>
                  <a:lnTo>
                    <a:pt x="13258" y="17857"/>
                  </a:lnTo>
                  <a:lnTo>
                    <a:pt x="13071" y="18287"/>
                  </a:lnTo>
                  <a:lnTo>
                    <a:pt x="12846" y="18736"/>
                  </a:lnTo>
                  <a:lnTo>
                    <a:pt x="12603" y="19147"/>
                  </a:lnTo>
                  <a:lnTo>
                    <a:pt x="12023" y="20101"/>
                  </a:lnTo>
                  <a:lnTo>
                    <a:pt x="12023" y="20138"/>
                  </a:lnTo>
                  <a:lnTo>
                    <a:pt x="12023" y="20175"/>
                  </a:lnTo>
                  <a:lnTo>
                    <a:pt x="12061" y="20194"/>
                  </a:lnTo>
                  <a:lnTo>
                    <a:pt x="12080" y="20194"/>
                  </a:lnTo>
                  <a:lnTo>
                    <a:pt x="12958" y="19951"/>
                  </a:lnTo>
                  <a:lnTo>
                    <a:pt x="13108" y="19932"/>
                  </a:lnTo>
                  <a:lnTo>
                    <a:pt x="13258" y="19951"/>
                  </a:lnTo>
                  <a:lnTo>
                    <a:pt x="13388" y="20007"/>
                  </a:lnTo>
                  <a:lnTo>
                    <a:pt x="13501" y="20082"/>
                  </a:lnTo>
                  <a:lnTo>
                    <a:pt x="13594" y="20194"/>
                  </a:lnTo>
                  <a:lnTo>
                    <a:pt x="13669" y="20325"/>
                  </a:lnTo>
                  <a:lnTo>
                    <a:pt x="13688" y="20475"/>
                  </a:lnTo>
                  <a:lnTo>
                    <a:pt x="13669" y="20624"/>
                  </a:lnTo>
                  <a:lnTo>
                    <a:pt x="13538" y="21166"/>
                  </a:lnTo>
                  <a:lnTo>
                    <a:pt x="13351" y="21709"/>
                  </a:lnTo>
                  <a:lnTo>
                    <a:pt x="13127" y="22214"/>
                  </a:lnTo>
                  <a:lnTo>
                    <a:pt x="12865" y="22700"/>
                  </a:lnTo>
                  <a:lnTo>
                    <a:pt x="12566" y="23167"/>
                  </a:lnTo>
                  <a:lnTo>
                    <a:pt x="12248" y="23616"/>
                  </a:lnTo>
                  <a:lnTo>
                    <a:pt x="11874" y="24046"/>
                  </a:lnTo>
                  <a:lnTo>
                    <a:pt x="11481" y="24439"/>
                  </a:lnTo>
                  <a:lnTo>
                    <a:pt x="10696" y="25149"/>
                  </a:lnTo>
                  <a:lnTo>
                    <a:pt x="10677" y="25168"/>
                  </a:lnTo>
                  <a:lnTo>
                    <a:pt x="10677" y="25205"/>
                  </a:lnTo>
                  <a:lnTo>
                    <a:pt x="10696" y="25224"/>
                  </a:lnTo>
                  <a:lnTo>
                    <a:pt x="10733" y="25243"/>
                  </a:lnTo>
                  <a:lnTo>
                    <a:pt x="11799" y="25187"/>
                  </a:lnTo>
                  <a:lnTo>
                    <a:pt x="11874" y="25187"/>
                  </a:lnTo>
                  <a:lnTo>
                    <a:pt x="11967" y="25205"/>
                  </a:lnTo>
                  <a:lnTo>
                    <a:pt x="12042" y="25224"/>
                  </a:lnTo>
                  <a:lnTo>
                    <a:pt x="12098" y="25261"/>
                  </a:lnTo>
                  <a:lnTo>
                    <a:pt x="12154" y="25317"/>
                  </a:lnTo>
                  <a:lnTo>
                    <a:pt x="12210" y="25355"/>
                  </a:lnTo>
                  <a:lnTo>
                    <a:pt x="12285" y="25486"/>
                  </a:lnTo>
                  <a:lnTo>
                    <a:pt x="12304" y="25635"/>
                  </a:lnTo>
                  <a:lnTo>
                    <a:pt x="12323" y="25710"/>
                  </a:lnTo>
                  <a:lnTo>
                    <a:pt x="12304" y="25785"/>
                  </a:lnTo>
                  <a:lnTo>
                    <a:pt x="12285" y="25841"/>
                  </a:lnTo>
                  <a:lnTo>
                    <a:pt x="12248" y="25916"/>
                  </a:lnTo>
                  <a:lnTo>
                    <a:pt x="12210" y="25991"/>
                  </a:lnTo>
                  <a:lnTo>
                    <a:pt x="12136" y="26047"/>
                  </a:lnTo>
                  <a:lnTo>
                    <a:pt x="9294" y="28496"/>
                  </a:lnTo>
                  <a:lnTo>
                    <a:pt x="9107" y="28646"/>
                  </a:lnTo>
                  <a:lnTo>
                    <a:pt x="8901" y="28777"/>
                  </a:lnTo>
                  <a:lnTo>
                    <a:pt x="8677" y="28907"/>
                  </a:lnTo>
                  <a:lnTo>
                    <a:pt x="8471" y="29001"/>
                  </a:lnTo>
                  <a:lnTo>
                    <a:pt x="8246" y="29076"/>
                  </a:lnTo>
                  <a:lnTo>
                    <a:pt x="8003" y="29132"/>
                  </a:lnTo>
                  <a:lnTo>
                    <a:pt x="7779" y="29188"/>
                  </a:lnTo>
                  <a:lnTo>
                    <a:pt x="7536" y="29207"/>
                  </a:lnTo>
                  <a:lnTo>
                    <a:pt x="7312" y="29207"/>
                  </a:lnTo>
                  <a:lnTo>
                    <a:pt x="7068" y="29188"/>
                  </a:lnTo>
                  <a:lnTo>
                    <a:pt x="6825" y="29169"/>
                  </a:lnTo>
                  <a:lnTo>
                    <a:pt x="6601" y="29113"/>
                  </a:lnTo>
                  <a:lnTo>
                    <a:pt x="6377" y="29038"/>
                  </a:lnTo>
                  <a:lnTo>
                    <a:pt x="6152" y="28945"/>
                  </a:lnTo>
                  <a:lnTo>
                    <a:pt x="5928" y="28833"/>
                  </a:lnTo>
                  <a:lnTo>
                    <a:pt x="5722" y="28702"/>
                  </a:lnTo>
                  <a:lnTo>
                    <a:pt x="5629" y="28664"/>
                  </a:lnTo>
                  <a:lnTo>
                    <a:pt x="5535" y="28646"/>
                  </a:lnTo>
                  <a:lnTo>
                    <a:pt x="5442" y="28646"/>
                  </a:lnTo>
                  <a:lnTo>
                    <a:pt x="5348" y="28683"/>
                  </a:lnTo>
                  <a:lnTo>
                    <a:pt x="5068" y="28833"/>
                  </a:lnTo>
                  <a:lnTo>
                    <a:pt x="4937" y="28889"/>
                  </a:lnTo>
                  <a:lnTo>
                    <a:pt x="4787" y="28926"/>
                  </a:lnTo>
                  <a:lnTo>
                    <a:pt x="4638" y="28945"/>
                  </a:lnTo>
                  <a:lnTo>
                    <a:pt x="4488" y="28926"/>
                  </a:lnTo>
                  <a:lnTo>
                    <a:pt x="4339" y="28907"/>
                  </a:lnTo>
                  <a:lnTo>
                    <a:pt x="4208" y="28870"/>
                  </a:lnTo>
                  <a:lnTo>
                    <a:pt x="4077" y="28795"/>
                  </a:lnTo>
                  <a:lnTo>
                    <a:pt x="3946" y="28720"/>
                  </a:lnTo>
                  <a:lnTo>
                    <a:pt x="3927" y="28720"/>
                  </a:lnTo>
                  <a:lnTo>
                    <a:pt x="3852" y="28664"/>
                  </a:lnTo>
                  <a:lnTo>
                    <a:pt x="3778" y="28627"/>
                  </a:lnTo>
                  <a:lnTo>
                    <a:pt x="3684" y="28608"/>
                  </a:lnTo>
                  <a:lnTo>
                    <a:pt x="3591" y="28590"/>
                  </a:lnTo>
                  <a:lnTo>
                    <a:pt x="3497" y="28608"/>
                  </a:lnTo>
                  <a:lnTo>
                    <a:pt x="3404" y="28627"/>
                  </a:lnTo>
                  <a:lnTo>
                    <a:pt x="3329" y="28664"/>
                  </a:lnTo>
                  <a:lnTo>
                    <a:pt x="3254" y="28720"/>
                  </a:lnTo>
                  <a:lnTo>
                    <a:pt x="3235" y="28720"/>
                  </a:lnTo>
                  <a:lnTo>
                    <a:pt x="3123" y="28795"/>
                  </a:lnTo>
                  <a:lnTo>
                    <a:pt x="2974" y="28870"/>
                  </a:lnTo>
                  <a:lnTo>
                    <a:pt x="2843" y="28907"/>
                  </a:lnTo>
                  <a:lnTo>
                    <a:pt x="2693" y="28926"/>
                  </a:lnTo>
                  <a:lnTo>
                    <a:pt x="2544" y="28945"/>
                  </a:lnTo>
                  <a:lnTo>
                    <a:pt x="2394" y="28926"/>
                  </a:lnTo>
                  <a:lnTo>
                    <a:pt x="2244" y="28889"/>
                  </a:lnTo>
                  <a:lnTo>
                    <a:pt x="2113" y="28833"/>
                  </a:lnTo>
                  <a:lnTo>
                    <a:pt x="1833" y="28683"/>
                  </a:lnTo>
                  <a:lnTo>
                    <a:pt x="1740" y="28646"/>
                  </a:lnTo>
                  <a:lnTo>
                    <a:pt x="1646" y="28646"/>
                  </a:lnTo>
                  <a:lnTo>
                    <a:pt x="1553" y="28664"/>
                  </a:lnTo>
                  <a:lnTo>
                    <a:pt x="1459" y="28702"/>
                  </a:lnTo>
                  <a:lnTo>
                    <a:pt x="1291" y="28814"/>
                  </a:lnTo>
                  <a:lnTo>
                    <a:pt x="1122" y="28907"/>
                  </a:lnTo>
                  <a:lnTo>
                    <a:pt x="935" y="28982"/>
                  </a:lnTo>
                  <a:lnTo>
                    <a:pt x="767" y="29057"/>
                  </a:lnTo>
                  <a:lnTo>
                    <a:pt x="580" y="29113"/>
                  </a:lnTo>
                  <a:lnTo>
                    <a:pt x="393" y="29151"/>
                  </a:lnTo>
                  <a:lnTo>
                    <a:pt x="188" y="29188"/>
                  </a:lnTo>
                  <a:lnTo>
                    <a:pt x="1" y="29207"/>
                  </a:lnTo>
                  <a:lnTo>
                    <a:pt x="973" y="30029"/>
                  </a:lnTo>
                  <a:lnTo>
                    <a:pt x="1160" y="30198"/>
                  </a:lnTo>
                  <a:lnTo>
                    <a:pt x="1366" y="30328"/>
                  </a:lnTo>
                  <a:lnTo>
                    <a:pt x="1590" y="30441"/>
                  </a:lnTo>
                  <a:lnTo>
                    <a:pt x="1796" y="30534"/>
                  </a:lnTo>
                  <a:lnTo>
                    <a:pt x="2020" y="30628"/>
                  </a:lnTo>
                  <a:lnTo>
                    <a:pt x="2263" y="30684"/>
                  </a:lnTo>
                  <a:lnTo>
                    <a:pt x="2487" y="30721"/>
                  </a:lnTo>
                  <a:lnTo>
                    <a:pt x="2731" y="30740"/>
                  </a:lnTo>
                  <a:lnTo>
                    <a:pt x="2955" y="30759"/>
                  </a:lnTo>
                  <a:lnTo>
                    <a:pt x="3198" y="30740"/>
                  </a:lnTo>
                  <a:lnTo>
                    <a:pt x="3422" y="30702"/>
                  </a:lnTo>
                  <a:lnTo>
                    <a:pt x="3665" y="30646"/>
                  </a:lnTo>
                  <a:lnTo>
                    <a:pt x="3890" y="30572"/>
                  </a:lnTo>
                  <a:lnTo>
                    <a:pt x="4114" y="30497"/>
                  </a:lnTo>
                  <a:lnTo>
                    <a:pt x="4339" y="30385"/>
                  </a:lnTo>
                  <a:lnTo>
                    <a:pt x="4544" y="30254"/>
                  </a:lnTo>
                  <a:lnTo>
                    <a:pt x="4638" y="30216"/>
                  </a:lnTo>
                  <a:lnTo>
                    <a:pt x="4731" y="30198"/>
                  </a:lnTo>
                  <a:lnTo>
                    <a:pt x="4825" y="30198"/>
                  </a:lnTo>
                  <a:lnTo>
                    <a:pt x="4918" y="30235"/>
                  </a:lnTo>
                  <a:lnTo>
                    <a:pt x="5180" y="30366"/>
                  </a:lnTo>
                  <a:lnTo>
                    <a:pt x="5330" y="30422"/>
                  </a:lnTo>
                  <a:lnTo>
                    <a:pt x="5479" y="30459"/>
                  </a:lnTo>
                  <a:lnTo>
                    <a:pt x="5629" y="30478"/>
                  </a:lnTo>
                  <a:lnTo>
                    <a:pt x="5778" y="30478"/>
                  </a:lnTo>
                  <a:lnTo>
                    <a:pt x="5928" y="30441"/>
                  </a:lnTo>
                  <a:lnTo>
                    <a:pt x="6059" y="30403"/>
                  </a:lnTo>
                  <a:lnTo>
                    <a:pt x="6190" y="30347"/>
                  </a:lnTo>
                  <a:lnTo>
                    <a:pt x="6321" y="30254"/>
                  </a:lnTo>
                  <a:lnTo>
                    <a:pt x="6339" y="30254"/>
                  </a:lnTo>
                  <a:lnTo>
                    <a:pt x="6414" y="30198"/>
                  </a:lnTo>
                  <a:lnTo>
                    <a:pt x="6489" y="30160"/>
                  </a:lnTo>
                  <a:lnTo>
                    <a:pt x="6582" y="30142"/>
                  </a:lnTo>
                  <a:lnTo>
                    <a:pt x="6769" y="30142"/>
                  </a:lnTo>
                  <a:lnTo>
                    <a:pt x="6844" y="30160"/>
                  </a:lnTo>
                  <a:lnTo>
                    <a:pt x="6938" y="30198"/>
                  </a:lnTo>
                  <a:lnTo>
                    <a:pt x="7012" y="30254"/>
                  </a:lnTo>
                  <a:lnTo>
                    <a:pt x="7143" y="30347"/>
                  </a:lnTo>
                  <a:lnTo>
                    <a:pt x="7293" y="30403"/>
                  </a:lnTo>
                  <a:lnTo>
                    <a:pt x="7424" y="30441"/>
                  </a:lnTo>
                  <a:lnTo>
                    <a:pt x="7573" y="30478"/>
                  </a:lnTo>
                  <a:lnTo>
                    <a:pt x="7723" y="30478"/>
                  </a:lnTo>
                  <a:lnTo>
                    <a:pt x="7872" y="30459"/>
                  </a:lnTo>
                  <a:lnTo>
                    <a:pt x="8022" y="30422"/>
                  </a:lnTo>
                  <a:lnTo>
                    <a:pt x="8153" y="30366"/>
                  </a:lnTo>
                  <a:lnTo>
                    <a:pt x="8433" y="30235"/>
                  </a:lnTo>
                  <a:lnTo>
                    <a:pt x="8527" y="30198"/>
                  </a:lnTo>
                  <a:lnTo>
                    <a:pt x="8620" y="30198"/>
                  </a:lnTo>
                  <a:lnTo>
                    <a:pt x="8714" y="30216"/>
                  </a:lnTo>
                  <a:lnTo>
                    <a:pt x="8807" y="30254"/>
                  </a:lnTo>
                  <a:lnTo>
                    <a:pt x="9013" y="30385"/>
                  </a:lnTo>
                  <a:lnTo>
                    <a:pt x="9237" y="30497"/>
                  </a:lnTo>
                  <a:lnTo>
                    <a:pt x="9462" y="30572"/>
                  </a:lnTo>
                  <a:lnTo>
                    <a:pt x="9686" y="30646"/>
                  </a:lnTo>
                  <a:lnTo>
                    <a:pt x="9911" y="30702"/>
                  </a:lnTo>
                  <a:lnTo>
                    <a:pt x="10154" y="30740"/>
                  </a:lnTo>
                  <a:lnTo>
                    <a:pt x="10397" y="30759"/>
                  </a:lnTo>
                  <a:lnTo>
                    <a:pt x="10621" y="30740"/>
                  </a:lnTo>
                  <a:lnTo>
                    <a:pt x="10864" y="30721"/>
                  </a:lnTo>
                  <a:lnTo>
                    <a:pt x="11089" y="30684"/>
                  </a:lnTo>
                  <a:lnTo>
                    <a:pt x="11313" y="30628"/>
                  </a:lnTo>
                  <a:lnTo>
                    <a:pt x="11556" y="30534"/>
                  </a:lnTo>
                  <a:lnTo>
                    <a:pt x="11762" y="30441"/>
                  </a:lnTo>
                  <a:lnTo>
                    <a:pt x="11986" y="30328"/>
                  </a:lnTo>
                  <a:lnTo>
                    <a:pt x="12173" y="30198"/>
                  </a:lnTo>
                  <a:lnTo>
                    <a:pt x="12379" y="30029"/>
                  </a:lnTo>
                  <a:lnTo>
                    <a:pt x="15221" y="27580"/>
                  </a:lnTo>
                  <a:lnTo>
                    <a:pt x="15277" y="27524"/>
                  </a:lnTo>
                  <a:lnTo>
                    <a:pt x="15333" y="27468"/>
                  </a:lnTo>
                  <a:lnTo>
                    <a:pt x="15370" y="27393"/>
                  </a:lnTo>
                  <a:lnTo>
                    <a:pt x="15389" y="27318"/>
                  </a:lnTo>
                  <a:lnTo>
                    <a:pt x="15389" y="27243"/>
                  </a:lnTo>
                  <a:lnTo>
                    <a:pt x="15389" y="27169"/>
                  </a:lnTo>
                  <a:lnTo>
                    <a:pt x="15352" y="27038"/>
                  </a:lnTo>
                  <a:lnTo>
                    <a:pt x="15296" y="26907"/>
                  </a:lnTo>
                  <a:lnTo>
                    <a:pt x="15240" y="26851"/>
                  </a:lnTo>
                  <a:lnTo>
                    <a:pt x="15183" y="26795"/>
                  </a:lnTo>
                  <a:lnTo>
                    <a:pt x="15109" y="26776"/>
                  </a:lnTo>
                  <a:lnTo>
                    <a:pt x="15034" y="26738"/>
                  </a:lnTo>
                  <a:lnTo>
                    <a:pt x="14959" y="26720"/>
                  </a:lnTo>
                  <a:lnTo>
                    <a:pt x="14884" y="26720"/>
                  </a:lnTo>
                  <a:lnTo>
                    <a:pt x="13818" y="26776"/>
                  </a:lnTo>
                  <a:lnTo>
                    <a:pt x="13781" y="26776"/>
                  </a:lnTo>
                  <a:lnTo>
                    <a:pt x="13762" y="26738"/>
                  </a:lnTo>
                  <a:lnTo>
                    <a:pt x="13762" y="26720"/>
                  </a:lnTo>
                  <a:lnTo>
                    <a:pt x="13781" y="26682"/>
                  </a:lnTo>
                  <a:lnTo>
                    <a:pt x="14566" y="25972"/>
                  </a:lnTo>
                  <a:lnTo>
                    <a:pt x="14959" y="25579"/>
                  </a:lnTo>
                  <a:lnTo>
                    <a:pt x="15333" y="25149"/>
                  </a:lnTo>
                  <a:lnTo>
                    <a:pt x="15651" y="24719"/>
                  </a:lnTo>
                  <a:lnTo>
                    <a:pt x="15950" y="24233"/>
                  </a:lnTo>
                  <a:lnTo>
                    <a:pt x="16212" y="23747"/>
                  </a:lnTo>
                  <a:lnTo>
                    <a:pt x="16436" y="23242"/>
                  </a:lnTo>
                  <a:lnTo>
                    <a:pt x="16623" y="22718"/>
                  </a:lnTo>
                  <a:lnTo>
                    <a:pt x="16754" y="22176"/>
                  </a:lnTo>
                  <a:lnTo>
                    <a:pt x="16773" y="22008"/>
                  </a:lnTo>
                  <a:lnTo>
                    <a:pt x="16735" y="21877"/>
                  </a:lnTo>
                  <a:lnTo>
                    <a:pt x="16679" y="21746"/>
                  </a:lnTo>
                  <a:lnTo>
                    <a:pt x="16586" y="21634"/>
                  </a:lnTo>
                  <a:lnTo>
                    <a:pt x="16474" y="21540"/>
                  </a:lnTo>
                  <a:lnTo>
                    <a:pt x="16343" y="21484"/>
                  </a:lnTo>
                  <a:lnTo>
                    <a:pt x="16193" y="21466"/>
                  </a:lnTo>
                  <a:lnTo>
                    <a:pt x="16044" y="21484"/>
                  </a:lnTo>
                  <a:lnTo>
                    <a:pt x="15165" y="21727"/>
                  </a:lnTo>
                  <a:lnTo>
                    <a:pt x="15146" y="21727"/>
                  </a:lnTo>
                  <a:lnTo>
                    <a:pt x="15109" y="21709"/>
                  </a:lnTo>
                  <a:lnTo>
                    <a:pt x="15109" y="21690"/>
                  </a:lnTo>
                  <a:lnTo>
                    <a:pt x="15109" y="21653"/>
                  </a:lnTo>
                  <a:lnTo>
                    <a:pt x="15688" y="20699"/>
                  </a:lnTo>
                  <a:lnTo>
                    <a:pt x="15931" y="20269"/>
                  </a:lnTo>
                  <a:lnTo>
                    <a:pt x="16156" y="19839"/>
                  </a:lnTo>
                  <a:lnTo>
                    <a:pt x="16343" y="19390"/>
                  </a:lnTo>
                  <a:lnTo>
                    <a:pt x="16511" y="18941"/>
                  </a:lnTo>
                  <a:lnTo>
                    <a:pt x="16661" y="18474"/>
                  </a:lnTo>
                  <a:lnTo>
                    <a:pt x="16791" y="18006"/>
                  </a:lnTo>
                  <a:lnTo>
                    <a:pt x="16885" y="17520"/>
                  </a:lnTo>
                  <a:lnTo>
                    <a:pt x="16960" y="17034"/>
                  </a:lnTo>
                  <a:lnTo>
                    <a:pt x="16960" y="16903"/>
                  </a:lnTo>
                  <a:lnTo>
                    <a:pt x="16922" y="16772"/>
                  </a:lnTo>
                  <a:lnTo>
                    <a:pt x="16848" y="16660"/>
                  </a:lnTo>
                  <a:lnTo>
                    <a:pt x="16754" y="16585"/>
                  </a:lnTo>
                  <a:lnTo>
                    <a:pt x="16642" y="16511"/>
                  </a:lnTo>
                  <a:lnTo>
                    <a:pt x="16511" y="16492"/>
                  </a:lnTo>
                  <a:lnTo>
                    <a:pt x="16380" y="16492"/>
                  </a:lnTo>
                  <a:lnTo>
                    <a:pt x="16249" y="16548"/>
                  </a:lnTo>
                  <a:lnTo>
                    <a:pt x="15501" y="16941"/>
                  </a:lnTo>
                  <a:lnTo>
                    <a:pt x="15464" y="16959"/>
                  </a:lnTo>
                  <a:lnTo>
                    <a:pt x="15445" y="16941"/>
                  </a:lnTo>
                  <a:lnTo>
                    <a:pt x="15427" y="16922"/>
                  </a:lnTo>
                  <a:lnTo>
                    <a:pt x="15427" y="16885"/>
                  </a:lnTo>
                  <a:lnTo>
                    <a:pt x="16044" y="14828"/>
                  </a:lnTo>
                  <a:lnTo>
                    <a:pt x="16137" y="14454"/>
                  </a:lnTo>
                  <a:lnTo>
                    <a:pt x="16231" y="14080"/>
                  </a:lnTo>
                  <a:lnTo>
                    <a:pt x="16305" y="13706"/>
                  </a:lnTo>
                  <a:lnTo>
                    <a:pt x="16361" y="13313"/>
                  </a:lnTo>
                  <a:lnTo>
                    <a:pt x="16418" y="12939"/>
                  </a:lnTo>
                  <a:lnTo>
                    <a:pt x="16455" y="12547"/>
                  </a:lnTo>
                  <a:lnTo>
                    <a:pt x="16474" y="12173"/>
                  </a:lnTo>
                  <a:lnTo>
                    <a:pt x="16474" y="11780"/>
                  </a:lnTo>
                  <a:lnTo>
                    <a:pt x="16455" y="11649"/>
                  </a:lnTo>
                  <a:lnTo>
                    <a:pt x="16399" y="11518"/>
                  </a:lnTo>
                  <a:lnTo>
                    <a:pt x="16324" y="11425"/>
                  </a:lnTo>
                  <a:lnTo>
                    <a:pt x="16212" y="11350"/>
                  </a:lnTo>
                  <a:lnTo>
                    <a:pt x="16100" y="11312"/>
                  </a:lnTo>
                  <a:lnTo>
                    <a:pt x="15969" y="11294"/>
                  </a:lnTo>
                  <a:lnTo>
                    <a:pt x="15838" y="11312"/>
                  </a:lnTo>
                  <a:lnTo>
                    <a:pt x="15707" y="11387"/>
                  </a:lnTo>
                  <a:lnTo>
                    <a:pt x="14940" y="11911"/>
                  </a:lnTo>
                  <a:lnTo>
                    <a:pt x="14884" y="11911"/>
                  </a:lnTo>
                  <a:lnTo>
                    <a:pt x="14866" y="11873"/>
                  </a:lnTo>
                  <a:lnTo>
                    <a:pt x="14866" y="11855"/>
                  </a:lnTo>
                  <a:lnTo>
                    <a:pt x="15183" y="10546"/>
                  </a:lnTo>
                  <a:lnTo>
                    <a:pt x="15296" y="10097"/>
                  </a:lnTo>
                  <a:lnTo>
                    <a:pt x="15389" y="9630"/>
                  </a:lnTo>
                  <a:lnTo>
                    <a:pt x="15464" y="9181"/>
                  </a:lnTo>
                  <a:lnTo>
                    <a:pt x="15520" y="8713"/>
                  </a:lnTo>
                  <a:lnTo>
                    <a:pt x="15576" y="8265"/>
                  </a:lnTo>
                  <a:lnTo>
                    <a:pt x="15614" y="7797"/>
                  </a:lnTo>
                  <a:lnTo>
                    <a:pt x="15632" y="7330"/>
                  </a:lnTo>
                  <a:lnTo>
                    <a:pt x="15632" y="6862"/>
                  </a:lnTo>
                  <a:lnTo>
                    <a:pt x="15632" y="6750"/>
                  </a:lnTo>
                  <a:lnTo>
                    <a:pt x="15576" y="6619"/>
                  </a:lnTo>
                  <a:lnTo>
                    <a:pt x="15501" y="6526"/>
                  </a:lnTo>
                  <a:lnTo>
                    <a:pt x="15408" y="6451"/>
                  </a:lnTo>
                  <a:lnTo>
                    <a:pt x="15314" y="6414"/>
                  </a:lnTo>
                  <a:lnTo>
                    <a:pt x="15202" y="6376"/>
                  </a:lnTo>
                  <a:lnTo>
                    <a:pt x="15071" y="6376"/>
                  </a:lnTo>
                  <a:lnTo>
                    <a:pt x="14940" y="6414"/>
                  </a:lnTo>
                  <a:lnTo>
                    <a:pt x="13688" y="6993"/>
                  </a:lnTo>
                  <a:lnTo>
                    <a:pt x="13650" y="6993"/>
                  </a:lnTo>
                  <a:lnTo>
                    <a:pt x="13632" y="6975"/>
                  </a:lnTo>
                  <a:lnTo>
                    <a:pt x="13613" y="6956"/>
                  </a:lnTo>
                  <a:lnTo>
                    <a:pt x="13613" y="6918"/>
                  </a:lnTo>
                  <a:lnTo>
                    <a:pt x="13781" y="6451"/>
                  </a:lnTo>
                  <a:lnTo>
                    <a:pt x="13912" y="5984"/>
                  </a:lnTo>
                  <a:lnTo>
                    <a:pt x="14024" y="5497"/>
                  </a:lnTo>
                  <a:lnTo>
                    <a:pt x="14118" y="5011"/>
                  </a:lnTo>
                  <a:lnTo>
                    <a:pt x="14192" y="4525"/>
                  </a:lnTo>
                  <a:lnTo>
                    <a:pt x="14249" y="4039"/>
                  </a:lnTo>
                  <a:lnTo>
                    <a:pt x="14286" y="3534"/>
                  </a:lnTo>
                  <a:lnTo>
                    <a:pt x="14286" y="3048"/>
                  </a:lnTo>
                  <a:lnTo>
                    <a:pt x="14286" y="2954"/>
                  </a:lnTo>
                  <a:lnTo>
                    <a:pt x="14267" y="2824"/>
                  </a:lnTo>
                  <a:lnTo>
                    <a:pt x="14211" y="2693"/>
                  </a:lnTo>
                  <a:lnTo>
                    <a:pt x="14136" y="2599"/>
                  </a:lnTo>
                  <a:lnTo>
                    <a:pt x="14024" y="2524"/>
                  </a:lnTo>
                  <a:lnTo>
                    <a:pt x="13893" y="2487"/>
                  </a:lnTo>
                  <a:lnTo>
                    <a:pt x="13762" y="2468"/>
                  </a:lnTo>
                  <a:lnTo>
                    <a:pt x="13632" y="2506"/>
                  </a:lnTo>
                  <a:lnTo>
                    <a:pt x="13501" y="2562"/>
                  </a:lnTo>
                  <a:lnTo>
                    <a:pt x="12360" y="3441"/>
                  </a:lnTo>
                  <a:lnTo>
                    <a:pt x="12323" y="3459"/>
                  </a:lnTo>
                  <a:lnTo>
                    <a:pt x="12304" y="3459"/>
                  </a:lnTo>
                  <a:lnTo>
                    <a:pt x="12285" y="3441"/>
                  </a:lnTo>
                  <a:lnTo>
                    <a:pt x="12267" y="3422"/>
                  </a:lnTo>
                  <a:lnTo>
                    <a:pt x="11107" y="318"/>
                  </a:lnTo>
                  <a:lnTo>
                    <a:pt x="11032" y="187"/>
                  </a:lnTo>
                  <a:lnTo>
                    <a:pt x="10939" y="94"/>
                  </a:lnTo>
                  <a:lnTo>
                    <a:pt x="10827" y="19"/>
                  </a:lnTo>
                  <a:lnTo>
                    <a:pt x="10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3330675" y="2173400"/>
              <a:ext cx="151025" cy="178575"/>
            </a:xfrm>
            <a:custGeom>
              <a:avLst/>
              <a:gdLst/>
              <a:ahLst/>
              <a:cxnLst/>
              <a:rect l="l" t="t" r="r" b="b"/>
              <a:pathLst>
                <a:path w="6041" h="7143" extrusionOk="0">
                  <a:moveTo>
                    <a:pt x="4320" y="0"/>
                  </a:moveTo>
                  <a:lnTo>
                    <a:pt x="4208" y="19"/>
                  </a:lnTo>
                  <a:lnTo>
                    <a:pt x="4096" y="38"/>
                  </a:lnTo>
                  <a:lnTo>
                    <a:pt x="3984" y="75"/>
                  </a:lnTo>
                  <a:lnTo>
                    <a:pt x="3890" y="131"/>
                  </a:lnTo>
                  <a:lnTo>
                    <a:pt x="3778" y="187"/>
                  </a:lnTo>
                  <a:lnTo>
                    <a:pt x="3703" y="281"/>
                  </a:lnTo>
                  <a:lnTo>
                    <a:pt x="3610" y="356"/>
                  </a:lnTo>
                  <a:lnTo>
                    <a:pt x="3554" y="449"/>
                  </a:lnTo>
                  <a:lnTo>
                    <a:pt x="3498" y="561"/>
                  </a:lnTo>
                  <a:lnTo>
                    <a:pt x="3460" y="655"/>
                  </a:lnTo>
                  <a:lnTo>
                    <a:pt x="3423" y="767"/>
                  </a:lnTo>
                  <a:lnTo>
                    <a:pt x="3423" y="879"/>
                  </a:lnTo>
                  <a:lnTo>
                    <a:pt x="3423" y="1010"/>
                  </a:lnTo>
                  <a:lnTo>
                    <a:pt x="3423" y="1272"/>
                  </a:lnTo>
                  <a:lnTo>
                    <a:pt x="2750" y="973"/>
                  </a:lnTo>
                  <a:lnTo>
                    <a:pt x="2637" y="916"/>
                  </a:lnTo>
                  <a:lnTo>
                    <a:pt x="2488" y="898"/>
                  </a:lnTo>
                  <a:lnTo>
                    <a:pt x="2357" y="879"/>
                  </a:lnTo>
                  <a:lnTo>
                    <a:pt x="2226" y="898"/>
                  </a:lnTo>
                  <a:lnTo>
                    <a:pt x="2095" y="916"/>
                  </a:lnTo>
                  <a:lnTo>
                    <a:pt x="1964" y="973"/>
                  </a:lnTo>
                  <a:lnTo>
                    <a:pt x="1852" y="1029"/>
                  </a:lnTo>
                  <a:lnTo>
                    <a:pt x="1740" y="1122"/>
                  </a:lnTo>
                  <a:lnTo>
                    <a:pt x="1646" y="1216"/>
                  </a:lnTo>
                  <a:lnTo>
                    <a:pt x="1572" y="1328"/>
                  </a:lnTo>
                  <a:lnTo>
                    <a:pt x="1497" y="1440"/>
                  </a:lnTo>
                  <a:lnTo>
                    <a:pt x="1459" y="1571"/>
                  </a:lnTo>
                  <a:lnTo>
                    <a:pt x="1422" y="1702"/>
                  </a:lnTo>
                  <a:lnTo>
                    <a:pt x="1422" y="1833"/>
                  </a:lnTo>
                  <a:lnTo>
                    <a:pt x="1441" y="1982"/>
                  </a:lnTo>
                  <a:lnTo>
                    <a:pt x="1478" y="2113"/>
                  </a:lnTo>
                  <a:lnTo>
                    <a:pt x="1628" y="2581"/>
                  </a:lnTo>
                  <a:lnTo>
                    <a:pt x="1179" y="2450"/>
                  </a:lnTo>
                  <a:lnTo>
                    <a:pt x="1067" y="2431"/>
                  </a:lnTo>
                  <a:lnTo>
                    <a:pt x="842" y="2431"/>
                  </a:lnTo>
                  <a:lnTo>
                    <a:pt x="730" y="2450"/>
                  </a:lnTo>
                  <a:lnTo>
                    <a:pt x="637" y="2468"/>
                  </a:lnTo>
                  <a:lnTo>
                    <a:pt x="525" y="2525"/>
                  </a:lnTo>
                  <a:lnTo>
                    <a:pt x="431" y="2562"/>
                  </a:lnTo>
                  <a:lnTo>
                    <a:pt x="338" y="2637"/>
                  </a:lnTo>
                  <a:lnTo>
                    <a:pt x="263" y="2711"/>
                  </a:lnTo>
                  <a:lnTo>
                    <a:pt x="188" y="2805"/>
                  </a:lnTo>
                  <a:lnTo>
                    <a:pt x="132" y="2898"/>
                  </a:lnTo>
                  <a:lnTo>
                    <a:pt x="76" y="2992"/>
                  </a:lnTo>
                  <a:lnTo>
                    <a:pt x="38" y="3104"/>
                  </a:lnTo>
                  <a:lnTo>
                    <a:pt x="20" y="3198"/>
                  </a:lnTo>
                  <a:lnTo>
                    <a:pt x="1" y="3310"/>
                  </a:lnTo>
                  <a:lnTo>
                    <a:pt x="1" y="3422"/>
                  </a:lnTo>
                  <a:lnTo>
                    <a:pt x="38" y="3889"/>
                  </a:lnTo>
                  <a:lnTo>
                    <a:pt x="57" y="4170"/>
                  </a:lnTo>
                  <a:lnTo>
                    <a:pt x="113" y="4432"/>
                  </a:lnTo>
                  <a:lnTo>
                    <a:pt x="169" y="4693"/>
                  </a:lnTo>
                  <a:lnTo>
                    <a:pt x="263" y="4955"/>
                  </a:lnTo>
                  <a:lnTo>
                    <a:pt x="375" y="5198"/>
                  </a:lnTo>
                  <a:lnTo>
                    <a:pt x="487" y="5441"/>
                  </a:lnTo>
                  <a:lnTo>
                    <a:pt x="637" y="5666"/>
                  </a:lnTo>
                  <a:lnTo>
                    <a:pt x="786" y="5890"/>
                  </a:lnTo>
                  <a:lnTo>
                    <a:pt x="1590" y="6919"/>
                  </a:lnTo>
                  <a:lnTo>
                    <a:pt x="1684" y="7012"/>
                  </a:lnTo>
                  <a:lnTo>
                    <a:pt x="1796" y="7087"/>
                  </a:lnTo>
                  <a:lnTo>
                    <a:pt x="1908" y="7124"/>
                  </a:lnTo>
                  <a:lnTo>
                    <a:pt x="2039" y="7143"/>
                  </a:lnTo>
                  <a:lnTo>
                    <a:pt x="2133" y="7124"/>
                  </a:lnTo>
                  <a:lnTo>
                    <a:pt x="2226" y="7106"/>
                  </a:lnTo>
                  <a:lnTo>
                    <a:pt x="2320" y="7068"/>
                  </a:lnTo>
                  <a:lnTo>
                    <a:pt x="2394" y="7012"/>
                  </a:lnTo>
                  <a:lnTo>
                    <a:pt x="2488" y="6937"/>
                  </a:lnTo>
                  <a:lnTo>
                    <a:pt x="2544" y="6844"/>
                  </a:lnTo>
                  <a:lnTo>
                    <a:pt x="2600" y="6732"/>
                  </a:lnTo>
                  <a:lnTo>
                    <a:pt x="2619" y="6638"/>
                  </a:lnTo>
                  <a:lnTo>
                    <a:pt x="2619" y="6526"/>
                  </a:lnTo>
                  <a:lnTo>
                    <a:pt x="2600" y="6414"/>
                  </a:lnTo>
                  <a:lnTo>
                    <a:pt x="2563" y="6302"/>
                  </a:lnTo>
                  <a:lnTo>
                    <a:pt x="2507" y="6208"/>
                  </a:lnTo>
                  <a:lnTo>
                    <a:pt x="1702" y="5180"/>
                  </a:lnTo>
                  <a:lnTo>
                    <a:pt x="1590" y="5030"/>
                  </a:lnTo>
                  <a:lnTo>
                    <a:pt x="1497" y="4880"/>
                  </a:lnTo>
                  <a:lnTo>
                    <a:pt x="1422" y="4712"/>
                  </a:lnTo>
                  <a:lnTo>
                    <a:pt x="1347" y="4544"/>
                  </a:lnTo>
                  <a:lnTo>
                    <a:pt x="1291" y="4357"/>
                  </a:lnTo>
                  <a:lnTo>
                    <a:pt x="1235" y="4189"/>
                  </a:lnTo>
                  <a:lnTo>
                    <a:pt x="1198" y="4002"/>
                  </a:lnTo>
                  <a:lnTo>
                    <a:pt x="1179" y="3815"/>
                  </a:lnTo>
                  <a:lnTo>
                    <a:pt x="1179" y="3646"/>
                  </a:lnTo>
                  <a:lnTo>
                    <a:pt x="1702" y="3796"/>
                  </a:lnTo>
                  <a:lnTo>
                    <a:pt x="1833" y="3815"/>
                  </a:lnTo>
                  <a:lnTo>
                    <a:pt x="2076" y="3815"/>
                  </a:lnTo>
                  <a:lnTo>
                    <a:pt x="2207" y="3777"/>
                  </a:lnTo>
                  <a:lnTo>
                    <a:pt x="2320" y="3740"/>
                  </a:lnTo>
                  <a:lnTo>
                    <a:pt x="2432" y="3684"/>
                  </a:lnTo>
                  <a:lnTo>
                    <a:pt x="2544" y="3609"/>
                  </a:lnTo>
                  <a:lnTo>
                    <a:pt x="2637" y="3534"/>
                  </a:lnTo>
                  <a:lnTo>
                    <a:pt x="2712" y="3422"/>
                  </a:lnTo>
                  <a:lnTo>
                    <a:pt x="2787" y="3329"/>
                  </a:lnTo>
                  <a:lnTo>
                    <a:pt x="2824" y="3216"/>
                  </a:lnTo>
                  <a:lnTo>
                    <a:pt x="2862" y="3085"/>
                  </a:lnTo>
                  <a:lnTo>
                    <a:pt x="2880" y="2973"/>
                  </a:lnTo>
                  <a:lnTo>
                    <a:pt x="2880" y="2842"/>
                  </a:lnTo>
                  <a:lnTo>
                    <a:pt x="2880" y="2711"/>
                  </a:lnTo>
                  <a:lnTo>
                    <a:pt x="2843" y="2581"/>
                  </a:lnTo>
                  <a:lnTo>
                    <a:pt x="2731" y="2225"/>
                  </a:lnTo>
                  <a:lnTo>
                    <a:pt x="3273" y="2468"/>
                  </a:lnTo>
                  <a:lnTo>
                    <a:pt x="3385" y="2525"/>
                  </a:lnTo>
                  <a:lnTo>
                    <a:pt x="3498" y="2543"/>
                  </a:lnTo>
                  <a:lnTo>
                    <a:pt x="3628" y="2562"/>
                  </a:lnTo>
                  <a:lnTo>
                    <a:pt x="3741" y="2562"/>
                  </a:lnTo>
                  <a:lnTo>
                    <a:pt x="3871" y="2543"/>
                  </a:lnTo>
                  <a:lnTo>
                    <a:pt x="3984" y="2506"/>
                  </a:lnTo>
                  <a:lnTo>
                    <a:pt x="4096" y="2468"/>
                  </a:lnTo>
                  <a:lnTo>
                    <a:pt x="4189" y="2394"/>
                  </a:lnTo>
                  <a:lnTo>
                    <a:pt x="4302" y="2319"/>
                  </a:lnTo>
                  <a:lnTo>
                    <a:pt x="4376" y="2244"/>
                  </a:lnTo>
                  <a:lnTo>
                    <a:pt x="4451" y="2151"/>
                  </a:lnTo>
                  <a:lnTo>
                    <a:pt x="4507" y="2038"/>
                  </a:lnTo>
                  <a:lnTo>
                    <a:pt x="4563" y="1926"/>
                  </a:lnTo>
                  <a:lnTo>
                    <a:pt x="4582" y="1814"/>
                  </a:lnTo>
                  <a:lnTo>
                    <a:pt x="4601" y="1683"/>
                  </a:lnTo>
                  <a:lnTo>
                    <a:pt x="4601" y="1571"/>
                  </a:lnTo>
                  <a:lnTo>
                    <a:pt x="4582" y="1253"/>
                  </a:lnTo>
                  <a:lnTo>
                    <a:pt x="5274" y="1496"/>
                  </a:lnTo>
                  <a:lnTo>
                    <a:pt x="5386" y="1515"/>
                  </a:lnTo>
                  <a:lnTo>
                    <a:pt x="5498" y="1515"/>
                  </a:lnTo>
                  <a:lnTo>
                    <a:pt x="5610" y="1496"/>
                  </a:lnTo>
                  <a:lnTo>
                    <a:pt x="5704" y="1459"/>
                  </a:lnTo>
                  <a:lnTo>
                    <a:pt x="5797" y="1403"/>
                  </a:lnTo>
                  <a:lnTo>
                    <a:pt x="5891" y="1328"/>
                  </a:lnTo>
                  <a:lnTo>
                    <a:pt x="5947" y="1234"/>
                  </a:lnTo>
                  <a:lnTo>
                    <a:pt x="6003" y="1141"/>
                  </a:lnTo>
                  <a:lnTo>
                    <a:pt x="6040" y="1029"/>
                  </a:lnTo>
                  <a:lnTo>
                    <a:pt x="6040" y="916"/>
                  </a:lnTo>
                  <a:lnTo>
                    <a:pt x="6022" y="804"/>
                  </a:lnTo>
                  <a:lnTo>
                    <a:pt x="5984" y="692"/>
                  </a:lnTo>
                  <a:lnTo>
                    <a:pt x="5928" y="599"/>
                  </a:lnTo>
                  <a:lnTo>
                    <a:pt x="5853" y="524"/>
                  </a:lnTo>
                  <a:lnTo>
                    <a:pt x="5760" y="449"/>
                  </a:lnTo>
                  <a:lnTo>
                    <a:pt x="5648" y="393"/>
                  </a:lnTo>
                  <a:lnTo>
                    <a:pt x="4657" y="56"/>
                  </a:lnTo>
                  <a:lnTo>
                    <a:pt x="4545" y="19"/>
                  </a:lnTo>
                  <a:lnTo>
                    <a:pt x="4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3442875" y="1873300"/>
              <a:ext cx="170650" cy="184650"/>
            </a:xfrm>
            <a:custGeom>
              <a:avLst/>
              <a:gdLst/>
              <a:ahLst/>
              <a:cxnLst/>
              <a:rect l="l" t="t" r="r" b="b"/>
              <a:pathLst>
                <a:path w="6826" h="7386" extrusionOk="0">
                  <a:moveTo>
                    <a:pt x="3123" y="0"/>
                  </a:moveTo>
                  <a:lnTo>
                    <a:pt x="3011" y="19"/>
                  </a:lnTo>
                  <a:lnTo>
                    <a:pt x="2899" y="56"/>
                  </a:lnTo>
                  <a:lnTo>
                    <a:pt x="2805" y="112"/>
                  </a:lnTo>
                  <a:lnTo>
                    <a:pt x="2618" y="224"/>
                  </a:lnTo>
                  <a:lnTo>
                    <a:pt x="2319" y="393"/>
                  </a:lnTo>
                  <a:lnTo>
                    <a:pt x="2020" y="580"/>
                  </a:lnTo>
                  <a:lnTo>
                    <a:pt x="1739" y="785"/>
                  </a:lnTo>
                  <a:lnTo>
                    <a:pt x="1459" y="991"/>
                  </a:lnTo>
                  <a:lnTo>
                    <a:pt x="1197" y="1197"/>
                  </a:lnTo>
                  <a:lnTo>
                    <a:pt x="935" y="1421"/>
                  </a:lnTo>
                  <a:lnTo>
                    <a:pt x="674" y="1664"/>
                  </a:lnTo>
                  <a:lnTo>
                    <a:pt x="431" y="1889"/>
                  </a:lnTo>
                  <a:lnTo>
                    <a:pt x="169" y="2150"/>
                  </a:lnTo>
                  <a:lnTo>
                    <a:pt x="94" y="2244"/>
                  </a:lnTo>
                  <a:lnTo>
                    <a:pt x="57" y="2337"/>
                  </a:lnTo>
                  <a:lnTo>
                    <a:pt x="19" y="2450"/>
                  </a:lnTo>
                  <a:lnTo>
                    <a:pt x="1" y="2562"/>
                  </a:lnTo>
                  <a:lnTo>
                    <a:pt x="19" y="2674"/>
                  </a:lnTo>
                  <a:lnTo>
                    <a:pt x="57" y="2767"/>
                  </a:lnTo>
                  <a:lnTo>
                    <a:pt x="94" y="2880"/>
                  </a:lnTo>
                  <a:lnTo>
                    <a:pt x="169" y="2954"/>
                  </a:lnTo>
                  <a:lnTo>
                    <a:pt x="262" y="3029"/>
                  </a:lnTo>
                  <a:lnTo>
                    <a:pt x="374" y="3085"/>
                  </a:lnTo>
                  <a:lnTo>
                    <a:pt x="468" y="3123"/>
                  </a:lnTo>
                  <a:lnTo>
                    <a:pt x="580" y="3141"/>
                  </a:lnTo>
                  <a:lnTo>
                    <a:pt x="692" y="3123"/>
                  </a:lnTo>
                  <a:lnTo>
                    <a:pt x="805" y="3085"/>
                  </a:lnTo>
                  <a:lnTo>
                    <a:pt x="898" y="3029"/>
                  </a:lnTo>
                  <a:lnTo>
                    <a:pt x="992" y="2954"/>
                  </a:lnTo>
                  <a:lnTo>
                    <a:pt x="1235" y="2711"/>
                  </a:lnTo>
                  <a:lnTo>
                    <a:pt x="1646" y="2337"/>
                  </a:lnTo>
                  <a:lnTo>
                    <a:pt x="2076" y="1982"/>
                  </a:lnTo>
                  <a:lnTo>
                    <a:pt x="2525" y="1645"/>
                  </a:lnTo>
                  <a:lnTo>
                    <a:pt x="2992" y="1346"/>
                  </a:lnTo>
                  <a:lnTo>
                    <a:pt x="3067" y="2730"/>
                  </a:lnTo>
                  <a:lnTo>
                    <a:pt x="3067" y="2842"/>
                  </a:lnTo>
                  <a:lnTo>
                    <a:pt x="3104" y="2954"/>
                  </a:lnTo>
                  <a:lnTo>
                    <a:pt x="3142" y="3048"/>
                  </a:lnTo>
                  <a:lnTo>
                    <a:pt x="3198" y="3160"/>
                  </a:lnTo>
                  <a:lnTo>
                    <a:pt x="3254" y="3235"/>
                  </a:lnTo>
                  <a:lnTo>
                    <a:pt x="3329" y="3328"/>
                  </a:lnTo>
                  <a:lnTo>
                    <a:pt x="3422" y="3403"/>
                  </a:lnTo>
                  <a:lnTo>
                    <a:pt x="3516" y="3459"/>
                  </a:lnTo>
                  <a:lnTo>
                    <a:pt x="3628" y="3515"/>
                  </a:lnTo>
                  <a:lnTo>
                    <a:pt x="3740" y="3534"/>
                  </a:lnTo>
                  <a:lnTo>
                    <a:pt x="3834" y="3553"/>
                  </a:lnTo>
                  <a:lnTo>
                    <a:pt x="3946" y="3571"/>
                  </a:lnTo>
                  <a:lnTo>
                    <a:pt x="4058" y="3553"/>
                  </a:lnTo>
                  <a:lnTo>
                    <a:pt x="4170" y="3534"/>
                  </a:lnTo>
                  <a:lnTo>
                    <a:pt x="4282" y="3497"/>
                  </a:lnTo>
                  <a:lnTo>
                    <a:pt x="4376" y="3459"/>
                  </a:lnTo>
                  <a:lnTo>
                    <a:pt x="4507" y="3366"/>
                  </a:lnTo>
                  <a:lnTo>
                    <a:pt x="4376" y="3814"/>
                  </a:lnTo>
                  <a:lnTo>
                    <a:pt x="4338" y="3927"/>
                  </a:lnTo>
                  <a:lnTo>
                    <a:pt x="4338" y="4039"/>
                  </a:lnTo>
                  <a:lnTo>
                    <a:pt x="4338" y="4151"/>
                  </a:lnTo>
                  <a:lnTo>
                    <a:pt x="4357" y="4263"/>
                  </a:lnTo>
                  <a:lnTo>
                    <a:pt x="4376" y="4375"/>
                  </a:lnTo>
                  <a:lnTo>
                    <a:pt x="4413" y="4469"/>
                  </a:lnTo>
                  <a:lnTo>
                    <a:pt x="4469" y="4562"/>
                  </a:lnTo>
                  <a:lnTo>
                    <a:pt x="4544" y="4656"/>
                  </a:lnTo>
                  <a:lnTo>
                    <a:pt x="4619" y="4731"/>
                  </a:lnTo>
                  <a:lnTo>
                    <a:pt x="4694" y="4805"/>
                  </a:lnTo>
                  <a:lnTo>
                    <a:pt x="4787" y="4862"/>
                  </a:lnTo>
                  <a:lnTo>
                    <a:pt x="4899" y="4918"/>
                  </a:lnTo>
                  <a:lnTo>
                    <a:pt x="4993" y="4955"/>
                  </a:lnTo>
                  <a:lnTo>
                    <a:pt x="5105" y="4974"/>
                  </a:lnTo>
                  <a:lnTo>
                    <a:pt x="5329" y="4974"/>
                  </a:lnTo>
                  <a:lnTo>
                    <a:pt x="5666" y="4918"/>
                  </a:lnTo>
                  <a:lnTo>
                    <a:pt x="5629" y="5236"/>
                  </a:lnTo>
                  <a:lnTo>
                    <a:pt x="5573" y="5553"/>
                  </a:lnTo>
                  <a:lnTo>
                    <a:pt x="5479" y="5871"/>
                  </a:lnTo>
                  <a:lnTo>
                    <a:pt x="5386" y="6170"/>
                  </a:lnTo>
                  <a:lnTo>
                    <a:pt x="5217" y="6600"/>
                  </a:lnTo>
                  <a:lnTo>
                    <a:pt x="5180" y="6713"/>
                  </a:lnTo>
                  <a:lnTo>
                    <a:pt x="5180" y="6825"/>
                  </a:lnTo>
                  <a:lnTo>
                    <a:pt x="5180" y="6937"/>
                  </a:lnTo>
                  <a:lnTo>
                    <a:pt x="5217" y="7049"/>
                  </a:lnTo>
                  <a:lnTo>
                    <a:pt x="5273" y="7143"/>
                  </a:lnTo>
                  <a:lnTo>
                    <a:pt x="5348" y="7218"/>
                  </a:lnTo>
                  <a:lnTo>
                    <a:pt x="5442" y="7292"/>
                  </a:lnTo>
                  <a:lnTo>
                    <a:pt x="5535" y="7348"/>
                  </a:lnTo>
                  <a:lnTo>
                    <a:pt x="5647" y="7386"/>
                  </a:lnTo>
                  <a:lnTo>
                    <a:pt x="5834" y="7386"/>
                  </a:lnTo>
                  <a:lnTo>
                    <a:pt x="5928" y="7367"/>
                  </a:lnTo>
                  <a:lnTo>
                    <a:pt x="6003" y="7330"/>
                  </a:lnTo>
                  <a:lnTo>
                    <a:pt x="6077" y="7292"/>
                  </a:lnTo>
                  <a:lnTo>
                    <a:pt x="6133" y="7236"/>
                  </a:lnTo>
                  <a:lnTo>
                    <a:pt x="6208" y="7180"/>
                  </a:lnTo>
                  <a:lnTo>
                    <a:pt x="6246" y="7105"/>
                  </a:lnTo>
                  <a:lnTo>
                    <a:pt x="6283" y="7012"/>
                  </a:lnTo>
                  <a:lnTo>
                    <a:pt x="6451" y="6582"/>
                  </a:lnTo>
                  <a:lnTo>
                    <a:pt x="6545" y="6357"/>
                  </a:lnTo>
                  <a:lnTo>
                    <a:pt x="6620" y="6114"/>
                  </a:lnTo>
                  <a:lnTo>
                    <a:pt x="6676" y="5871"/>
                  </a:lnTo>
                  <a:lnTo>
                    <a:pt x="6732" y="5628"/>
                  </a:lnTo>
                  <a:lnTo>
                    <a:pt x="6769" y="5366"/>
                  </a:lnTo>
                  <a:lnTo>
                    <a:pt x="6807" y="5123"/>
                  </a:lnTo>
                  <a:lnTo>
                    <a:pt x="6825" y="4862"/>
                  </a:lnTo>
                  <a:lnTo>
                    <a:pt x="6825" y="4618"/>
                  </a:lnTo>
                  <a:lnTo>
                    <a:pt x="6807" y="4432"/>
                  </a:lnTo>
                  <a:lnTo>
                    <a:pt x="6751" y="4245"/>
                  </a:lnTo>
                  <a:lnTo>
                    <a:pt x="6657" y="4095"/>
                  </a:lnTo>
                  <a:lnTo>
                    <a:pt x="6526" y="3945"/>
                  </a:lnTo>
                  <a:lnTo>
                    <a:pt x="6377" y="3852"/>
                  </a:lnTo>
                  <a:lnTo>
                    <a:pt x="6208" y="3777"/>
                  </a:lnTo>
                  <a:lnTo>
                    <a:pt x="6021" y="3740"/>
                  </a:lnTo>
                  <a:lnTo>
                    <a:pt x="5834" y="3740"/>
                  </a:lnTo>
                  <a:lnTo>
                    <a:pt x="5610" y="3777"/>
                  </a:lnTo>
                  <a:lnTo>
                    <a:pt x="5610" y="3777"/>
                  </a:lnTo>
                  <a:lnTo>
                    <a:pt x="5834" y="3067"/>
                  </a:lnTo>
                  <a:lnTo>
                    <a:pt x="5853" y="2936"/>
                  </a:lnTo>
                  <a:lnTo>
                    <a:pt x="5872" y="2805"/>
                  </a:lnTo>
                  <a:lnTo>
                    <a:pt x="5853" y="2674"/>
                  </a:lnTo>
                  <a:lnTo>
                    <a:pt x="5834" y="2543"/>
                  </a:lnTo>
                  <a:lnTo>
                    <a:pt x="5778" y="2412"/>
                  </a:lnTo>
                  <a:lnTo>
                    <a:pt x="5722" y="2300"/>
                  </a:lnTo>
                  <a:lnTo>
                    <a:pt x="5647" y="2206"/>
                  </a:lnTo>
                  <a:lnTo>
                    <a:pt x="5535" y="2113"/>
                  </a:lnTo>
                  <a:lnTo>
                    <a:pt x="5423" y="2038"/>
                  </a:lnTo>
                  <a:lnTo>
                    <a:pt x="5311" y="1963"/>
                  </a:lnTo>
                  <a:lnTo>
                    <a:pt x="5180" y="1926"/>
                  </a:lnTo>
                  <a:lnTo>
                    <a:pt x="5049" y="1907"/>
                  </a:lnTo>
                  <a:lnTo>
                    <a:pt x="4918" y="1907"/>
                  </a:lnTo>
                  <a:lnTo>
                    <a:pt x="4787" y="1926"/>
                  </a:lnTo>
                  <a:lnTo>
                    <a:pt x="4675" y="1963"/>
                  </a:lnTo>
                  <a:lnTo>
                    <a:pt x="4544" y="2019"/>
                  </a:lnTo>
                  <a:lnTo>
                    <a:pt x="4189" y="2225"/>
                  </a:lnTo>
                  <a:lnTo>
                    <a:pt x="4114" y="841"/>
                  </a:lnTo>
                  <a:lnTo>
                    <a:pt x="4114" y="729"/>
                  </a:lnTo>
                  <a:lnTo>
                    <a:pt x="4077" y="617"/>
                  </a:lnTo>
                  <a:lnTo>
                    <a:pt x="4039" y="505"/>
                  </a:lnTo>
                  <a:lnTo>
                    <a:pt x="3983" y="411"/>
                  </a:lnTo>
                  <a:lnTo>
                    <a:pt x="3927" y="318"/>
                  </a:lnTo>
                  <a:lnTo>
                    <a:pt x="3852" y="243"/>
                  </a:lnTo>
                  <a:lnTo>
                    <a:pt x="3759" y="168"/>
                  </a:lnTo>
                  <a:lnTo>
                    <a:pt x="3665" y="112"/>
                  </a:lnTo>
                  <a:lnTo>
                    <a:pt x="3553" y="56"/>
                  </a:lnTo>
                  <a:lnTo>
                    <a:pt x="3441" y="19"/>
                  </a:lnTo>
                  <a:lnTo>
                    <a:pt x="3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47"/>
          <p:cNvGrpSpPr/>
          <p:nvPr/>
        </p:nvGrpSpPr>
        <p:grpSpPr>
          <a:xfrm>
            <a:off x="1950350" y="1721238"/>
            <a:ext cx="342324" cy="365795"/>
            <a:chOff x="-3259825" y="2615100"/>
            <a:chExt cx="342324" cy="365795"/>
          </a:xfrm>
        </p:grpSpPr>
        <p:sp>
          <p:nvSpPr>
            <p:cNvPr id="3039" name="Google Shape;3039;p47"/>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4"/>
        <p:cNvGrpSpPr/>
        <p:nvPr/>
      </p:nvGrpSpPr>
      <p:grpSpPr>
        <a:xfrm>
          <a:off x="0" y="0"/>
          <a:ext cx="0" cy="0"/>
          <a:chOff x="0" y="0"/>
          <a:chExt cx="0" cy="0"/>
        </a:xfrm>
      </p:grpSpPr>
      <p:sp>
        <p:nvSpPr>
          <p:cNvPr id="3475" name="Google Shape;3475;p53"/>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Riferimenti</a:t>
            </a:r>
            <a:endParaRPr dirty="0"/>
          </a:p>
        </p:txBody>
      </p:sp>
      <p:sp>
        <p:nvSpPr>
          <p:cNvPr id="3476" name="Google Shape;3476;p53"/>
          <p:cNvSpPr txBox="1">
            <a:spLocks noGrp="1"/>
          </p:cNvSpPr>
          <p:nvPr>
            <p:ph type="body" idx="1"/>
          </p:nvPr>
        </p:nvSpPr>
        <p:spPr>
          <a:xfrm>
            <a:off x="927500" y="1665940"/>
            <a:ext cx="4306200" cy="2194500"/>
          </a:xfrm>
          <a:prstGeom prst="rect">
            <a:avLst/>
          </a:prstGeom>
        </p:spPr>
        <p:txBody>
          <a:bodyPr spcFirstLastPara="1" wrap="square" lIns="91425" tIns="91425" rIns="91425" bIns="91425" anchor="ctr" anchorCtr="0">
            <a:noAutofit/>
          </a:bodyPr>
          <a:lstStyle/>
          <a:p>
            <a:pPr marL="35999" lvl="0" indent="-101600" algn="l" rtl="0">
              <a:spcBef>
                <a:spcPts val="0"/>
              </a:spcBef>
              <a:spcAft>
                <a:spcPts val="0"/>
              </a:spcAft>
              <a:buSzPts val="1600"/>
              <a:buChar char="●"/>
            </a:pPr>
            <a:r>
              <a:rPr lang="it-IT" dirty="0"/>
              <a:t>  La documentazione è reperibile alla seguente repository </a:t>
            </a:r>
            <a:r>
              <a:rPr lang="it-IT" dirty="0" err="1"/>
              <a:t>Git</a:t>
            </a:r>
            <a:r>
              <a:rPr lang="it-IT" dirty="0"/>
              <a:t>-Hub: </a:t>
            </a:r>
            <a:r>
              <a:rPr lang="it-IT" dirty="0">
                <a:hlinkClick r:id="rId3"/>
              </a:rPr>
              <a:t>https://github.com/a-ture/WoodLot-Fia</a:t>
            </a:r>
            <a:r>
              <a:rPr lang="it-IT" dirty="0"/>
              <a:t> </a:t>
            </a:r>
          </a:p>
          <a:p>
            <a:pPr marL="0" lvl="0" indent="0" algn="l" rtl="0">
              <a:spcBef>
                <a:spcPts val="0"/>
              </a:spcBef>
              <a:spcAft>
                <a:spcPts val="0"/>
              </a:spcAft>
              <a:buSzPts val="1600"/>
              <a:buNone/>
            </a:pPr>
            <a:endParaRPr lang="it-IT" dirty="0"/>
          </a:p>
          <a:p>
            <a:pPr marL="35999" lvl="0" indent="-101600" algn="l" rtl="0">
              <a:spcBef>
                <a:spcPts val="0"/>
              </a:spcBef>
              <a:spcAft>
                <a:spcPts val="0"/>
              </a:spcAft>
              <a:buSzPts val="1600"/>
              <a:buChar char="●"/>
            </a:pPr>
            <a:r>
              <a:rPr lang="it-IT" dirty="0"/>
              <a:t> Maggiori dettagli sul funzionamento dell'applicativo </a:t>
            </a:r>
            <a:r>
              <a:rPr lang="it-IT" dirty="0" err="1"/>
              <a:t>WoodLot</a:t>
            </a:r>
            <a:r>
              <a:rPr lang="it-IT" dirty="0"/>
              <a:t> sono reperibili alla seguente repository </a:t>
            </a:r>
            <a:r>
              <a:rPr lang="it-IT" dirty="0" err="1"/>
              <a:t>Git</a:t>
            </a:r>
            <a:r>
              <a:rPr lang="it-IT" dirty="0"/>
              <a:t>-Hub:  https://</a:t>
            </a:r>
            <a:r>
              <a:rPr lang="it-IT" dirty="0" err="1"/>
              <a:t>github.com</a:t>
            </a:r>
            <a:r>
              <a:rPr lang="it-IT" dirty="0"/>
              <a:t>/</a:t>
            </a:r>
            <a:r>
              <a:rPr lang="it-IT" dirty="0" err="1"/>
              <a:t>raffaellaspagnuolo</a:t>
            </a:r>
            <a:r>
              <a:rPr lang="it-IT" dirty="0"/>
              <a:t>/</a:t>
            </a:r>
            <a:r>
              <a:rPr lang="it-IT" dirty="0" err="1"/>
              <a:t>WoodLot</a:t>
            </a:r>
            <a:endParaRPr dirty="0"/>
          </a:p>
        </p:txBody>
      </p:sp>
      <p:pic>
        <p:nvPicPr>
          <p:cNvPr id="3477" name="Google Shape;3477;p53"/>
          <p:cNvPicPr preferRelativeResize="0"/>
          <p:nvPr/>
        </p:nvPicPr>
        <p:blipFill rotWithShape="1">
          <a:blip r:embed="rId4">
            <a:alphaModFix/>
          </a:blip>
          <a:srcRect l="39" r="29"/>
          <a:stretch/>
        </p:blipFill>
        <p:spPr>
          <a:xfrm>
            <a:off x="5301696" y="1304740"/>
            <a:ext cx="2914800" cy="2916900"/>
          </a:xfrm>
          <a:prstGeom prst="ellipse">
            <a:avLst/>
          </a:prstGeom>
          <a:noFill/>
          <a:ln w="38100" cap="flat" cmpd="sng">
            <a:solidFill>
              <a:srgbClr val="FFFFFF"/>
            </a:solidFill>
            <a:prstDash val="solid"/>
            <a:round/>
            <a:headEnd type="none" w="sm" len="sm"/>
            <a:tailEnd type="none" w="sm" len="sm"/>
          </a:ln>
        </p:spPr>
      </p:pic>
      <p:grpSp>
        <p:nvGrpSpPr>
          <p:cNvPr id="3478" name="Google Shape;3478;p53"/>
          <p:cNvGrpSpPr/>
          <p:nvPr/>
        </p:nvGrpSpPr>
        <p:grpSpPr>
          <a:xfrm>
            <a:off x="7349500" y="3447475"/>
            <a:ext cx="1008750" cy="1573825"/>
            <a:chOff x="9844325" y="3298475"/>
            <a:chExt cx="1008750" cy="1573825"/>
          </a:xfrm>
        </p:grpSpPr>
        <p:sp>
          <p:nvSpPr>
            <p:cNvPr id="3479" name="Google Shape;3479;p53"/>
            <p:cNvSpPr/>
            <p:nvPr/>
          </p:nvSpPr>
          <p:spPr>
            <a:xfrm>
              <a:off x="9844325" y="4613625"/>
              <a:ext cx="1008750" cy="258675"/>
            </a:xfrm>
            <a:custGeom>
              <a:avLst/>
              <a:gdLst/>
              <a:ahLst/>
              <a:cxnLst/>
              <a:rect l="l" t="t" r="r" b="b"/>
              <a:pathLst>
                <a:path w="40350" h="10347" extrusionOk="0">
                  <a:moveTo>
                    <a:pt x="16485" y="0"/>
                  </a:moveTo>
                  <a:lnTo>
                    <a:pt x="15854" y="19"/>
                  </a:lnTo>
                  <a:lnTo>
                    <a:pt x="15261" y="56"/>
                  </a:lnTo>
                  <a:lnTo>
                    <a:pt x="14668" y="111"/>
                  </a:lnTo>
                  <a:lnTo>
                    <a:pt x="14093" y="167"/>
                  </a:lnTo>
                  <a:lnTo>
                    <a:pt x="13555" y="241"/>
                  </a:lnTo>
                  <a:lnTo>
                    <a:pt x="13017" y="334"/>
                  </a:lnTo>
                  <a:lnTo>
                    <a:pt x="12517" y="427"/>
                  </a:lnTo>
                  <a:lnTo>
                    <a:pt x="12016" y="538"/>
                  </a:lnTo>
                  <a:lnTo>
                    <a:pt x="11071" y="760"/>
                  </a:lnTo>
                  <a:lnTo>
                    <a:pt x="10199" y="1020"/>
                  </a:lnTo>
                  <a:lnTo>
                    <a:pt x="9383" y="1298"/>
                  </a:lnTo>
                  <a:lnTo>
                    <a:pt x="8623" y="1558"/>
                  </a:lnTo>
                  <a:lnTo>
                    <a:pt x="7918" y="1836"/>
                  </a:lnTo>
                  <a:lnTo>
                    <a:pt x="7251" y="2077"/>
                  </a:lnTo>
                  <a:lnTo>
                    <a:pt x="6620" y="2318"/>
                  </a:lnTo>
                  <a:lnTo>
                    <a:pt x="6027" y="2503"/>
                  </a:lnTo>
                  <a:lnTo>
                    <a:pt x="5452" y="2652"/>
                  </a:lnTo>
                  <a:lnTo>
                    <a:pt x="4914" y="2782"/>
                  </a:lnTo>
                  <a:lnTo>
                    <a:pt x="4377" y="2930"/>
                  </a:lnTo>
                  <a:lnTo>
                    <a:pt x="3857" y="3097"/>
                  </a:lnTo>
                  <a:lnTo>
                    <a:pt x="3338" y="3264"/>
                  </a:lnTo>
                  <a:lnTo>
                    <a:pt x="2856" y="3449"/>
                  </a:lnTo>
                  <a:lnTo>
                    <a:pt x="2411" y="3653"/>
                  </a:lnTo>
                  <a:lnTo>
                    <a:pt x="1966" y="3876"/>
                  </a:lnTo>
                  <a:lnTo>
                    <a:pt x="1577" y="4098"/>
                  </a:lnTo>
                  <a:lnTo>
                    <a:pt x="1224" y="4358"/>
                  </a:lnTo>
                  <a:lnTo>
                    <a:pt x="891" y="4636"/>
                  </a:lnTo>
                  <a:lnTo>
                    <a:pt x="742" y="4766"/>
                  </a:lnTo>
                  <a:lnTo>
                    <a:pt x="613" y="4914"/>
                  </a:lnTo>
                  <a:lnTo>
                    <a:pt x="501" y="5081"/>
                  </a:lnTo>
                  <a:lnTo>
                    <a:pt x="390" y="5229"/>
                  </a:lnTo>
                  <a:lnTo>
                    <a:pt x="297" y="5396"/>
                  </a:lnTo>
                  <a:lnTo>
                    <a:pt x="205" y="5563"/>
                  </a:lnTo>
                  <a:lnTo>
                    <a:pt x="130" y="5730"/>
                  </a:lnTo>
                  <a:lnTo>
                    <a:pt x="75" y="5915"/>
                  </a:lnTo>
                  <a:lnTo>
                    <a:pt x="38" y="6101"/>
                  </a:lnTo>
                  <a:lnTo>
                    <a:pt x="19" y="6286"/>
                  </a:lnTo>
                  <a:lnTo>
                    <a:pt x="1" y="6490"/>
                  </a:lnTo>
                  <a:lnTo>
                    <a:pt x="1" y="6675"/>
                  </a:lnTo>
                  <a:lnTo>
                    <a:pt x="38" y="6879"/>
                  </a:lnTo>
                  <a:lnTo>
                    <a:pt x="75" y="7083"/>
                  </a:lnTo>
                  <a:lnTo>
                    <a:pt x="149" y="7287"/>
                  </a:lnTo>
                  <a:lnTo>
                    <a:pt x="242" y="7473"/>
                  </a:lnTo>
                  <a:lnTo>
                    <a:pt x="353" y="7658"/>
                  </a:lnTo>
                  <a:lnTo>
                    <a:pt x="483" y="7844"/>
                  </a:lnTo>
                  <a:lnTo>
                    <a:pt x="650" y="8029"/>
                  </a:lnTo>
                  <a:lnTo>
                    <a:pt x="835" y="8196"/>
                  </a:lnTo>
                  <a:lnTo>
                    <a:pt x="1039" y="8381"/>
                  </a:lnTo>
                  <a:lnTo>
                    <a:pt x="1262" y="8530"/>
                  </a:lnTo>
                  <a:lnTo>
                    <a:pt x="1503" y="8697"/>
                  </a:lnTo>
                  <a:lnTo>
                    <a:pt x="1762" y="8845"/>
                  </a:lnTo>
                  <a:lnTo>
                    <a:pt x="2040" y="8975"/>
                  </a:lnTo>
                  <a:lnTo>
                    <a:pt x="2356" y="9123"/>
                  </a:lnTo>
                  <a:lnTo>
                    <a:pt x="2689" y="9253"/>
                  </a:lnTo>
                  <a:lnTo>
                    <a:pt x="3023" y="9364"/>
                  </a:lnTo>
                  <a:lnTo>
                    <a:pt x="3394" y="9475"/>
                  </a:lnTo>
                  <a:lnTo>
                    <a:pt x="3783" y="9568"/>
                  </a:lnTo>
                  <a:lnTo>
                    <a:pt x="4191" y="9661"/>
                  </a:lnTo>
                  <a:lnTo>
                    <a:pt x="4618" y="9754"/>
                  </a:lnTo>
                  <a:lnTo>
                    <a:pt x="5063" y="9809"/>
                  </a:lnTo>
                  <a:lnTo>
                    <a:pt x="5526" y="9883"/>
                  </a:lnTo>
                  <a:lnTo>
                    <a:pt x="6008" y="9920"/>
                  </a:lnTo>
                  <a:lnTo>
                    <a:pt x="6509" y="9958"/>
                  </a:lnTo>
                  <a:lnTo>
                    <a:pt x="7028" y="9995"/>
                  </a:lnTo>
                  <a:lnTo>
                    <a:pt x="7585" y="10013"/>
                  </a:lnTo>
                  <a:lnTo>
                    <a:pt x="8141" y="10013"/>
                  </a:lnTo>
                  <a:lnTo>
                    <a:pt x="8716" y="9995"/>
                  </a:lnTo>
                  <a:lnTo>
                    <a:pt x="9309" y="9976"/>
                  </a:lnTo>
                  <a:lnTo>
                    <a:pt x="9921" y="9939"/>
                  </a:lnTo>
                  <a:lnTo>
                    <a:pt x="10551" y="9883"/>
                  </a:lnTo>
                  <a:lnTo>
                    <a:pt x="11200" y="9828"/>
                  </a:lnTo>
                  <a:lnTo>
                    <a:pt x="11849" y="9754"/>
                  </a:lnTo>
                  <a:lnTo>
                    <a:pt x="12517" y="9698"/>
                  </a:lnTo>
                  <a:lnTo>
                    <a:pt x="13166" y="9661"/>
                  </a:lnTo>
                  <a:lnTo>
                    <a:pt x="13833" y="9642"/>
                  </a:lnTo>
                  <a:lnTo>
                    <a:pt x="14501" y="9624"/>
                  </a:lnTo>
                  <a:lnTo>
                    <a:pt x="15168" y="9624"/>
                  </a:lnTo>
                  <a:lnTo>
                    <a:pt x="16503" y="9642"/>
                  </a:lnTo>
                  <a:lnTo>
                    <a:pt x="17857" y="9698"/>
                  </a:lnTo>
                  <a:lnTo>
                    <a:pt x="19229" y="9791"/>
                  </a:lnTo>
                  <a:lnTo>
                    <a:pt x="22011" y="9995"/>
                  </a:lnTo>
                  <a:lnTo>
                    <a:pt x="23420" y="10087"/>
                  </a:lnTo>
                  <a:lnTo>
                    <a:pt x="24866" y="10180"/>
                  </a:lnTo>
                  <a:lnTo>
                    <a:pt x="26331" y="10273"/>
                  </a:lnTo>
                  <a:lnTo>
                    <a:pt x="27814" y="10328"/>
                  </a:lnTo>
                  <a:lnTo>
                    <a:pt x="29335" y="10347"/>
                  </a:lnTo>
                  <a:lnTo>
                    <a:pt x="30874" y="10328"/>
                  </a:lnTo>
                  <a:lnTo>
                    <a:pt x="31653" y="10310"/>
                  </a:lnTo>
                  <a:lnTo>
                    <a:pt x="32432" y="10273"/>
                  </a:lnTo>
                  <a:lnTo>
                    <a:pt x="33229" y="10217"/>
                  </a:lnTo>
                  <a:lnTo>
                    <a:pt x="34045" y="10161"/>
                  </a:lnTo>
                  <a:lnTo>
                    <a:pt x="34824" y="10069"/>
                  </a:lnTo>
                  <a:lnTo>
                    <a:pt x="35528" y="9995"/>
                  </a:lnTo>
                  <a:lnTo>
                    <a:pt x="36177" y="9883"/>
                  </a:lnTo>
                  <a:lnTo>
                    <a:pt x="36789" y="9772"/>
                  </a:lnTo>
                  <a:lnTo>
                    <a:pt x="37327" y="9661"/>
                  </a:lnTo>
                  <a:lnTo>
                    <a:pt x="37827" y="9531"/>
                  </a:lnTo>
                  <a:lnTo>
                    <a:pt x="38254" y="9401"/>
                  </a:lnTo>
                  <a:lnTo>
                    <a:pt x="38643" y="9271"/>
                  </a:lnTo>
                  <a:lnTo>
                    <a:pt x="38996" y="9123"/>
                  </a:lnTo>
                  <a:lnTo>
                    <a:pt x="39292" y="8975"/>
                  </a:lnTo>
                  <a:lnTo>
                    <a:pt x="39552" y="8808"/>
                  </a:lnTo>
                  <a:lnTo>
                    <a:pt x="39774" y="8641"/>
                  </a:lnTo>
                  <a:lnTo>
                    <a:pt x="39941" y="8493"/>
                  </a:lnTo>
                  <a:lnTo>
                    <a:pt x="40090" y="8326"/>
                  </a:lnTo>
                  <a:lnTo>
                    <a:pt x="40201" y="8140"/>
                  </a:lnTo>
                  <a:lnTo>
                    <a:pt x="40275" y="7973"/>
                  </a:lnTo>
                  <a:lnTo>
                    <a:pt x="40331" y="7807"/>
                  </a:lnTo>
                  <a:lnTo>
                    <a:pt x="40349" y="7640"/>
                  </a:lnTo>
                  <a:lnTo>
                    <a:pt x="40349" y="7454"/>
                  </a:lnTo>
                  <a:lnTo>
                    <a:pt x="40312" y="7287"/>
                  </a:lnTo>
                  <a:lnTo>
                    <a:pt x="40256" y="7120"/>
                  </a:lnTo>
                  <a:lnTo>
                    <a:pt x="40201" y="6954"/>
                  </a:lnTo>
                  <a:lnTo>
                    <a:pt x="40108" y="6787"/>
                  </a:lnTo>
                  <a:lnTo>
                    <a:pt x="40015" y="6620"/>
                  </a:lnTo>
                  <a:lnTo>
                    <a:pt x="39904" y="6453"/>
                  </a:lnTo>
                  <a:lnTo>
                    <a:pt x="39774" y="6305"/>
                  </a:lnTo>
                  <a:lnTo>
                    <a:pt x="39496" y="6008"/>
                  </a:lnTo>
                  <a:lnTo>
                    <a:pt x="39218" y="5748"/>
                  </a:lnTo>
                  <a:lnTo>
                    <a:pt x="38940" y="5507"/>
                  </a:lnTo>
                  <a:lnTo>
                    <a:pt x="38662" y="5322"/>
                  </a:lnTo>
                  <a:lnTo>
                    <a:pt x="38384" y="5136"/>
                  </a:lnTo>
                  <a:lnTo>
                    <a:pt x="38087" y="4970"/>
                  </a:lnTo>
                  <a:lnTo>
                    <a:pt x="37772" y="4821"/>
                  </a:lnTo>
                  <a:lnTo>
                    <a:pt x="37141" y="4543"/>
                  </a:lnTo>
                  <a:lnTo>
                    <a:pt x="36010" y="4098"/>
                  </a:lnTo>
                  <a:lnTo>
                    <a:pt x="35602" y="3913"/>
                  </a:lnTo>
                  <a:lnTo>
                    <a:pt x="35454" y="3820"/>
                  </a:lnTo>
                  <a:lnTo>
                    <a:pt x="35361" y="3746"/>
                  </a:lnTo>
                  <a:lnTo>
                    <a:pt x="35324" y="3709"/>
                  </a:lnTo>
                  <a:lnTo>
                    <a:pt x="35306" y="3672"/>
                  </a:lnTo>
                  <a:lnTo>
                    <a:pt x="35306" y="3634"/>
                  </a:lnTo>
                  <a:lnTo>
                    <a:pt x="35306" y="3579"/>
                  </a:lnTo>
                  <a:lnTo>
                    <a:pt x="35343" y="3542"/>
                  </a:lnTo>
                  <a:lnTo>
                    <a:pt x="35380" y="3505"/>
                  </a:lnTo>
                  <a:lnTo>
                    <a:pt x="35528" y="3431"/>
                  </a:lnTo>
                  <a:lnTo>
                    <a:pt x="35714" y="3338"/>
                  </a:lnTo>
                  <a:lnTo>
                    <a:pt x="35769" y="3282"/>
                  </a:lnTo>
                  <a:lnTo>
                    <a:pt x="35825" y="3227"/>
                  </a:lnTo>
                  <a:lnTo>
                    <a:pt x="35880" y="3152"/>
                  </a:lnTo>
                  <a:lnTo>
                    <a:pt x="35899" y="3097"/>
                  </a:lnTo>
                  <a:lnTo>
                    <a:pt x="35918" y="3023"/>
                  </a:lnTo>
                  <a:lnTo>
                    <a:pt x="35918" y="2930"/>
                  </a:lnTo>
                  <a:lnTo>
                    <a:pt x="35918" y="2856"/>
                  </a:lnTo>
                  <a:lnTo>
                    <a:pt x="35880" y="2782"/>
                  </a:lnTo>
                  <a:lnTo>
                    <a:pt x="35843" y="2689"/>
                  </a:lnTo>
                  <a:lnTo>
                    <a:pt x="35788" y="2596"/>
                  </a:lnTo>
                  <a:lnTo>
                    <a:pt x="35639" y="2411"/>
                  </a:lnTo>
                  <a:lnTo>
                    <a:pt x="35435" y="2225"/>
                  </a:lnTo>
                  <a:lnTo>
                    <a:pt x="35157" y="2040"/>
                  </a:lnTo>
                  <a:lnTo>
                    <a:pt x="34824" y="1836"/>
                  </a:lnTo>
                  <a:lnTo>
                    <a:pt x="34416" y="1650"/>
                  </a:lnTo>
                  <a:lnTo>
                    <a:pt x="33952" y="1465"/>
                  </a:lnTo>
                  <a:lnTo>
                    <a:pt x="33414" y="1280"/>
                  </a:lnTo>
                  <a:lnTo>
                    <a:pt x="32802" y="1113"/>
                  </a:lnTo>
                  <a:lnTo>
                    <a:pt x="32135" y="946"/>
                  </a:lnTo>
                  <a:lnTo>
                    <a:pt x="31375" y="797"/>
                  </a:lnTo>
                  <a:lnTo>
                    <a:pt x="30577" y="686"/>
                  </a:lnTo>
                  <a:lnTo>
                    <a:pt x="29743" y="575"/>
                  </a:lnTo>
                  <a:lnTo>
                    <a:pt x="28890" y="501"/>
                  </a:lnTo>
                  <a:lnTo>
                    <a:pt x="28037" y="427"/>
                  </a:lnTo>
                  <a:lnTo>
                    <a:pt x="27184" y="390"/>
                  </a:lnTo>
                  <a:lnTo>
                    <a:pt x="26331" y="352"/>
                  </a:lnTo>
                  <a:lnTo>
                    <a:pt x="24718" y="315"/>
                  </a:lnTo>
                  <a:lnTo>
                    <a:pt x="20917" y="315"/>
                  </a:lnTo>
                  <a:lnTo>
                    <a:pt x="20750" y="297"/>
                  </a:lnTo>
                  <a:lnTo>
                    <a:pt x="19989" y="204"/>
                  </a:lnTo>
                  <a:lnTo>
                    <a:pt x="19229" y="111"/>
                  </a:lnTo>
                  <a:lnTo>
                    <a:pt x="18506" y="56"/>
                  </a:lnTo>
                  <a:lnTo>
                    <a:pt x="17820" y="19"/>
                  </a:lnTo>
                  <a:lnTo>
                    <a:pt x="171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3"/>
            <p:cNvSpPr/>
            <p:nvPr/>
          </p:nvSpPr>
          <p:spPr>
            <a:xfrm>
              <a:off x="9844325" y="4679900"/>
              <a:ext cx="1008750" cy="192400"/>
            </a:xfrm>
            <a:custGeom>
              <a:avLst/>
              <a:gdLst/>
              <a:ahLst/>
              <a:cxnLst/>
              <a:rect l="l" t="t" r="r" b="b"/>
              <a:pathLst>
                <a:path w="40350" h="7696" extrusionOk="0">
                  <a:moveTo>
                    <a:pt x="5452" y="1"/>
                  </a:moveTo>
                  <a:lnTo>
                    <a:pt x="4914" y="131"/>
                  </a:lnTo>
                  <a:lnTo>
                    <a:pt x="4377" y="279"/>
                  </a:lnTo>
                  <a:lnTo>
                    <a:pt x="3857" y="446"/>
                  </a:lnTo>
                  <a:lnTo>
                    <a:pt x="3338" y="613"/>
                  </a:lnTo>
                  <a:lnTo>
                    <a:pt x="2856" y="798"/>
                  </a:lnTo>
                  <a:lnTo>
                    <a:pt x="2411" y="1002"/>
                  </a:lnTo>
                  <a:lnTo>
                    <a:pt x="1966" y="1225"/>
                  </a:lnTo>
                  <a:lnTo>
                    <a:pt x="1577" y="1447"/>
                  </a:lnTo>
                  <a:lnTo>
                    <a:pt x="1224" y="1707"/>
                  </a:lnTo>
                  <a:lnTo>
                    <a:pt x="891" y="1985"/>
                  </a:lnTo>
                  <a:lnTo>
                    <a:pt x="742" y="2115"/>
                  </a:lnTo>
                  <a:lnTo>
                    <a:pt x="613" y="2263"/>
                  </a:lnTo>
                  <a:lnTo>
                    <a:pt x="501" y="2430"/>
                  </a:lnTo>
                  <a:lnTo>
                    <a:pt x="390" y="2578"/>
                  </a:lnTo>
                  <a:lnTo>
                    <a:pt x="297" y="2745"/>
                  </a:lnTo>
                  <a:lnTo>
                    <a:pt x="205" y="2912"/>
                  </a:lnTo>
                  <a:lnTo>
                    <a:pt x="130" y="3079"/>
                  </a:lnTo>
                  <a:lnTo>
                    <a:pt x="75" y="3264"/>
                  </a:lnTo>
                  <a:lnTo>
                    <a:pt x="38" y="3450"/>
                  </a:lnTo>
                  <a:lnTo>
                    <a:pt x="19" y="3635"/>
                  </a:lnTo>
                  <a:lnTo>
                    <a:pt x="1" y="3839"/>
                  </a:lnTo>
                  <a:lnTo>
                    <a:pt x="1" y="4024"/>
                  </a:lnTo>
                  <a:lnTo>
                    <a:pt x="38" y="4228"/>
                  </a:lnTo>
                  <a:lnTo>
                    <a:pt x="75" y="4432"/>
                  </a:lnTo>
                  <a:lnTo>
                    <a:pt x="149" y="4636"/>
                  </a:lnTo>
                  <a:lnTo>
                    <a:pt x="242" y="4822"/>
                  </a:lnTo>
                  <a:lnTo>
                    <a:pt x="353" y="5007"/>
                  </a:lnTo>
                  <a:lnTo>
                    <a:pt x="483" y="5193"/>
                  </a:lnTo>
                  <a:lnTo>
                    <a:pt x="650" y="5378"/>
                  </a:lnTo>
                  <a:lnTo>
                    <a:pt x="835" y="5545"/>
                  </a:lnTo>
                  <a:lnTo>
                    <a:pt x="1039" y="5730"/>
                  </a:lnTo>
                  <a:lnTo>
                    <a:pt x="1262" y="5879"/>
                  </a:lnTo>
                  <a:lnTo>
                    <a:pt x="1503" y="6046"/>
                  </a:lnTo>
                  <a:lnTo>
                    <a:pt x="1762" y="6194"/>
                  </a:lnTo>
                  <a:lnTo>
                    <a:pt x="2040" y="6324"/>
                  </a:lnTo>
                  <a:lnTo>
                    <a:pt x="2356" y="6472"/>
                  </a:lnTo>
                  <a:lnTo>
                    <a:pt x="2689" y="6602"/>
                  </a:lnTo>
                  <a:lnTo>
                    <a:pt x="3023" y="6713"/>
                  </a:lnTo>
                  <a:lnTo>
                    <a:pt x="3394" y="6824"/>
                  </a:lnTo>
                  <a:lnTo>
                    <a:pt x="3783" y="6917"/>
                  </a:lnTo>
                  <a:lnTo>
                    <a:pt x="4191" y="7010"/>
                  </a:lnTo>
                  <a:lnTo>
                    <a:pt x="4618" y="7103"/>
                  </a:lnTo>
                  <a:lnTo>
                    <a:pt x="5063" y="7158"/>
                  </a:lnTo>
                  <a:lnTo>
                    <a:pt x="5526" y="7232"/>
                  </a:lnTo>
                  <a:lnTo>
                    <a:pt x="6008" y="7269"/>
                  </a:lnTo>
                  <a:lnTo>
                    <a:pt x="6509" y="7307"/>
                  </a:lnTo>
                  <a:lnTo>
                    <a:pt x="7028" y="7344"/>
                  </a:lnTo>
                  <a:lnTo>
                    <a:pt x="7585" y="7362"/>
                  </a:lnTo>
                  <a:lnTo>
                    <a:pt x="8141" y="7362"/>
                  </a:lnTo>
                  <a:lnTo>
                    <a:pt x="8716" y="7344"/>
                  </a:lnTo>
                  <a:lnTo>
                    <a:pt x="9309" y="7325"/>
                  </a:lnTo>
                  <a:lnTo>
                    <a:pt x="9921" y="7288"/>
                  </a:lnTo>
                  <a:lnTo>
                    <a:pt x="10551" y="7232"/>
                  </a:lnTo>
                  <a:lnTo>
                    <a:pt x="11200" y="7177"/>
                  </a:lnTo>
                  <a:lnTo>
                    <a:pt x="11849" y="7103"/>
                  </a:lnTo>
                  <a:lnTo>
                    <a:pt x="12517" y="7047"/>
                  </a:lnTo>
                  <a:lnTo>
                    <a:pt x="13166" y="7010"/>
                  </a:lnTo>
                  <a:lnTo>
                    <a:pt x="13833" y="6991"/>
                  </a:lnTo>
                  <a:lnTo>
                    <a:pt x="14501" y="6973"/>
                  </a:lnTo>
                  <a:lnTo>
                    <a:pt x="15168" y="6973"/>
                  </a:lnTo>
                  <a:lnTo>
                    <a:pt x="16503" y="6991"/>
                  </a:lnTo>
                  <a:lnTo>
                    <a:pt x="17857" y="7047"/>
                  </a:lnTo>
                  <a:lnTo>
                    <a:pt x="19229" y="7140"/>
                  </a:lnTo>
                  <a:lnTo>
                    <a:pt x="22011" y="7344"/>
                  </a:lnTo>
                  <a:lnTo>
                    <a:pt x="23420" y="7436"/>
                  </a:lnTo>
                  <a:lnTo>
                    <a:pt x="24866" y="7529"/>
                  </a:lnTo>
                  <a:lnTo>
                    <a:pt x="26331" y="7622"/>
                  </a:lnTo>
                  <a:lnTo>
                    <a:pt x="27814" y="7677"/>
                  </a:lnTo>
                  <a:lnTo>
                    <a:pt x="29335" y="7696"/>
                  </a:lnTo>
                  <a:lnTo>
                    <a:pt x="30874" y="7677"/>
                  </a:lnTo>
                  <a:lnTo>
                    <a:pt x="31653" y="7659"/>
                  </a:lnTo>
                  <a:lnTo>
                    <a:pt x="32432" y="7622"/>
                  </a:lnTo>
                  <a:lnTo>
                    <a:pt x="33229" y="7566"/>
                  </a:lnTo>
                  <a:lnTo>
                    <a:pt x="34045" y="7510"/>
                  </a:lnTo>
                  <a:lnTo>
                    <a:pt x="34824" y="7418"/>
                  </a:lnTo>
                  <a:lnTo>
                    <a:pt x="35528" y="7344"/>
                  </a:lnTo>
                  <a:lnTo>
                    <a:pt x="36177" y="7232"/>
                  </a:lnTo>
                  <a:lnTo>
                    <a:pt x="36789" y="7121"/>
                  </a:lnTo>
                  <a:lnTo>
                    <a:pt x="37327" y="7010"/>
                  </a:lnTo>
                  <a:lnTo>
                    <a:pt x="37827" y="6880"/>
                  </a:lnTo>
                  <a:lnTo>
                    <a:pt x="38254" y="6750"/>
                  </a:lnTo>
                  <a:lnTo>
                    <a:pt x="38643" y="6620"/>
                  </a:lnTo>
                  <a:lnTo>
                    <a:pt x="38996" y="6472"/>
                  </a:lnTo>
                  <a:lnTo>
                    <a:pt x="39292" y="6324"/>
                  </a:lnTo>
                  <a:lnTo>
                    <a:pt x="39552" y="6157"/>
                  </a:lnTo>
                  <a:lnTo>
                    <a:pt x="39774" y="5990"/>
                  </a:lnTo>
                  <a:lnTo>
                    <a:pt x="39941" y="5842"/>
                  </a:lnTo>
                  <a:lnTo>
                    <a:pt x="40090" y="5675"/>
                  </a:lnTo>
                  <a:lnTo>
                    <a:pt x="40201" y="5489"/>
                  </a:lnTo>
                  <a:lnTo>
                    <a:pt x="40275" y="5322"/>
                  </a:lnTo>
                  <a:lnTo>
                    <a:pt x="40331" y="5156"/>
                  </a:lnTo>
                  <a:lnTo>
                    <a:pt x="40349" y="4989"/>
                  </a:lnTo>
                  <a:lnTo>
                    <a:pt x="40349" y="4803"/>
                  </a:lnTo>
                  <a:lnTo>
                    <a:pt x="40312" y="4636"/>
                  </a:lnTo>
                  <a:lnTo>
                    <a:pt x="40256" y="4469"/>
                  </a:lnTo>
                  <a:lnTo>
                    <a:pt x="40201" y="4303"/>
                  </a:lnTo>
                  <a:lnTo>
                    <a:pt x="40108" y="4136"/>
                  </a:lnTo>
                  <a:lnTo>
                    <a:pt x="40015" y="3969"/>
                  </a:lnTo>
                  <a:lnTo>
                    <a:pt x="39904" y="3802"/>
                  </a:lnTo>
                  <a:lnTo>
                    <a:pt x="39774" y="3654"/>
                  </a:lnTo>
                  <a:lnTo>
                    <a:pt x="39496" y="3357"/>
                  </a:lnTo>
                  <a:lnTo>
                    <a:pt x="39218" y="3097"/>
                  </a:lnTo>
                  <a:lnTo>
                    <a:pt x="38940" y="2856"/>
                  </a:lnTo>
                  <a:lnTo>
                    <a:pt x="38662" y="2671"/>
                  </a:lnTo>
                  <a:lnTo>
                    <a:pt x="38384" y="2485"/>
                  </a:lnTo>
                  <a:lnTo>
                    <a:pt x="38569" y="3097"/>
                  </a:lnTo>
                  <a:lnTo>
                    <a:pt x="38662" y="3524"/>
                  </a:lnTo>
                  <a:lnTo>
                    <a:pt x="38717" y="3746"/>
                  </a:lnTo>
                  <a:lnTo>
                    <a:pt x="38736" y="3969"/>
                  </a:lnTo>
                  <a:lnTo>
                    <a:pt x="38755" y="4173"/>
                  </a:lnTo>
                  <a:lnTo>
                    <a:pt x="38755" y="4395"/>
                  </a:lnTo>
                  <a:lnTo>
                    <a:pt x="38717" y="4599"/>
                  </a:lnTo>
                  <a:lnTo>
                    <a:pt x="38680" y="4785"/>
                  </a:lnTo>
                  <a:lnTo>
                    <a:pt x="38588" y="4952"/>
                  </a:lnTo>
                  <a:lnTo>
                    <a:pt x="38476" y="5100"/>
                  </a:lnTo>
                  <a:lnTo>
                    <a:pt x="38402" y="5174"/>
                  </a:lnTo>
                  <a:lnTo>
                    <a:pt x="38328" y="5230"/>
                  </a:lnTo>
                  <a:lnTo>
                    <a:pt x="38235" y="5285"/>
                  </a:lnTo>
                  <a:lnTo>
                    <a:pt x="38143" y="5322"/>
                  </a:lnTo>
                  <a:lnTo>
                    <a:pt x="37902" y="5397"/>
                  </a:lnTo>
                  <a:lnTo>
                    <a:pt x="37642" y="5434"/>
                  </a:lnTo>
                  <a:lnTo>
                    <a:pt x="37401" y="5452"/>
                  </a:lnTo>
                  <a:lnTo>
                    <a:pt x="37160" y="5452"/>
                  </a:lnTo>
                  <a:lnTo>
                    <a:pt x="36937" y="5434"/>
                  </a:lnTo>
                  <a:lnTo>
                    <a:pt x="36715" y="5415"/>
                  </a:lnTo>
                  <a:lnTo>
                    <a:pt x="36288" y="5341"/>
                  </a:lnTo>
                  <a:lnTo>
                    <a:pt x="35899" y="5248"/>
                  </a:lnTo>
                  <a:lnTo>
                    <a:pt x="35565" y="5193"/>
                  </a:lnTo>
                  <a:lnTo>
                    <a:pt x="35435" y="5174"/>
                  </a:lnTo>
                  <a:lnTo>
                    <a:pt x="35306" y="5193"/>
                  </a:lnTo>
                  <a:lnTo>
                    <a:pt x="35194" y="5211"/>
                  </a:lnTo>
                  <a:lnTo>
                    <a:pt x="35102" y="5267"/>
                  </a:lnTo>
                  <a:lnTo>
                    <a:pt x="35027" y="5322"/>
                  </a:lnTo>
                  <a:lnTo>
                    <a:pt x="34953" y="5415"/>
                  </a:lnTo>
                  <a:lnTo>
                    <a:pt x="34842" y="5601"/>
                  </a:lnTo>
                  <a:lnTo>
                    <a:pt x="34712" y="5786"/>
                  </a:lnTo>
                  <a:lnTo>
                    <a:pt x="34582" y="5990"/>
                  </a:lnTo>
                  <a:lnTo>
                    <a:pt x="34490" y="6083"/>
                  </a:lnTo>
                  <a:lnTo>
                    <a:pt x="34397" y="6175"/>
                  </a:lnTo>
                  <a:lnTo>
                    <a:pt x="34286" y="6250"/>
                  </a:lnTo>
                  <a:lnTo>
                    <a:pt x="34156" y="6324"/>
                  </a:lnTo>
                  <a:lnTo>
                    <a:pt x="34026" y="6379"/>
                  </a:lnTo>
                  <a:lnTo>
                    <a:pt x="33859" y="6416"/>
                  </a:lnTo>
                  <a:lnTo>
                    <a:pt x="33655" y="6454"/>
                  </a:lnTo>
                  <a:lnTo>
                    <a:pt x="33451" y="6454"/>
                  </a:lnTo>
                  <a:lnTo>
                    <a:pt x="33006" y="6435"/>
                  </a:lnTo>
                  <a:lnTo>
                    <a:pt x="32617" y="6379"/>
                  </a:lnTo>
                  <a:lnTo>
                    <a:pt x="32283" y="6305"/>
                  </a:lnTo>
                  <a:lnTo>
                    <a:pt x="31987" y="6213"/>
                  </a:lnTo>
                  <a:lnTo>
                    <a:pt x="31745" y="6138"/>
                  </a:lnTo>
                  <a:lnTo>
                    <a:pt x="31541" y="6046"/>
                  </a:lnTo>
                  <a:lnTo>
                    <a:pt x="31393" y="5971"/>
                  </a:lnTo>
                  <a:lnTo>
                    <a:pt x="31282" y="5934"/>
                  </a:lnTo>
                  <a:lnTo>
                    <a:pt x="31226" y="5934"/>
                  </a:lnTo>
                  <a:lnTo>
                    <a:pt x="31189" y="5953"/>
                  </a:lnTo>
                  <a:lnTo>
                    <a:pt x="31096" y="5990"/>
                  </a:lnTo>
                  <a:lnTo>
                    <a:pt x="30892" y="6175"/>
                  </a:lnTo>
                  <a:lnTo>
                    <a:pt x="30763" y="6287"/>
                  </a:lnTo>
                  <a:lnTo>
                    <a:pt x="30596" y="6398"/>
                  </a:lnTo>
                  <a:lnTo>
                    <a:pt x="30373" y="6491"/>
                  </a:lnTo>
                  <a:lnTo>
                    <a:pt x="30132" y="6565"/>
                  </a:lnTo>
                  <a:lnTo>
                    <a:pt x="29984" y="6583"/>
                  </a:lnTo>
                  <a:lnTo>
                    <a:pt x="29854" y="6583"/>
                  </a:lnTo>
                  <a:lnTo>
                    <a:pt x="29706" y="6565"/>
                  </a:lnTo>
                  <a:lnTo>
                    <a:pt x="29576" y="6528"/>
                  </a:lnTo>
                  <a:lnTo>
                    <a:pt x="29465" y="6472"/>
                  </a:lnTo>
                  <a:lnTo>
                    <a:pt x="29335" y="6398"/>
                  </a:lnTo>
                  <a:lnTo>
                    <a:pt x="29112" y="6250"/>
                  </a:lnTo>
                  <a:lnTo>
                    <a:pt x="28704" y="5953"/>
                  </a:lnTo>
                  <a:lnTo>
                    <a:pt x="28538" y="5860"/>
                  </a:lnTo>
                  <a:lnTo>
                    <a:pt x="28463" y="5842"/>
                  </a:lnTo>
                  <a:lnTo>
                    <a:pt x="28389" y="5842"/>
                  </a:lnTo>
                  <a:lnTo>
                    <a:pt x="28259" y="5860"/>
                  </a:lnTo>
                  <a:lnTo>
                    <a:pt x="28148" y="5916"/>
                  </a:lnTo>
                  <a:lnTo>
                    <a:pt x="28018" y="5990"/>
                  </a:lnTo>
                  <a:lnTo>
                    <a:pt x="27889" y="6064"/>
                  </a:lnTo>
                  <a:lnTo>
                    <a:pt x="27610" y="6287"/>
                  </a:lnTo>
                  <a:lnTo>
                    <a:pt x="27240" y="6565"/>
                  </a:lnTo>
                  <a:lnTo>
                    <a:pt x="27128" y="6639"/>
                  </a:lnTo>
                  <a:lnTo>
                    <a:pt x="27017" y="6676"/>
                  </a:lnTo>
                  <a:lnTo>
                    <a:pt x="26776" y="6676"/>
                  </a:lnTo>
                  <a:lnTo>
                    <a:pt x="26665" y="6658"/>
                  </a:lnTo>
                  <a:lnTo>
                    <a:pt x="26535" y="6620"/>
                  </a:lnTo>
                  <a:lnTo>
                    <a:pt x="26294" y="6528"/>
                  </a:lnTo>
                  <a:lnTo>
                    <a:pt x="26071" y="6435"/>
                  </a:lnTo>
                  <a:lnTo>
                    <a:pt x="25849" y="6342"/>
                  </a:lnTo>
                  <a:lnTo>
                    <a:pt x="25645" y="6287"/>
                  </a:lnTo>
                  <a:lnTo>
                    <a:pt x="25552" y="6268"/>
                  </a:lnTo>
                  <a:lnTo>
                    <a:pt x="25478" y="6287"/>
                  </a:lnTo>
                  <a:lnTo>
                    <a:pt x="25052" y="6379"/>
                  </a:lnTo>
                  <a:lnTo>
                    <a:pt x="24477" y="6509"/>
                  </a:lnTo>
                  <a:lnTo>
                    <a:pt x="23828" y="6620"/>
                  </a:lnTo>
                  <a:lnTo>
                    <a:pt x="23253" y="6676"/>
                  </a:lnTo>
                  <a:lnTo>
                    <a:pt x="23105" y="6676"/>
                  </a:lnTo>
                  <a:lnTo>
                    <a:pt x="22938" y="6639"/>
                  </a:lnTo>
                  <a:lnTo>
                    <a:pt x="22771" y="6583"/>
                  </a:lnTo>
                  <a:lnTo>
                    <a:pt x="22567" y="6509"/>
                  </a:lnTo>
                  <a:lnTo>
                    <a:pt x="21658" y="6101"/>
                  </a:lnTo>
                  <a:lnTo>
                    <a:pt x="21417" y="5990"/>
                  </a:lnTo>
                  <a:lnTo>
                    <a:pt x="21158" y="5897"/>
                  </a:lnTo>
                  <a:lnTo>
                    <a:pt x="20898" y="5823"/>
                  </a:lnTo>
                  <a:lnTo>
                    <a:pt x="20620" y="5749"/>
                  </a:lnTo>
                  <a:lnTo>
                    <a:pt x="20360" y="5712"/>
                  </a:lnTo>
                  <a:lnTo>
                    <a:pt x="20082" y="5693"/>
                  </a:lnTo>
                  <a:lnTo>
                    <a:pt x="19823" y="5712"/>
                  </a:lnTo>
                  <a:lnTo>
                    <a:pt x="19544" y="5767"/>
                  </a:lnTo>
                  <a:lnTo>
                    <a:pt x="19229" y="5842"/>
                  </a:lnTo>
                  <a:lnTo>
                    <a:pt x="18803" y="5897"/>
                  </a:lnTo>
                  <a:lnTo>
                    <a:pt x="18302" y="5953"/>
                  </a:lnTo>
                  <a:lnTo>
                    <a:pt x="17709" y="5990"/>
                  </a:lnTo>
                  <a:lnTo>
                    <a:pt x="16337" y="6046"/>
                  </a:lnTo>
                  <a:lnTo>
                    <a:pt x="14816" y="6064"/>
                  </a:lnTo>
                  <a:lnTo>
                    <a:pt x="13203" y="6064"/>
                  </a:lnTo>
                  <a:lnTo>
                    <a:pt x="11627" y="6046"/>
                  </a:lnTo>
                  <a:lnTo>
                    <a:pt x="10143" y="6009"/>
                  </a:lnTo>
                  <a:lnTo>
                    <a:pt x="8882" y="5953"/>
                  </a:lnTo>
                  <a:lnTo>
                    <a:pt x="8345" y="5897"/>
                  </a:lnTo>
                  <a:lnTo>
                    <a:pt x="7863" y="5823"/>
                  </a:lnTo>
                  <a:lnTo>
                    <a:pt x="7455" y="5730"/>
                  </a:lnTo>
                  <a:lnTo>
                    <a:pt x="7121" y="5601"/>
                  </a:lnTo>
                  <a:lnTo>
                    <a:pt x="6843" y="5471"/>
                  </a:lnTo>
                  <a:lnTo>
                    <a:pt x="6713" y="5397"/>
                  </a:lnTo>
                  <a:lnTo>
                    <a:pt x="6620" y="5322"/>
                  </a:lnTo>
                  <a:lnTo>
                    <a:pt x="6528" y="5230"/>
                  </a:lnTo>
                  <a:lnTo>
                    <a:pt x="6453" y="5156"/>
                  </a:lnTo>
                  <a:lnTo>
                    <a:pt x="6398" y="5063"/>
                  </a:lnTo>
                  <a:lnTo>
                    <a:pt x="6361" y="4970"/>
                  </a:lnTo>
                  <a:lnTo>
                    <a:pt x="6342" y="4896"/>
                  </a:lnTo>
                  <a:lnTo>
                    <a:pt x="6324" y="4803"/>
                  </a:lnTo>
                  <a:lnTo>
                    <a:pt x="6324" y="4711"/>
                  </a:lnTo>
                  <a:lnTo>
                    <a:pt x="6342" y="4618"/>
                  </a:lnTo>
                  <a:lnTo>
                    <a:pt x="6379" y="4525"/>
                  </a:lnTo>
                  <a:lnTo>
                    <a:pt x="6435" y="4432"/>
                  </a:lnTo>
                  <a:lnTo>
                    <a:pt x="6491" y="4358"/>
                  </a:lnTo>
                  <a:lnTo>
                    <a:pt x="6565" y="4266"/>
                  </a:lnTo>
                  <a:lnTo>
                    <a:pt x="6769" y="4099"/>
                  </a:lnTo>
                  <a:lnTo>
                    <a:pt x="7010" y="3932"/>
                  </a:lnTo>
                  <a:lnTo>
                    <a:pt x="7325" y="3802"/>
                  </a:lnTo>
                  <a:lnTo>
                    <a:pt x="7696" y="3672"/>
                  </a:lnTo>
                  <a:lnTo>
                    <a:pt x="8475" y="3431"/>
                  </a:lnTo>
                  <a:lnTo>
                    <a:pt x="9253" y="3227"/>
                  </a:lnTo>
                  <a:lnTo>
                    <a:pt x="9939" y="3023"/>
                  </a:lnTo>
                  <a:lnTo>
                    <a:pt x="10496" y="2856"/>
                  </a:lnTo>
                  <a:lnTo>
                    <a:pt x="10718" y="2782"/>
                  </a:lnTo>
                  <a:lnTo>
                    <a:pt x="10885" y="2708"/>
                  </a:lnTo>
                  <a:lnTo>
                    <a:pt x="10978" y="2652"/>
                  </a:lnTo>
                  <a:lnTo>
                    <a:pt x="11015" y="2615"/>
                  </a:lnTo>
                  <a:lnTo>
                    <a:pt x="11033" y="2597"/>
                  </a:lnTo>
                  <a:lnTo>
                    <a:pt x="11015" y="2578"/>
                  </a:lnTo>
                  <a:lnTo>
                    <a:pt x="10996" y="2541"/>
                  </a:lnTo>
                  <a:lnTo>
                    <a:pt x="10885" y="2504"/>
                  </a:lnTo>
                  <a:lnTo>
                    <a:pt x="10681" y="2485"/>
                  </a:lnTo>
                  <a:lnTo>
                    <a:pt x="10384" y="2467"/>
                  </a:lnTo>
                  <a:lnTo>
                    <a:pt x="9791" y="2467"/>
                  </a:lnTo>
                  <a:lnTo>
                    <a:pt x="9290" y="2485"/>
                  </a:lnTo>
                  <a:lnTo>
                    <a:pt x="8845" y="2541"/>
                  </a:lnTo>
                  <a:lnTo>
                    <a:pt x="8382" y="2615"/>
                  </a:lnTo>
                  <a:lnTo>
                    <a:pt x="7195" y="2819"/>
                  </a:lnTo>
                  <a:lnTo>
                    <a:pt x="6361" y="2949"/>
                  </a:lnTo>
                  <a:lnTo>
                    <a:pt x="5267" y="3097"/>
                  </a:lnTo>
                  <a:lnTo>
                    <a:pt x="4673" y="3153"/>
                  </a:lnTo>
                  <a:lnTo>
                    <a:pt x="4136" y="3190"/>
                  </a:lnTo>
                  <a:lnTo>
                    <a:pt x="3171" y="3190"/>
                  </a:lnTo>
                  <a:lnTo>
                    <a:pt x="2763" y="3153"/>
                  </a:lnTo>
                  <a:lnTo>
                    <a:pt x="2393" y="3097"/>
                  </a:lnTo>
                  <a:lnTo>
                    <a:pt x="2077" y="3023"/>
                  </a:lnTo>
                  <a:lnTo>
                    <a:pt x="1818" y="2949"/>
                  </a:lnTo>
                  <a:lnTo>
                    <a:pt x="1614" y="2856"/>
                  </a:lnTo>
                  <a:lnTo>
                    <a:pt x="1465" y="2745"/>
                  </a:lnTo>
                  <a:lnTo>
                    <a:pt x="1410" y="2689"/>
                  </a:lnTo>
                  <a:lnTo>
                    <a:pt x="1373" y="2634"/>
                  </a:lnTo>
                  <a:lnTo>
                    <a:pt x="1336" y="2578"/>
                  </a:lnTo>
                  <a:lnTo>
                    <a:pt x="1336" y="2523"/>
                  </a:lnTo>
                  <a:lnTo>
                    <a:pt x="1336" y="2467"/>
                  </a:lnTo>
                  <a:lnTo>
                    <a:pt x="1354" y="2411"/>
                  </a:lnTo>
                  <a:lnTo>
                    <a:pt x="1373" y="2356"/>
                  </a:lnTo>
                  <a:lnTo>
                    <a:pt x="1428" y="2300"/>
                  </a:lnTo>
                  <a:lnTo>
                    <a:pt x="1558" y="2189"/>
                  </a:lnTo>
                  <a:lnTo>
                    <a:pt x="1762" y="2077"/>
                  </a:lnTo>
                  <a:lnTo>
                    <a:pt x="2133" y="1892"/>
                  </a:lnTo>
                  <a:lnTo>
                    <a:pt x="2337" y="1762"/>
                  </a:lnTo>
                  <a:lnTo>
                    <a:pt x="2467" y="1651"/>
                  </a:lnTo>
                  <a:lnTo>
                    <a:pt x="2559" y="1540"/>
                  </a:lnTo>
                  <a:lnTo>
                    <a:pt x="2708" y="1410"/>
                  </a:lnTo>
                  <a:lnTo>
                    <a:pt x="2930" y="1243"/>
                  </a:lnTo>
                  <a:lnTo>
                    <a:pt x="3320" y="1021"/>
                  </a:lnTo>
                  <a:lnTo>
                    <a:pt x="3950" y="705"/>
                  </a:lnTo>
                  <a:lnTo>
                    <a:pt x="4673" y="353"/>
                  </a:lnTo>
                  <a:lnTo>
                    <a:pt x="545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3"/>
            <p:cNvSpPr/>
            <p:nvPr/>
          </p:nvSpPr>
          <p:spPr>
            <a:xfrm>
              <a:off x="10569800" y="4659500"/>
              <a:ext cx="177100" cy="161350"/>
            </a:xfrm>
            <a:custGeom>
              <a:avLst/>
              <a:gdLst/>
              <a:ahLst/>
              <a:cxnLst/>
              <a:rect l="l" t="t" r="r" b="b"/>
              <a:pathLst>
                <a:path w="7084" h="6454" extrusionOk="0">
                  <a:moveTo>
                    <a:pt x="130" y="1"/>
                  </a:moveTo>
                  <a:lnTo>
                    <a:pt x="75" y="19"/>
                  </a:lnTo>
                  <a:lnTo>
                    <a:pt x="19" y="56"/>
                  </a:lnTo>
                  <a:lnTo>
                    <a:pt x="1" y="131"/>
                  </a:lnTo>
                  <a:lnTo>
                    <a:pt x="19" y="205"/>
                  </a:lnTo>
                  <a:lnTo>
                    <a:pt x="38" y="279"/>
                  </a:lnTo>
                  <a:lnTo>
                    <a:pt x="93" y="335"/>
                  </a:lnTo>
                  <a:lnTo>
                    <a:pt x="149" y="390"/>
                  </a:lnTo>
                  <a:lnTo>
                    <a:pt x="186" y="390"/>
                  </a:lnTo>
                  <a:lnTo>
                    <a:pt x="242" y="427"/>
                  </a:lnTo>
                  <a:lnTo>
                    <a:pt x="520" y="576"/>
                  </a:lnTo>
                  <a:lnTo>
                    <a:pt x="687" y="705"/>
                  </a:lnTo>
                  <a:lnTo>
                    <a:pt x="891" y="854"/>
                  </a:lnTo>
                  <a:lnTo>
                    <a:pt x="1095" y="1039"/>
                  </a:lnTo>
                  <a:lnTo>
                    <a:pt x="1317" y="1262"/>
                  </a:lnTo>
                  <a:lnTo>
                    <a:pt x="1503" y="1429"/>
                  </a:lnTo>
                  <a:lnTo>
                    <a:pt x="1651" y="1577"/>
                  </a:lnTo>
                  <a:lnTo>
                    <a:pt x="1818" y="1688"/>
                  </a:lnTo>
                  <a:lnTo>
                    <a:pt x="1966" y="1781"/>
                  </a:lnTo>
                  <a:lnTo>
                    <a:pt x="2226" y="1911"/>
                  </a:lnTo>
                  <a:lnTo>
                    <a:pt x="2430" y="2003"/>
                  </a:lnTo>
                  <a:lnTo>
                    <a:pt x="2522" y="2059"/>
                  </a:lnTo>
                  <a:lnTo>
                    <a:pt x="2578" y="2115"/>
                  </a:lnTo>
                  <a:lnTo>
                    <a:pt x="2597" y="2152"/>
                  </a:lnTo>
                  <a:lnTo>
                    <a:pt x="2708" y="2430"/>
                  </a:lnTo>
                  <a:lnTo>
                    <a:pt x="2764" y="2578"/>
                  </a:lnTo>
                  <a:lnTo>
                    <a:pt x="2856" y="2727"/>
                  </a:lnTo>
                  <a:lnTo>
                    <a:pt x="2986" y="2875"/>
                  </a:lnTo>
                  <a:lnTo>
                    <a:pt x="3134" y="3042"/>
                  </a:lnTo>
                  <a:lnTo>
                    <a:pt x="3338" y="3209"/>
                  </a:lnTo>
                  <a:lnTo>
                    <a:pt x="3579" y="3413"/>
                  </a:lnTo>
                  <a:lnTo>
                    <a:pt x="3858" y="3598"/>
                  </a:lnTo>
                  <a:lnTo>
                    <a:pt x="4043" y="3709"/>
                  </a:lnTo>
                  <a:lnTo>
                    <a:pt x="4247" y="3821"/>
                  </a:lnTo>
                  <a:lnTo>
                    <a:pt x="4321" y="3895"/>
                  </a:lnTo>
                  <a:lnTo>
                    <a:pt x="4414" y="4025"/>
                  </a:lnTo>
                  <a:lnTo>
                    <a:pt x="4544" y="4247"/>
                  </a:lnTo>
                  <a:lnTo>
                    <a:pt x="4692" y="4507"/>
                  </a:lnTo>
                  <a:lnTo>
                    <a:pt x="4840" y="4711"/>
                  </a:lnTo>
                  <a:lnTo>
                    <a:pt x="4989" y="4915"/>
                  </a:lnTo>
                  <a:lnTo>
                    <a:pt x="5137" y="5082"/>
                  </a:lnTo>
                  <a:lnTo>
                    <a:pt x="5304" y="5230"/>
                  </a:lnTo>
                  <a:lnTo>
                    <a:pt x="5471" y="5360"/>
                  </a:lnTo>
                  <a:lnTo>
                    <a:pt x="5656" y="5508"/>
                  </a:lnTo>
                  <a:lnTo>
                    <a:pt x="5879" y="5638"/>
                  </a:lnTo>
                  <a:lnTo>
                    <a:pt x="6064" y="5768"/>
                  </a:lnTo>
                  <a:lnTo>
                    <a:pt x="6250" y="5879"/>
                  </a:lnTo>
                  <a:lnTo>
                    <a:pt x="6528" y="6120"/>
                  </a:lnTo>
                  <a:lnTo>
                    <a:pt x="6732" y="6305"/>
                  </a:lnTo>
                  <a:lnTo>
                    <a:pt x="6824" y="6398"/>
                  </a:lnTo>
                  <a:lnTo>
                    <a:pt x="6880" y="6435"/>
                  </a:lnTo>
                  <a:lnTo>
                    <a:pt x="6954" y="6454"/>
                  </a:lnTo>
                  <a:lnTo>
                    <a:pt x="7010" y="6454"/>
                  </a:lnTo>
                  <a:lnTo>
                    <a:pt x="7065" y="6398"/>
                  </a:lnTo>
                  <a:lnTo>
                    <a:pt x="7084" y="6342"/>
                  </a:lnTo>
                  <a:lnTo>
                    <a:pt x="7084" y="6268"/>
                  </a:lnTo>
                  <a:lnTo>
                    <a:pt x="7065" y="6194"/>
                  </a:lnTo>
                  <a:lnTo>
                    <a:pt x="7010" y="6120"/>
                  </a:lnTo>
                  <a:lnTo>
                    <a:pt x="6936" y="6046"/>
                  </a:lnTo>
                  <a:lnTo>
                    <a:pt x="6713" y="5842"/>
                  </a:lnTo>
                  <a:lnTo>
                    <a:pt x="6379" y="5582"/>
                  </a:lnTo>
                  <a:lnTo>
                    <a:pt x="6175" y="5434"/>
                  </a:lnTo>
                  <a:lnTo>
                    <a:pt x="5953" y="5285"/>
                  </a:lnTo>
                  <a:lnTo>
                    <a:pt x="5582" y="5044"/>
                  </a:lnTo>
                  <a:lnTo>
                    <a:pt x="5452" y="4933"/>
                  </a:lnTo>
                  <a:lnTo>
                    <a:pt x="5322" y="4803"/>
                  </a:lnTo>
                  <a:lnTo>
                    <a:pt x="5193" y="4674"/>
                  </a:lnTo>
                  <a:lnTo>
                    <a:pt x="5081" y="4507"/>
                  </a:lnTo>
                  <a:lnTo>
                    <a:pt x="4785" y="4062"/>
                  </a:lnTo>
                  <a:lnTo>
                    <a:pt x="4636" y="3802"/>
                  </a:lnTo>
                  <a:lnTo>
                    <a:pt x="4507" y="3635"/>
                  </a:lnTo>
                  <a:lnTo>
                    <a:pt x="4377" y="3505"/>
                  </a:lnTo>
                  <a:lnTo>
                    <a:pt x="4247" y="3431"/>
                  </a:lnTo>
                  <a:lnTo>
                    <a:pt x="4080" y="3339"/>
                  </a:lnTo>
                  <a:lnTo>
                    <a:pt x="3932" y="3246"/>
                  </a:lnTo>
                  <a:lnTo>
                    <a:pt x="3709" y="3079"/>
                  </a:lnTo>
                  <a:lnTo>
                    <a:pt x="3375" y="2819"/>
                  </a:lnTo>
                  <a:lnTo>
                    <a:pt x="3171" y="2615"/>
                  </a:lnTo>
                  <a:lnTo>
                    <a:pt x="3060" y="2467"/>
                  </a:lnTo>
                  <a:lnTo>
                    <a:pt x="2986" y="2337"/>
                  </a:lnTo>
                  <a:lnTo>
                    <a:pt x="2893" y="2078"/>
                  </a:lnTo>
                  <a:lnTo>
                    <a:pt x="2856" y="1966"/>
                  </a:lnTo>
                  <a:lnTo>
                    <a:pt x="2782" y="1874"/>
                  </a:lnTo>
                  <a:lnTo>
                    <a:pt x="2708" y="1781"/>
                  </a:lnTo>
                  <a:lnTo>
                    <a:pt x="2615" y="1725"/>
                  </a:lnTo>
                  <a:lnTo>
                    <a:pt x="2467" y="1633"/>
                  </a:lnTo>
                  <a:lnTo>
                    <a:pt x="2300" y="1540"/>
                  </a:lnTo>
                  <a:lnTo>
                    <a:pt x="2115" y="1466"/>
                  </a:lnTo>
                  <a:lnTo>
                    <a:pt x="1929" y="1354"/>
                  </a:lnTo>
                  <a:lnTo>
                    <a:pt x="1725" y="1206"/>
                  </a:lnTo>
                  <a:lnTo>
                    <a:pt x="1503" y="1002"/>
                  </a:lnTo>
                  <a:lnTo>
                    <a:pt x="1262" y="743"/>
                  </a:lnTo>
                  <a:lnTo>
                    <a:pt x="1021" y="539"/>
                  </a:lnTo>
                  <a:lnTo>
                    <a:pt x="798" y="372"/>
                  </a:lnTo>
                  <a:lnTo>
                    <a:pt x="613" y="223"/>
                  </a:lnTo>
                  <a:lnTo>
                    <a:pt x="316" y="56"/>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3"/>
            <p:cNvSpPr/>
            <p:nvPr/>
          </p:nvSpPr>
          <p:spPr>
            <a:xfrm>
              <a:off x="10512325" y="4649300"/>
              <a:ext cx="171075" cy="170625"/>
            </a:xfrm>
            <a:custGeom>
              <a:avLst/>
              <a:gdLst/>
              <a:ahLst/>
              <a:cxnLst/>
              <a:rect l="l" t="t" r="r" b="b"/>
              <a:pathLst>
                <a:path w="6843" h="6825" extrusionOk="0">
                  <a:moveTo>
                    <a:pt x="112" y="1"/>
                  </a:moveTo>
                  <a:lnTo>
                    <a:pt x="56" y="19"/>
                  </a:lnTo>
                  <a:lnTo>
                    <a:pt x="19" y="57"/>
                  </a:lnTo>
                  <a:lnTo>
                    <a:pt x="0" y="131"/>
                  </a:lnTo>
                  <a:lnTo>
                    <a:pt x="0" y="205"/>
                  </a:lnTo>
                  <a:lnTo>
                    <a:pt x="38" y="279"/>
                  </a:lnTo>
                  <a:lnTo>
                    <a:pt x="93" y="353"/>
                  </a:lnTo>
                  <a:lnTo>
                    <a:pt x="149" y="390"/>
                  </a:lnTo>
                  <a:lnTo>
                    <a:pt x="279" y="464"/>
                  </a:lnTo>
                  <a:lnTo>
                    <a:pt x="408" y="576"/>
                  </a:lnTo>
                  <a:lnTo>
                    <a:pt x="538" y="724"/>
                  </a:lnTo>
                  <a:lnTo>
                    <a:pt x="686" y="910"/>
                  </a:lnTo>
                  <a:lnTo>
                    <a:pt x="853" y="1113"/>
                  </a:lnTo>
                  <a:lnTo>
                    <a:pt x="1039" y="1336"/>
                  </a:lnTo>
                  <a:lnTo>
                    <a:pt x="1261" y="1558"/>
                  </a:lnTo>
                  <a:lnTo>
                    <a:pt x="1391" y="1651"/>
                  </a:lnTo>
                  <a:lnTo>
                    <a:pt x="1521" y="1744"/>
                  </a:lnTo>
                  <a:lnTo>
                    <a:pt x="1947" y="2022"/>
                  </a:lnTo>
                  <a:lnTo>
                    <a:pt x="2114" y="2152"/>
                  </a:lnTo>
                  <a:lnTo>
                    <a:pt x="2244" y="2263"/>
                  </a:lnTo>
                  <a:lnTo>
                    <a:pt x="2355" y="2374"/>
                  </a:lnTo>
                  <a:lnTo>
                    <a:pt x="2448" y="2486"/>
                  </a:lnTo>
                  <a:lnTo>
                    <a:pt x="2559" y="2634"/>
                  </a:lnTo>
                  <a:lnTo>
                    <a:pt x="2671" y="2819"/>
                  </a:lnTo>
                  <a:lnTo>
                    <a:pt x="2800" y="3042"/>
                  </a:lnTo>
                  <a:lnTo>
                    <a:pt x="2930" y="3264"/>
                  </a:lnTo>
                  <a:lnTo>
                    <a:pt x="3078" y="3468"/>
                  </a:lnTo>
                  <a:lnTo>
                    <a:pt x="3227" y="3654"/>
                  </a:lnTo>
                  <a:lnTo>
                    <a:pt x="3412" y="3839"/>
                  </a:lnTo>
                  <a:lnTo>
                    <a:pt x="3598" y="4006"/>
                  </a:lnTo>
                  <a:lnTo>
                    <a:pt x="3820" y="4136"/>
                  </a:lnTo>
                  <a:lnTo>
                    <a:pt x="4061" y="4266"/>
                  </a:lnTo>
                  <a:lnTo>
                    <a:pt x="4247" y="4377"/>
                  </a:lnTo>
                  <a:lnTo>
                    <a:pt x="4395" y="4507"/>
                  </a:lnTo>
                  <a:lnTo>
                    <a:pt x="4543" y="4674"/>
                  </a:lnTo>
                  <a:lnTo>
                    <a:pt x="4692" y="4859"/>
                  </a:lnTo>
                  <a:lnTo>
                    <a:pt x="4988" y="5286"/>
                  </a:lnTo>
                  <a:lnTo>
                    <a:pt x="5155" y="5527"/>
                  </a:lnTo>
                  <a:lnTo>
                    <a:pt x="5341" y="5768"/>
                  </a:lnTo>
                  <a:lnTo>
                    <a:pt x="5489" y="5953"/>
                  </a:lnTo>
                  <a:lnTo>
                    <a:pt x="5656" y="6083"/>
                  </a:lnTo>
                  <a:lnTo>
                    <a:pt x="5804" y="6194"/>
                  </a:lnTo>
                  <a:lnTo>
                    <a:pt x="5934" y="6287"/>
                  </a:lnTo>
                  <a:lnTo>
                    <a:pt x="6175" y="6417"/>
                  </a:lnTo>
                  <a:lnTo>
                    <a:pt x="6379" y="6528"/>
                  </a:lnTo>
                  <a:lnTo>
                    <a:pt x="6472" y="6621"/>
                  </a:lnTo>
                  <a:lnTo>
                    <a:pt x="6564" y="6732"/>
                  </a:lnTo>
                  <a:lnTo>
                    <a:pt x="6620" y="6788"/>
                  </a:lnTo>
                  <a:lnTo>
                    <a:pt x="6676" y="6825"/>
                  </a:lnTo>
                  <a:lnTo>
                    <a:pt x="6731" y="6825"/>
                  </a:lnTo>
                  <a:lnTo>
                    <a:pt x="6787" y="6806"/>
                  </a:lnTo>
                  <a:lnTo>
                    <a:pt x="6824" y="6750"/>
                  </a:lnTo>
                  <a:lnTo>
                    <a:pt x="6843" y="6695"/>
                  </a:lnTo>
                  <a:lnTo>
                    <a:pt x="6843" y="6621"/>
                  </a:lnTo>
                  <a:lnTo>
                    <a:pt x="6806" y="6528"/>
                  </a:lnTo>
                  <a:lnTo>
                    <a:pt x="6731" y="6435"/>
                  </a:lnTo>
                  <a:lnTo>
                    <a:pt x="6657" y="6342"/>
                  </a:lnTo>
                  <a:lnTo>
                    <a:pt x="6490" y="6194"/>
                  </a:lnTo>
                  <a:lnTo>
                    <a:pt x="6323" y="6101"/>
                  </a:lnTo>
                  <a:lnTo>
                    <a:pt x="6175" y="6009"/>
                  </a:lnTo>
                  <a:lnTo>
                    <a:pt x="6008" y="5935"/>
                  </a:lnTo>
                  <a:lnTo>
                    <a:pt x="5860" y="5823"/>
                  </a:lnTo>
                  <a:lnTo>
                    <a:pt x="5712" y="5712"/>
                  </a:lnTo>
                  <a:lnTo>
                    <a:pt x="5545" y="5527"/>
                  </a:lnTo>
                  <a:lnTo>
                    <a:pt x="5378" y="5304"/>
                  </a:lnTo>
                  <a:lnTo>
                    <a:pt x="5211" y="5082"/>
                  </a:lnTo>
                  <a:lnTo>
                    <a:pt x="4914" y="4637"/>
                  </a:lnTo>
                  <a:lnTo>
                    <a:pt x="4747" y="4414"/>
                  </a:lnTo>
                  <a:lnTo>
                    <a:pt x="4562" y="4229"/>
                  </a:lnTo>
                  <a:lnTo>
                    <a:pt x="4339" y="4043"/>
                  </a:lnTo>
                  <a:lnTo>
                    <a:pt x="4228" y="3969"/>
                  </a:lnTo>
                  <a:lnTo>
                    <a:pt x="4098" y="3895"/>
                  </a:lnTo>
                  <a:lnTo>
                    <a:pt x="3913" y="3802"/>
                  </a:lnTo>
                  <a:lnTo>
                    <a:pt x="3727" y="3672"/>
                  </a:lnTo>
                  <a:lnTo>
                    <a:pt x="3561" y="3543"/>
                  </a:lnTo>
                  <a:lnTo>
                    <a:pt x="3431" y="3394"/>
                  </a:lnTo>
                  <a:lnTo>
                    <a:pt x="3282" y="3227"/>
                  </a:lnTo>
                  <a:lnTo>
                    <a:pt x="3153" y="3060"/>
                  </a:lnTo>
                  <a:lnTo>
                    <a:pt x="2930" y="2653"/>
                  </a:lnTo>
                  <a:lnTo>
                    <a:pt x="2800" y="2449"/>
                  </a:lnTo>
                  <a:lnTo>
                    <a:pt x="2671" y="2263"/>
                  </a:lnTo>
                  <a:lnTo>
                    <a:pt x="2541" y="2096"/>
                  </a:lnTo>
                  <a:lnTo>
                    <a:pt x="2392" y="1948"/>
                  </a:lnTo>
                  <a:lnTo>
                    <a:pt x="2226" y="1818"/>
                  </a:lnTo>
                  <a:lnTo>
                    <a:pt x="2059" y="1688"/>
                  </a:lnTo>
                  <a:lnTo>
                    <a:pt x="1614" y="1410"/>
                  </a:lnTo>
                  <a:lnTo>
                    <a:pt x="1465" y="1299"/>
                  </a:lnTo>
                  <a:lnTo>
                    <a:pt x="1317" y="1169"/>
                  </a:lnTo>
                  <a:lnTo>
                    <a:pt x="1187" y="1021"/>
                  </a:lnTo>
                  <a:lnTo>
                    <a:pt x="1057" y="872"/>
                  </a:lnTo>
                  <a:lnTo>
                    <a:pt x="816" y="576"/>
                  </a:lnTo>
                  <a:lnTo>
                    <a:pt x="705" y="427"/>
                  </a:lnTo>
                  <a:lnTo>
                    <a:pt x="575" y="298"/>
                  </a:lnTo>
                  <a:lnTo>
                    <a:pt x="483" y="205"/>
                  </a:lnTo>
                  <a:lnTo>
                    <a:pt x="390" y="131"/>
                  </a:lnTo>
                  <a:lnTo>
                    <a:pt x="279" y="57"/>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3"/>
            <p:cNvSpPr/>
            <p:nvPr/>
          </p:nvSpPr>
          <p:spPr>
            <a:xfrm>
              <a:off x="10018625" y="4683150"/>
              <a:ext cx="177100" cy="161800"/>
            </a:xfrm>
            <a:custGeom>
              <a:avLst/>
              <a:gdLst/>
              <a:ahLst/>
              <a:cxnLst/>
              <a:rect l="l" t="t" r="r" b="b"/>
              <a:pathLst>
                <a:path w="7084" h="6472" extrusionOk="0">
                  <a:moveTo>
                    <a:pt x="130" y="1"/>
                  </a:moveTo>
                  <a:lnTo>
                    <a:pt x="75" y="19"/>
                  </a:lnTo>
                  <a:lnTo>
                    <a:pt x="19" y="75"/>
                  </a:lnTo>
                  <a:lnTo>
                    <a:pt x="1" y="130"/>
                  </a:lnTo>
                  <a:lnTo>
                    <a:pt x="19" y="223"/>
                  </a:lnTo>
                  <a:lnTo>
                    <a:pt x="38" y="297"/>
                  </a:lnTo>
                  <a:lnTo>
                    <a:pt x="93" y="353"/>
                  </a:lnTo>
                  <a:lnTo>
                    <a:pt x="149" y="390"/>
                  </a:lnTo>
                  <a:lnTo>
                    <a:pt x="167" y="390"/>
                  </a:lnTo>
                  <a:lnTo>
                    <a:pt x="186" y="408"/>
                  </a:lnTo>
                  <a:lnTo>
                    <a:pt x="242" y="446"/>
                  </a:lnTo>
                  <a:lnTo>
                    <a:pt x="520" y="594"/>
                  </a:lnTo>
                  <a:lnTo>
                    <a:pt x="687" y="705"/>
                  </a:lnTo>
                  <a:lnTo>
                    <a:pt x="891" y="872"/>
                  </a:lnTo>
                  <a:lnTo>
                    <a:pt x="1095" y="1057"/>
                  </a:lnTo>
                  <a:lnTo>
                    <a:pt x="1317" y="1280"/>
                  </a:lnTo>
                  <a:lnTo>
                    <a:pt x="1503" y="1447"/>
                  </a:lnTo>
                  <a:lnTo>
                    <a:pt x="1651" y="1595"/>
                  </a:lnTo>
                  <a:lnTo>
                    <a:pt x="1818" y="1706"/>
                  </a:lnTo>
                  <a:lnTo>
                    <a:pt x="1966" y="1799"/>
                  </a:lnTo>
                  <a:lnTo>
                    <a:pt x="2226" y="1929"/>
                  </a:lnTo>
                  <a:lnTo>
                    <a:pt x="2430" y="2022"/>
                  </a:lnTo>
                  <a:lnTo>
                    <a:pt x="2522" y="2077"/>
                  </a:lnTo>
                  <a:lnTo>
                    <a:pt x="2578" y="2114"/>
                  </a:lnTo>
                  <a:lnTo>
                    <a:pt x="2597" y="2170"/>
                  </a:lnTo>
                  <a:lnTo>
                    <a:pt x="2708" y="2448"/>
                  </a:lnTo>
                  <a:lnTo>
                    <a:pt x="2763" y="2596"/>
                  </a:lnTo>
                  <a:lnTo>
                    <a:pt x="2856" y="2745"/>
                  </a:lnTo>
                  <a:lnTo>
                    <a:pt x="2986" y="2893"/>
                  </a:lnTo>
                  <a:lnTo>
                    <a:pt x="3134" y="3060"/>
                  </a:lnTo>
                  <a:lnTo>
                    <a:pt x="3338" y="3227"/>
                  </a:lnTo>
                  <a:lnTo>
                    <a:pt x="3579" y="3412"/>
                  </a:lnTo>
                  <a:lnTo>
                    <a:pt x="3857" y="3616"/>
                  </a:lnTo>
                  <a:lnTo>
                    <a:pt x="4043" y="3728"/>
                  </a:lnTo>
                  <a:lnTo>
                    <a:pt x="4247" y="3839"/>
                  </a:lnTo>
                  <a:lnTo>
                    <a:pt x="4321" y="3913"/>
                  </a:lnTo>
                  <a:lnTo>
                    <a:pt x="4414" y="4043"/>
                  </a:lnTo>
                  <a:lnTo>
                    <a:pt x="4544" y="4247"/>
                  </a:lnTo>
                  <a:lnTo>
                    <a:pt x="4692" y="4506"/>
                  </a:lnTo>
                  <a:lnTo>
                    <a:pt x="4840" y="4729"/>
                  </a:lnTo>
                  <a:lnTo>
                    <a:pt x="4989" y="4914"/>
                  </a:lnTo>
                  <a:lnTo>
                    <a:pt x="5137" y="5100"/>
                  </a:lnTo>
                  <a:lnTo>
                    <a:pt x="5304" y="5248"/>
                  </a:lnTo>
                  <a:lnTo>
                    <a:pt x="5471" y="5378"/>
                  </a:lnTo>
                  <a:lnTo>
                    <a:pt x="5656" y="5508"/>
                  </a:lnTo>
                  <a:lnTo>
                    <a:pt x="5879" y="5637"/>
                  </a:lnTo>
                  <a:lnTo>
                    <a:pt x="6064" y="5767"/>
                  </a:lnTo>
                  <a:lnTo>
                    <a:pt x="6249" y="5897"/>
                  </a:lnTo>
                  <a:lnTo>
                    <a:pt x="6528" y="6138"/>
                  </a:lnTo>
                  <a:lnTo>
                    <a:pt x="6732" y="6305"/>
                  </a:lnTo>
                  <a:lnTo>
                    <a:pt x="6824" y="6398"/>
                  </a:lnTo>
                  <a:lnTo>
                    <a:pt x="6880" y="6453"/>
                  </a:lnTo>
                  <a:lnTo>
                    <a:pt x="6954" y="6472"/>
                  </a:lnTo>
                  <a:lnTo>
                    <a:pt x="7010" y="6453"/>
                  </a:lnTo>
                  <a:lnTo>
                    <a:pt x="7047" y="6416"/>
                  </a:lnTo>
                  <a:lnTo>
                    <a:pt x="7084" y="6361"/>
                  </a:lnTo>
                  <a:lnTo>
                    <a:pt x="7084" y="6286"/>
                  </a:lnTo>
                  <a:lnTo>
                    <a:pt x="7047" y="6212"/>
                  </a:lnTo>
                  <a:lnTo>
                    <a:pt x="7010" y="6138"/>
                  </a:lnTo>
                  <a:lnTo>
                    <a:pt x="6936" y="6045"/>
                  </a:lnTo>
                  <a:lnTo>
                    <a:pt x="6713" y="5860"/>
                  </a:lnTo>
                  <a:lnTo>
                    <a:pt x="6379" y="5582"/>
                  </a:lnTo>
                  <a:lnTo>
                    <a:pt x="6175" y="5434"/>
                  </a:lnTo>
                  <a:lnTo>
                    <a:pt x="5953" y="5304"/>
                  </a:lnTo>
                  <a:lnTo>
                    <a:pt x="5582" y="5044"/>
                  </a:lnTo>
                  <a:lnTo>
                    <a:pt x="5452" y="4933"/>
                  </a:lnTo>
                  <a:lnTo>
                    <a:pt x="5322" y="4822"/>
                  </a:lnTo>
                  <a:lnTo>
                    <a:pt x="5193" y="4673"/>
                  </a:lnTo>
                  <a:lnTo>
                    <a:pt x="5081" y="4506"/>
                  </a:lnTo>
                  <a:lnTo>
                    <a:pt x="4785" y="4080"/>
                  </a:lnTo>
                  <a:lnTo>
                    <a:pt x="4636" y="3820"/>
                  </a:lnTo>
                  <a:lnTo>
                    <a:pt x="4506" y="3635"/>
                  </a:lnTo>
                  <a:lnTo>
                    <a:pt x="4377" y="3505"/>
                  </a:lnTo>
                  <a:lnTo>
                    <a:pt x="4247" y="3431"/>
                  </a:lnTo>
                  <a:lnTo>
                    <a:pt x="4080" y="3338"/>
                  </a:lnTo>
                  <a:lnTo>
                    <a:pt x="3932" y="3245"/>
                  </a:lnTo>
                  <a:lnTo>
                    <a:pt x="3709" y="3097"/>
                  </a:lnTo>
                  <a:lnTo>
                    <a:pt x="3375" y="2838"/>
                  </a:lnTo>
                  <a:lnTo>
                    <a:pt x="3171" y="2634"/>
                  </a:lnTo>
                  <a:lnTo>
                    <a:pt x="3060" y="2485"/>
                  </a:lnTo>
                  <a:lnTo>
                    <a:pt x="2986" y="2337"/>
                  </a:lnTo>
                  <a:lnTo>
                    <a:pt x="2893" y="2096"/>
                  </a:lnTo>
                  <a:lnTo>
                    <a:pt x="2856" y="1985"/>
                  </a:lnTo>
                  <a:lnTo>
                    <a:pt x="2782" y="1873"/>
                  </a:lnTo>
                  <a:lnTo>
                    <a:pt x="2708" y="1799"/>
                  </a:lnTo>
                  <a:lnTo>
                    <a:pt x="2615" y="1725"/>
                  </a:lnTo>
                  <a:lnTo>
                    <a:pt x="2467" y="1632"/>
                  </a:lnTo>
                  <a:lnTo>
                    <a:pt x="2300" y="1558"/>
                  </a:lnTo>
                  <a:lnTo>
                    <a:pt x="2114" y="1465"/>
                  </a:lnTo>
                  <a:lnTo>
                    <a:pt x="1929" y="1354"/>
                  </a:lnTo>
                  <a:lnTo>
                    <a:pt x="1725" y="1206"/>
                  </a:lnTo>
                  <a:lnTo>
                    <a:pt x="1503" y="1020"/>
                  </a:lnTo>
                  <a:lnTo>
                    <a:pt x="1262" y="761"/>
                  </a:lnTo>
                  <a:lnTo>
                    <a:pt x="1020" y="557"/>
                  </a:lnTo>
                  <a:lnTo>
                    <a:pt x="798" y="371"/>
                  </a:lnTo>
                  <a:lnTo>
                    <a:pt x="613" y="242"/>
                  </a:lnTo>
                  <a:lnTo>
                    <a:pt x="316" y="75"/>
                  </a:lnTo>
                  <a:lnTo>
                    <a:pt x="186" y="19"/>
                  </a:lnTo>
                  <a:lnTo>
                    <a:pt x="13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3"/>
            <p:cNvSpPr/>
            <p:nvPr/>
          </p:nvSpPr>
          <p:spPr>
            <a:xfrm>
              <a:off x="9951875" y="4688725"/>
              <a:ext cx="176650" cy="161325"/>
            </a:xfrm>
            <a:custGeom>
              <a:avLst/>
              <a:gdLst/>
              <a:ahLst/>
              <a:cxnLst/>
              <a:rect l="l" t="t" r="r" b="b"/>
              <a:pathLst>
                <a:path w="7066" h="6453" extrusionOk="0">
                  <a:moveTo>
                    <a:pt x="112" y="0"/>
                  </a:moveTo>
                  <a:lnTo>
                    <a:pt x="56" y="19"/>
                  </a:lnTo>
                  <a:lnTo>
                    <a:pt x="19" y="56"/>
                  </a:lnTo>
                  <a:lnTo>
                    <a:pt x="0" y="130"/>
                  </a:lnTo>
                  <a:lnTo>
                    <a:pt x="0" y="204"/>
                  </a:lnTo>
                  <a:lnTo>
                    <a:pt x="38" y="278"/>
                  </a:lnTo>
                  <a:lnTo>
                    <a:pt x="93" y="334"/>
                  </a:lnTo>
                  <a:lnTo>
                    <a:pt x="149" y="389"/>
                  </a:lnTo>
                  <a:lnTo>
                    <a:pt x="167" y="389"/>
                  </a:lnTo>
                  <a:lnTo>
                    <a:pt x="242" y="427"/>
                  </a:lnTo>
                  <a:lnTo>
                    <a:pt x="501" y="575"/>
                  </a:lnTo>
                  <a:lnTo>
                    <a:pt x="687" y="705"/>
                  </a:lnTo>
                  <a:lnTo>
                    <a:pt x="872" y="853"/>
                  </a:lnTo>
                  <a:lnTo>
                    <a:pt x="1094" y="1038"/>
                  </a:lnTo>
                  <a:lnTo>
                    <a:pt x="1317" y="1261"/>
                  </a:lnTo>
                  <a:lnTo>
                    <a:pt x="1484" y="1446"/>
                  </a:lnTo>
                  <a:lnTo>
                    <a:pt x="1651" y="1576"/>
                  </a:lnTo>
                  <a:lnTo>
                    <a:pt x="1818" y="1687"/>
                  </a:lnTo>
                  <a:lnTo>
                    <a:pt x="1966" y="1780"/>
                  </a:lnTo>
                  <a:lnTo>
                    <a:pt x="2226" y="1910"/>
                  </a:lnTo>
                  <a:lnTo>
                    <a:pt x="2430" y="2003"/>
                  </a:lnTo>
                  <a:lnTo>
                    <a:pt x="2522" y="2058"/>
                  </a:lnTo>
                  <a:lnTo>
                    <a:pt x="2559" y="2114"/>
                  </a:lnTo>
                  <a:lnTo>
                    <a:pt x="2596" y="2151"/>
                  </a:lnTo>
                  <a:lnTo>
                    <a:pt x="2689" y="2429"/>
                  </a:lnTo>
                  <a:lnTo>
                    <a:pt x="2763" y="2577"/>
                  </a:lnTo>
                  <a:lnTo>
                    <a:pt x="2856" y="2726"/>
                  </a:lnTo>
                  <a:lnTo>
                    <a:pt x="2967" y="2874"/>
                  </a:lnTo>
                  <a:lnTo>
                    <a:pt x="3134" y="3041"/>
                  </a:lnTo>
                  <a:lnTo>
                    <a:pt x="3320" y="3208"/>
                  </a:lnTo>
                  <a:lnTo>
                    <a:pt x="3579" y="3412"/>
                  </a:lnTo>
                  <a:lnTo>
                    <a:pt x="3839" y="3597"/>
                  </a:lnTo>
                  <a:lnTo>
                    <a:pt x="4043" y="3709"/>
                  </a:lnTo>
                  <a:lnTo>
                    <a:pt x="4228" y="3820"/>
                  </a:lnTo>
                  <a:lnTo>
                    <a:pt x="4302" y="3894"/>
                  </a:lnTo>
                  <a:lnTo>
                    <a:pt x="4395" y="4024"/>
                  </a:lnTo>
                  <a:lnTo>
                    <a:pt x="4525" y="4246"/>
                  </a:lnTo>
                  <a:lnTo>
                    <a:pt x="4692" y="4506"/>
                  </a:lnTo>
                  <a:lnTo>
                    <a:pt x="4840" y="4710"/>
                  </a:lnTo>
                  <a:lnTo>
                    <a:pt x="4988" y="4914"/>
                  </a:lnTo>
                  <a:lnTo>
                    <a:pt x="5137" y="5081"/>
                  </a:lnTo>
                  <a:lnTo>
                    <a:pt x="5285" y="5229"/>
                  </a:lnTo>
                  <a:lnTo>
                    <a:pt x="5471" y="5359"/>
                  </a:lnTo>
                  <a:lnTo>
                    <a:pt x="5656" y="5507"/>
                  </a:lnTo>
                  <a:lnTo>
                    <a:pt x="5860" y="5637"/>
                  </a:lnTo>
                  <a:lnTo>
                    <a:pt x="6064" y="5767"/>
                  </a:lnTo>
                  <a:lnTo>
                    <a:pt x="6231" y="5878"/>
                  </a:lnTo>
                  <a:lnTo>
                    <a:pt x="6527" y="6119"/>
                  </a:lnTo>
                  <a:lnTo>
                    <a:pt x="6731" y="6305"/>
                  </a:lnTo>
                  <a:lnTo>
                    <a:pt x="6824" y="6397"/>
                  </a:lnTo>
                  <a:lnTo>
                    <a:pt x="6880" y="6434"/>
                  </a:lnTo>
                  <a:lnTo>
                    <a:pt x="6935" y="6453"/>
                  </a:lnTo>
                  <a:lnTo>
                    <a:pt x="7010" y="6453"/>
                  </a:lnTo>
                  <a:lnTo>
                    <a:pt x="7047" y="6416"/>
                  </a:lnTo>
                  <a:lnTo>
                    <a:pt x="7065" y="6342"/>
                  </a:lnTo>
                  <a:lnTo>
                    <a:pt x="7065" y="6267"/>
                  </a:lnTo>
                  <a:lnTo>
                    <a:pt x="7047" y="6193"/>
                  </a:lnTo>
                  <a:lnTo>
                    <a:pt x="7010" y="6119"/>
                  </a:lnTo>
                  <a:lnTo>
                    <a:pt x="6917" y="6045"/>
                  </a:lnTo>
                  <a:lnTo>
                    <a:pt x="6713" y="5841"/>
                  </a:lnTo>
                  <a:lnTo>
                    <a:pt x="6379" y="5581"/>
                  </a:lnTo>
                  <a:lnTo>
                    <a:pt x="6175" y="5433"/>
                  </a:lnTo>
                  <a:lnTo>
                    <a:pt x="5953" y="5285"/>
                  </a:lnTo>
                  <a:lnTo>
                    <a:pt x="5582" y="5044"/>
                  </a:lnTo>
                  <a:lnTo>
                    <a:pt x="5433" y="4932"/>
                  </a:lnTo>
                  <a:lnTo>
                    <a:pt x="5304" y="4803"/>
                  </a:lnTo>
                  <a:lnTo>
                    <a:pt x="5192" y="4673"/>
                  </a:lnTo>
                  <a:lnTo>
                    <a:pt x="5063" y="4506"/>
                  </a:lnTo>
                  <a:lnTo>
                    <a:pt x="4784" y="4061"/>
                  </a:lnTo>
                  <a:lnTo>
                    <a:pt x="4618" y="3801"/>
                  </a:lnTo>
                  <a:lnTo>
                    <a:pt x="4488" y="3634"/>
                  </a:lnTo>
                  <a:lnTo>
                    <a:pt x="4358" y="3505"/>
                  </a:lnTo>
                  <a:lnTo>
                    <a:pt x="4247" y="3430"/>
                  </a:lnTo>
                  <a:lnTo>
                    <a:pt x="4080" y="3338"/>
                  </a:lnTo>
                  <a:lnTo>
                    <a:pt x="3913" y="3245"/>
                  </a:lnTo>
                  <a:lnTo>
                    <a:pt x="3690" y="3078"/>
                  </a:lnTo>
                  <a:lnTo>
                    <a:pt x="3375" y="2819"/>
                  </a:lnTo>
                  <a:lnTo>
                    <a:pt x="3171" y="2615"/>
                  </a:lnTo>
                  <a:lnTo>
                    <a:pt x="3060" y="2466"/>
                  </a:lnTo>
                  <a:lnTo>
                    <a:pt x="2986" y="2336"/>
                  </a:lnTo>
                  <a:lnTo>
                    <a:pt x="2893" y="2077"/>
                  </a:lnTo>
                  <a:lnTo>
                    <a:pt x="2837" y="1966"/>
                  </a:lnTo>
                  <a:lnTo>
                    <a:pt x="2763" y="1873"/>
                  </a:lnTo>
                  <a:lnTo>
                    <a:pt x="2689" y="1780"/>
                  </a:lnTo>
                  <a:lnTo>
                    <a:pt x="2615" y="1724"/>
                  </a:lnTo>
                  <a:lnTo>
                    <a:pt x="2448" y="1632"/>
                  </a:lnTo>
                  <a:lnTo>
                    <a:pt x="2281" y="1558"/>
                  </a:lnTo>
                  <a:lnTo>
                    <a:pt x="2096" y="1465"/>
                  </a:lnTo>
                  <a:lnTo>
                    <a:pt x="1910" y="1354"/>
                  </a:lnTo>
                  <a:lnTo>
                    <a:pt x="1706" y="1205"/>
                  </a:lnTo>
                  <a:lnTo>
                    <a:pt x="1502" y="1001"/>
                  </a:lnTo>
                  <a:lnTo>
                    <a:pt x="1261" y="742"/>
                  </a:lnTo>
                  <a:lnTo>
                    <a:pt x="1020" y="538"/>
                  </a:lnTo>
                  <a:lnTo>
                    <a:pt x="798" y="371"/>
                  </a:lnTo>
                  <a:lnTo>
                    <a:pt x="594" y="241"/>
                  </a:lnTo>
                  <a:lnTo>
                    <a:pt x="297" y="56"/>
                  </a:lnTo>
                  <a:lnTo>
                    <a:pt x="1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3"/>
            <p:cNvSpPr/>
            <p:nvPr/>
          </p:nvSpPr>
          <p:spPr>
            <a:xfrm>
              <a:off x="10174850" y="3437075"/>
              <a:ext cx="82550" cy="165075"/>
            </a:xfrm>
            <a:custGeom>
              <a:avLst/>
              <a:gdLst/>
              <a:ahLst/>
              <a:cxnLst/>
              <a:rect l="l" t="t" r="r" b="b"/>
              <a:pathLst>
                <a:path w="3302" h="6603" extrusionOk="0">
                  <a:moveTo>
                    <a:pt x="353" y="1"/>
                  </a:moveTo>
                  <a:lnTo>
                    <a:pt x="223" y="427"/>
                  </a:lnTo>
                  <a:lnTo>
                    <a:pt x="130" y="817"/>
                  </a:lnTo>
                  <a:lnTo>
                    <a:pt x="56" y="1206"/>
                  </a:lnTo>
                  <a:lnTo>
                    <a:pt x="19" y="1577"/>
                  </a:lnTo>
                  <a:lnTo>
                    <a:pt x="0" y="1929"/>
                  </a:lnTo>
                  <a:lnTo>
                    <a:pt x="19" y="2282"/>
                  </a:lnTo>
                  <a:lnTo>
                    <a:pt x="56" y="2616"/>
                  </a:lnTo>
                  <a:lnTo>
                    <a:pt x="93" y="2931"/>
                  </a:lnTo>
                  <a:lnTo>
                    <a:pt x="167" y="3227"/>
                  </a:lnTo>
                  <a:lnTo>
                    <a:pt x="242" y="3524"/>
                  </a:lnTo>
                  <a:lnTo>
                    <a:pt x="353" y="3802"/>
                  </a:lnTo>
                  <a:lnTo>
                    <a:pt x="464" y="4062"/>
                  </a:lnTo>
                  <a:lnTo>
                    <a:pt x="575" y="4321"/>
                  </a:lnTo>
                  <a:lnTo>
                    <a:pt x="724" y="4544"/>
                  </a:lnTo>
                  <a:lnTo>
                    <a:pt x="853" y="4766"/>
                  </a:lnTo>
                  <a:lnTo>
                    <a:pt x="1002" y="4989"/>
                  </a:lnTo>
                  <a:lnTo>
                    <a:pt x="1298" y="5378"/>
                  </a:lnTo>
                  <a:lnTo>
                    <a:pt x="1614" y="5694"/>
                  </a:lnTo>
                  <a:lnTo>
                    <a:pt x="1910" y="5972"/>
                  </a:lnTo>
                  <a:lnTo>
                    <a:pt x="2188" y="6213"/>
                  </a:lnTo>
                  <a:lnTo>
                    <a:pt x="2411" y="6380"/>
                  </a:lnTo>
                  <a:lnTo>
                    <a:pt x="2596" y="6509"/>
                  </a:lnTo>
                  <a:lnTo>
                    <a:pt x="2763" y="6602"/>
                  </a:lnTo>
                  <a:lnTo>
                    <a:pt x="2930" y="6157"/>
                  </a:lnTo>
                  <a:lnTo>
                    <a:pt x="3079" y="5712"/>
                  </a:lnTo>
                  <a:lnTo>
                    <a:pt x="3171" y="5286"/>
                  </a:lnTo>
                  <a:lnTo>
                    <a:pt x="3245" y="4878"/>
                  </a:lnTo>
                  <a:lnTo>
                    <a:pt x="3282" y="4488"/>
                  </a:lnTo>
                  <a:lnTo>
                    <a:pt x="3301" y="4136"/>
                  </a:lnTo>
                  <a:lnTo>
                    <a:pt x="3282" y="3784"/>
                  </a:lnTo>
                  <a:lnTo>
                    <a:pt x="3245" y="3450"/>
                  </a:lnTo>
                  <a:lnTo>
                    <a:pt x="3190" y="3135"/>
                  </a:lnTo>
                  <a:lnTo>
                    <a:pt x="3116" y="2857"/>
                  </a:lnTo>
                  <a:lnTo>
                    <a:pt x="3004" y="2578"/>
                  </a:lnTo>
                  <a:lnTo>
                    <a:pt x="2893" y="2300"/>
                  </a:lnTo>
                  <a:lnTo>
                    <a:pt x="2763" y="2059"/>
                  </a:lnTo>
                  <a:lnTo>
                    <a:pt x="2633" y="1837"/>
                  </a:lnTo>
                  <a:lnTo>
                    <a:pt x="2485" y="1614"/>
                  </a:lnTo>
                  <a:lnTo>
                    <a:pt x="2318" y="1429"/>
                  </a:lnTo>
                  <a:lnTo>
                    <a:pt x="2151" y="1243"/>
                  </a:lnTo>
                  <a:lnTo>
                    <a:pt x="1985" y="1058"/>
                  </a:lnTo>
                  <a:lnTo>
                    <a:pt x="1651" y="761"/>
                  </a:lnTo>
                  <a:lnTo>
                    <a:pt x="1317" y="520"/>
                  </a:lnTo>
                  <a:lnTo>
                    <a:pt x="1002" y="335"/>
                  </a:lnTo>
                  <a:lnTo>
                    <a:pt x="742" y="186"/>
                  </a:lnTo>
                  <a:lnTo>
                    <a:pt x="538" y="75"/>
                  </a:lnTo>
                  <a:lnTo>
                    <a:pt x="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3"/>
            <p:cNvSpPr/>
            <p:nvPr/>
          </p:nvSpPr>
          <p:spPr>
            <a:xfrm>
              <a:off x="9995925" y="3564100"/>
              <a:ext cx="162250" cy="63075"/>
            </a:xfrm>
            <a:custGeom>
              <a:avLst/>
              <a:gdLst/>
              <a:ahLst/>
              <a:cxnLst/>
              <a:rect l="l" t="t" r="r" b="b"/>
              <a:pathLst>
                <a:path w="6490" h="2523" extrusionOk="0">
                  <a:moveTo>
                    <a:pt x="3301" y="1"/>
                  </a:moveTo>
                  <a:lnTo>
                    <a:pt x="3022" y="19"/>
                  </a:lnTo>
                  <a:lnTo>
                    <a:pt x="2726" y="38"/>
                  </a:lnTo>
                  <a:lnTo>
                    <a:pt x="2411" y="75"/>
                  </a:lnTo>
                  <a:lnTo>
                    <a:pt x="2095" y="130"/>
                  </a:lnTo>
                  <a:lnTo>
                    <a:pt x="1780" y="205"/>
                  </a:lnTo>
                  <a:lnTo>
                    <a:pt x="1446" y="316"/>
                  </a:lnTo>
                  <a:lnTo>
                    <a:pt x="1094" y="446"/>
                  </a:lnTo>
                  <a:lnTo>
                    <a:pt x="742" y="594"/>
                  </a:lnTo>
                  <a:lnTo>
                    <a:pt x="371" y="779"/>
                  </a:lnTo>
                  <a:lnTo>
                    <a:pt x="0" y="983"/>
                  </a:lnTo>
                  <a:lnTo>
                    <a:pt x="185" y="1113"/>
                  </a:lnTo>
                  <a:lnTo>
                    <a:pt x="408" y="1262"/>
                  </a:lnTo>
                  <a:lnTo>
                    <a:pt x="705" y="1428"/>
                  </a:lnTo>
                  <a:lnTo>
                    <a:pt x="1057" y="1632"/>
                  </a:lnTo>
                  <a:lnTo>
                    <a:pt x="1465" y="1836"/>
                  </a:lnTo>
                  <a:lnTo>
                    <a:pt x="1910" y="2040"/>
                  </a:lnTo>
                  <a:lnTo>
                    <a:pt x="2392" y="2226"/>
                  </a:lnTo>
                  <a:lnTo>
                    <a:pt x="2652" y="2300"/>
                  </a:lnTo>
                  <a:lnTo>
                    <a:pt x="2911" y="2374"/>
                  </a:lnTo>
                  <a:lnTo>
                    <a:pt x="3171" y="2430"/>
                  </a:lnTo>
                  <a:lnTo>
                    <a:pt x="3430" y="2485"/>
                  </a:lnTo>
                  <a:lnTo>
                    <a:pt x="3709" y="2504"/>
                  </a:lnTo>
                  <a:lnTo>
                    <a:pt x="3968" y="2522"/>
                  </a:lnTo>
                  <a:lnTo>
                    <a:pt x="4246" y="2522"/>
                  </a:lnTo>
                  <a:lnTo>
                    <a:pt x="4524" y="2485"/>
                  </a:lnTo>
                  <a:lnTo>
                    <a:pt x="4784" y="2448"/>
                  </a:lnTo>
                  <a:lnTo>
                    <a:pt x="5044" y="2374"/>
                  </a:lnTo>
                  <a:lnTo>
                    <a:pt x="5303" y="2281"/>
                  </a:lnTo>
                  <a:lnTo>
                    <a:pt x="5563" y="2152"/>
                  </a:lnTo>
                  <a:lnTo>
                    <a:pt x="5804" y="2003"/>
                  </a:lnTo>
                  <a:lnTo>
                    <a:pt x="6045" y="1818"/>
                  </a:lnTo>
                  <a:lnTo>
                    <a:pt x="6267" y="1614"/>
                  </a:lnTo>
                  <a:lnTo>
                    <a:pt x="6490" y="1373"/>
                  </a:lnTo>
                  <a:lnTo>
                    <a:pt x="6379" y="1262"/>
                  </a:lnTo>
                  <a:lnTo>
                    <a:pt x="6230" y="1132"/>
                  </a:lnTo>
                  <a:lnTo>
                    <a:pt x="6045" y="965"/>
                  </a:lnTo>
                  <a:lnTo>
                    <a:pt x="5804" y="798"/>
                  </a:lnTo>
                  <a:lnTo>
                    <a:pt x="5507" y="613"/>
                  </a:lnTo>
                  <a:lnTo>
                    <a:pt x="5155" y="446"/>
                  </a:lnTo>
                  <a:lnTo>
                    <a:pt x="4765" y="279"/>
                  </a:lnTo>
                  <a:lnTo>
                    <a:pt x="4543" y="205"/>
                  </a:lnTo>
                  <a:lnTo>
                    <a:pt x="4320" y="149"/>
                  </a:lnTo>
                  <a:lnTo>
                    <a:pt x="4079" y="93"/>
                  </a:lnTo>
                  <a:lnTo>
                    <a:pt x="3838" y="56"/>
                  </a:lnTo>
                  <a:lnTo>
                    <a:pt x="3579" y="19"/>
                  </a:lnTo>
                  <a:lnTo>
                    <a:pt x="3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3"/>
            <p:cNvSpPr/>
            <p:nvPr/>
          </p:nvSpPr>
          <p:spPr>
            <a:xfrm>
              <a:off x="10110875" y="3592375"/>
              <a:ext cx="223475" cy="32475"/>
            </a:xfrm>
            <a:custGeom>
              <a:avLst/>
              <a:gdLst/>
              <a:ahLst/>
              <a:cxnLst/>
              <a:rect l="l" t="t" r="r" b="b"/>
              <a:pathLst>
                <a:path w="8939" h="1299" extrusionOk="0">
                  <a:moveTo>
                    <a:pt x="112" y="1"/>
                  </a:moveTo>
                  <a:lnTo>
                    <a:pt x="38" y="19"/>
                  </a:lnTo>
                  <a:lnTo>
                    <a:pt x="1" y="56"/>
                  </a:lnTo>
                  <a:lnTo>
                    <a:pt x="1" y="75"/>
                  </a:lnTo>
                  <a:lnTo>
                    <a:pt x="38" y="112"/>
                  </a:lnTo>
                  <a:lnTo>
                    <a:pt x="112" y="168"/>
                  </a:lnTo>
                  <a:lnTo>
                    <a:pt x="242" y="205"/>
                  </a:lnTo>
                  <a:lnTo>
                    <a:pt x="409" y="242"/>
                  </a:lnTo>
                  <a:lnTo>
                    <a:pt x="631" y="297"/>
                  </a:lnTo>
                  <a:lnTo>
                    <a:pt x="1224" y="390"/>
                  </a:lnTo>
                  <a:lnTo>
                    <a:pt x="2077" y="464"/>
                  </a:lnTo>
                  <a:lnTo>
                    <a:pt x="3116" y="557"/>
                  </a:lnTo>
                  <a:lnTo>
                    <a:pt x="4247" y="668"/>
                  </a:lnTo>
                  <a:lnTo>
                    <a:pt x="5396" y="817"/>
                  </a:lnTo>
                  <a:lnTo>
                    <a:pt x="6490" y="946"/>
                  </a:lnTo>
                  <a:lnTo>
                    <a:pt x="8233" y="1206"/>
                  </a:lnTo>
                  <a:lnTo>
                    <a:pt x="8938" y="1299"/>
                  </a:lnTo>
                  <a:lnTo>
                    <a:pt x="8901" y="501"/>
                  </a:lnTo>
                  <a:lnTo>
                    <a:pt x="8678" y="446"/>
                  </a:lnTo>
                  <a:lnTo>
                    <a:pt x="8326" y="409"/>
                  </a:lnTo>
                  <a:lnTo>
                    <a:pt x="7844" y="353"/>
                  </a:lnTo>
                  <a:lnTo>
                    <a:pt x="7288" y="316"/>
                  </a:lnTo>
                  <a:lnTo>
                    <a:pt x="5953" y="223"/>
                  </a:lnTo>
                  <a:lnTo>
                    <a:pt x="4488" y="149"/>
                  </a:lnTo>
                  <a:lnTo>
                    <a:pt x="1855" y="56"/>
                  </a:lnTo>
                  <a:lnTo>
                    <a:pt x="668" y="19"/>
                  </a:lnTo>
                  <a:lnTo>
                    <a:pt x="353"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3"/>
            <p:cNvSpPr/>
            <p:nvPr/>
          </p:nvSpPr>
          <p:spPr>
            <a:xfrm>
              <a:off x="10166050" y="3648925"/>
              <a:ext cx="87175" cy="140500"/>
            </a:xfrm>
            <a:custGeom>
              <a:avLst/>
              <a:gdLst/>
              <a:ahLst/>
              <a:cxnLst/>
              <a:rect l="l" t="t" r="r" b="b"/>
              <a:pathLst>
                <a:path w="3487" h="5620" extrusionOk="0">
                  <a:moveTo>
                    <a:pt x="56" y="1"/>
                  </a:moveTo>
                  <a:lnTo>
                    <a:pt x="19" y="465"/>
                  </a:lnTo>
                  <a:lnTo>
                    <a:pt x="0" y="891"/>
                  </a:lnTo>
                  <a:lnTo>
                    <a:pt x="19" y="1299"/>
                  </a:lnTo>
                  <a:lnTo>
                    <a:pt x="37" y="1670"/>
                  </a:lnTo>
                  <a:lnTo>
                    <a:pt x="93" y="2041"/>
                  </a:lnTo>
                  <a:lnTo>
                    <a:pt x="148" y="2374"/>
                  </a:lnTo>
                  <a:lnTo>
                    <a:pt x="241" y="2690"/>
                  </a:lnTo>
                  <a:lnTo>
                    <a:pt x="334" y="2986"/>
                  </a:lnTo>
                  <a:lnTo>
                    <a:pt x="445" y="3264"/>
                  </a:lnTo>
                  <a:lnTo>
                    <a:pt x="575" y="3506"/>
                  </a:lnTo>
                  <a:lnTo>
                    <a:pt x="705" y="3747"/>
                  </a:lnTo>
                  <a:lnTo>
                    <a:pt x="835" y="3969"/>
                  </a:lnTo>
                  <a:lnTo>
                    <a:pt x="1001" y="4173"/>
                  </a:lnTo>
                  <a:lnTo>
                    <a:pt x="1150" y="4358"/>
                  </a:lnTo>
                  <a:lnTo>
                    <a:pt x="1317" y="4525"/>
                  </a:lnTo>
                  <a:lnTo>
                    <a:pt x="1465" y="4674"/>
                  </a:lnTo>
                  <a:lnTo>
                    <a:pt x="1632" y="4822"/>
                  </a:lnTo>
                  <a:lnTo>
                    <a:pt x="1799" y="4952"/>
                  </a:lnTo>
                  <a:lnTo>
                    <a:pt x="2133" y="5156"/>
                  </a:lnTo>
                  <a:lnTo>
                    <a:pt x="2429" y="5323"/>
                  </a:lnTo>
                  <a:lnTo>
                    <a:pt x="2707" y="5452"/>
                  </a:lnTo>
                  <a:lnTo>
                    <a:pt x="2948" y="5527"/>
                  </a:lnTo>
                  <a:lnTo>
                    <a:pt x="3134" y="5582"/>
                  </a:lnTo>
                  <a:lnTo>
                    <a:pt x="3301" y="5619"/>
                  </a:lnTo>
                  <a:lnTo>
                    <a:pt x="3393" y="5156"/>
                  </a:lnTo>
                  <a:lnTo>
                    <a:pt x="3449" y="4692"/>
                  </a:lnTo>
                  <a:lnTo>
                    <a:pt x="3486" y="4266"/>
                  </a:lnTo>
                  <a:lnTo>
                    <a:pt x="3486" y="3876"/>
                  </a:lnTo>
                  <a:lnTo>
                    <a:pt x="3468" y="3506"/>
                  </a:lnTo>
                  <a:lnTo>
                    <a:pt x="3431" y="3153"/>
                  </a:lnTo>
                  <a:lnTo>
                    <a:pt x="3356" y="2819"/>
                  </a:lnTo>
                  <a:lnTo>
                    <a:pt x="3282" y="2523"/>
                  </a:lnTo>
                  <a:lnTo>
                    <a:pt x="3171" y="2245"/>
                  </a:lnTo>
                  <a:lnTo>
                    <a:pt x="3060" y="1985"/>
                  </a:lnTo>
                  <a:lnTo>
                    <a:pt x="2911" y="1744"/>
                  </a:lnTo>
                  <a:lnTo>
                    <a:pt x="2782" y="1521"/>
                  </a:lnTo>
                  <a:lnTo>
                    <a:pt x="2615" y="1336"/>
                  </a:lnTo>
                  <a:lnTo>
                    <a:pt x="2448" y="1151"/>
                  </a:lnTo>
                  <a:lnTo>
                    <a:pt x="2281" y="984"/>
                  </a:lnTo>
                  <a:lnTo>
                    <a:pt x="2114" y="835"/>
                  </a:lnTo>
                  <a:lnTo>
                    <a:pt x="1929" y="706"/>
                  </a:lnTo>
                  <a:lnTo>
                    <a:pt x="1743" y="594"/>
                  </a:lnTo>
                  <a:lnTo>
                    <a:pt x="1391" y="390"/>
                  </a:lnTo>
                  <a:lnTo>
                    <a:pt x="1039" y="242"/>
                  </a:lnTo>
                  <a:lnTo>
                    <a:pt x="723" y="149"/>
                  </a:lnTo>
                  <a:lnTo>
                    <a:pt x="445" y="75"/>
                  </a:lnTo>
                  <a:lnTo>
                    <a:pt x="241" y="38"/>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3"/>
            <p:cNvSpPr/>
            <p:nvPr/>
          </p:nvSpPr>
          <p:spPr>
            <a:xfrm>
              <a:off x="9913850" y="3724500"/>
              <a:ext cx="186850" cy="85775"/>
            </a:xfrm>
            <a:custGeom>
              <a:avLst/>
              <a:gdLst/>
              <a:ahLst/>
              <a:cxnLst/>
              <a:rect l="l" t="t" r="r" b="b"/>
              <a:pathLst>
                <a:path w="7474" h="3431" extrusionOk="0">
                  <a:moveTo>
                    <a:pt x="2634" y="0"/>
                  </a:moveTo>
                  <a:lnTo>
                    <a:pt x="2282" y="37"/>
                  </a:lnTo>
                  <a:lnTo>
                    <a:pt x="1911" y="93"/>
                  </a:lnTo>
                  <a:lnTo>
                    <a:pt x="1540" y="186"/>
                  </a:lnTo>
                  <a:lnTo>
                    <a:pt x="1169" y="316"/>
                  </a:lnTo>
                  <a:lnTo>
                    <a:pt x="798" y="464"/>
                  </a:lnTo>
                  <a:lnTo>
                    <a:pt x="390" y="668"/>
                  </a:lnTo>
                  <a:lnTo>
                    <a:pt x="1" y="890"/>
                  </a:lnTo>
                  <a:lnTo>
                    <a:pt x="131" y="1076"/>
                  </a:lnTo>
                  <a:lnTo>
                    <a:pt x="316" y="1280"/>
                  </a:lnTo>
                  <a:lnTo>
                    <a:pt x="539" y="1539"/>
                  </a:lnTo>
                  <a:lnTo>
                    <a:pt x="835" y="1836"/>
                  </a:lnTo>
                  <a:lnTo>
                    <a:pt x="1188" y="2151"/>
                  </a:lnTo>
                  <a:lnTo>
                    <a:pt x="1614" y="2467"/>
                  </a:lnTo>
                  <a:lnTo>
                    <a:pt x="1837" y="2615"/>
                  </a:lnTo>
                  <a:lnTo>
                    <a:pt x="2078" y="2763"/>
                  </a:lnTo>
                  <a:lnTo>
                    <a:pt x="2319" y="2893"/>
                  </a:lnTo>
                  <a:lnTo>
                    <a:pt x="2597" y="3023"/>
                  </a:lnTo>
                  <a:lnTo>
                    <a:pt x="2875" y="3134"/>
                  </a:lnTo>
                  <a:lnTo>
                    <a:pt x="3153" y="3227"/>
                  </a:lnTo>
                  <a:lnTo>
                    <a:pt x="3468" y="3320"/>
                  </a:lnTo>
                  <a:lnTo>
                    <a:pt x="3765" y="3375"/>
                  </a:lnTo>
                  <a:lnTo>
                    <a:pt x="4099" y="3412"/>
                  </a:lnTo>
                  <a:lnTo>
                    <a:pt x="4433" y="3431"/>
                  </a:lnTo>
                  <a:lnTo>
                    <a:pt x="4785" y="3412"/>
                  </a:lnTo>
                  <a:lnTo>
                    <a:pt x="5137" y="3375"/>
                  </a:lnTo>
                  <a:lnTo>
                    <a:pt x="5508" y="3320"/>
                  </a:lnTo>
                  <a:lnTo>
                    <a:pt x="5879" y="3208"/>
                  </a:lnTo>
                  <a:lnTo>
                    <a:pt x="6268" y="3078"/>
                  </a:lnTo>
                  <a:lnTo>
                    <a:pt x="6658" y="2912"/>
                  </a:lnTo>
                  <a:lnTo>
                    <a:pt x="7066" y="2689"/>
                  </a:lnTo>
                  <a:lnTo>
                    <a:pt x="7474" y="2448"/>
                  </a:lnTo>
                  <a:lnTo>
                    <a:pt x="7325" y="2263"/>
                  </a:lnTo>
                  <a:lnTo>
                    <a:pt x="7158" y="2077"/>
                  </a:lnTo>
                  <a:lnTo>
                    <a:pt x="6917" y="1818"/>
                  </a:lnTo>
                  <a:lnTo>
                    <a:pt x="6602" y="1539"/>
                  </a:lnTo>
                  <a:lnTo>
                    <a:pt x="6231" y="1243"/>
                  </a:lnTo>
                  <a:lnTo>
                    <a:pt x="5823" y="946"/>
                  </a:lnTo>
                  <a:lnTo>
                    <a:pt x="5582" y="798"/>
                  </a:lnTo>
                  <a:lnTo>
                    <a:pt x="5341" y="649"/>
                  </a:lnTo>
                  <a:lnTo>
                    <a:pt x="5082" y="520"/>
                  </a:lnTo>
                  <a:lnTo>
                    <a:pt x="4822" y="408"/>
                  </a:lnTo>
                  <a:lnTo>
                    <a:pt x="4544" y="297"/>
                  </a:lnTo>
                  <a:lnTo>
                    <a:pt x="4247" y="204"/>
                  </a:lnTo>
                  <a:lnTo>
                    <a:pt x="3951" y="130"/>
                  </a:lnTo>
                  <a:lnTo>
                    <a:pt x="3635" y="56"/>
                  </a:lnTo>
                  <a:lnTo>
                    <a:pt x="3302" y="19"/>
                  </a:lnTo>
                  <a:lnTo>
                    <a:pt x="29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3"/>
            <p:cNvSpPr/>
            <p:nvPr/>
          </p:nvSpPr>
          <p:spPr>
            <a:xfrm>
              <a:off x="10087225" y="3788475"/>
              <a:ext cx="106650" cy="135375"/>
            </a:xfrm>
            <a:custGeom>
              <a:avLst/>
              <a:gdLst/>
              <a:ahLst/>
              <a:cxnLst/>
              <a:rect l="l" t="t" r="r" b="b"/>
              <a:pathLst>
                <a:path w="4266" h="5415" extrusionOk="0">
                  <a:moveTo>
                    <a:pt x="4210" y="0"/>
                  </a:moveTo>
                  <a:lnTo>
                    <a:pt x="4062" y="37"/>
                  </a:lnTo>
                  <a:lnTo>
                    <a:pt x="3895" y="112"/>
                  </a:lnTo>
                  <a:lnTo>
                    <a:pt x="3672" y="204"/>
                  </a:lnTo>
                  <a:lnTo>
                    <a:pt x="3413" y="353"/>
                  </a:lnTo>
                  <a:lnTo>
                    <a:pt x="3116" y="519"/>
                  </a:lnTo>
                  <a:lnTo>
                    <a:pt x="2782" y="742"/>
                  </a:lnTo>
                  <a:lnTo>
                    <a:pt x="2430" y="1020"/>
                  </a:lnTo>
                  <a:lnTo>
                    <a:pt x="2078" y="1335"/>
                  </a:lnTo>
                  <a:lnTo>
                    <a:pt x="1725" y="1725"/>
                  </a:lnTo>
                  <a:lnTo>
                    <a:pt x="1540" y="1929"/>
                  </a:lnTo>
                  <a:lnTo>
                    <a:pt x="1373" y="2170"/>
                  </a:lnTo>
                  <a:lnTo>
                    <a:pt x="1206" y="2411"/>
                  </a:lnTo>
                  <a:lnTo>
                    <a:pt x="1039" y="2670"/>
                  </a:lnTo>
                  <a:lnTo>
                    <a:pt x="872" y="2949"/>
                  </a:lnTo>
                  <a:lnTo>
                    <a:pt x="724" y="3245"/>
                  </a:lnTo>
                  <a:lnTo>
                    <a:pt x="576" y="3560"/>
                  </a:lnTo>
                  <a:lnTo>
                    <a:pt x="446" y="3894"/>
                  </a:lnTo>
                  <a:lnTo>
                    <a:pt x="316" y="4247"/>
                  </a:lnTo>
                  <a:lnTo>
                    <a:pt x="205" y="4617"/>
                  </a:lnTo>
                  <a:lnTo>
                    <a:pt x="94" y="5007"/>
                  </a:lnTo>
                  <a:lnTo>
                    <a:pt x="1" y="5415"/>
                  </a:lnTo>
                  <a:lnTo>
                    <a:pt x="223" y="5378"/>
                  </a:lnTo>
                  <a:lnTo>
                    <a:pt x="446" y="5341"/>
                  </a:lnTo>
                  <a:lnTo>
                    <a:pt x="761" y="5248"/>
                  </a:lnTo>
                  <a:lnTo>
                    <a:pt x="1113" y="5137"/>
                  </a:lnTo>
                  <a:lnTo>
                    <a:pt x="1521" y="4988"/>
                  </a:lnTo>
                  <a:lnTo>
                    <a:pt x="1929" y="4784"/>
                  </a:lnTo>
                  <a:lnTo>
                    <a:pt x="2152" y="4654"/>
                  </a:lnTo>
                  <a:lnTo>
                    <a:pt x="2356" y="4525"/>
                  </a:lnTo>
                  <a:lnTo>
                    <a:pt x="2578" y="4376"/>
                  </a:lnTo>
                  <a:lnTo>
                    <a:pt x="2782" y="4209"/>
                  </a:lnTo>
                  <a:lnTo>
                    <a:pt x="2986" y="4024"/>
                  </a:lnTo>
                  <a:lnTo>
                    <a:pt x="3172" y="3839"/>
                  </a:lnTo>
                  <a:lnTo>
                    <a:pt x="3357" y="3616"/>
                  </a:lnTo>
                  <a:lnTo>
                    <a:pt x="3524" y="3394"/>
                  </a:lnTo>
                  <a:lnTo>
                    <a:pt x="3691" y="3153"/>
                  </a:lnTo>
                  <a:lnTo>
                    <a:pt x="3839" y="2874"/>
                  </a:lnTo>
                  <a:lnTo>
                    <a:pt x="3969" y="2596"/>
                  </a:lnTo>
                  <a:lnTo>
                    <a:pt x="4062" y="2300"/>
                  </a:lnTo>
                  <a:lnTo>
                    <a:pt x="4154" y="1966"/>
                  </a:lnTo>
                  <a:lnTo>
                    <a:pt x="4210" y="1613"/>
                  </a:lnTo>
                  <a:lnTo>
                    <a:pt x="4247" y="1243"/>
                  </a:lnTo>
                  <a:lnTo>
                    <a:pt x="4266" y="853"/>
                  </a:lnTo>
                  <a:lnTo>
                    <a:pt x="4247" y="427"/>
                  </a:lnTo>
                  <a:lnTo>
                    <a:pt x="4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3"/>
            <p:cNvSpPr/>
            <p:nvPr/>
          </p:nvSpPr>
          <p:spPr>
            <a:xfrm>
              <a:off x="10081200" y="3779200"/>
              <a:ext cx="259625" cy="38025"/>
            </a:xfrm>
            <a:custGeom>
              <a:avLst/>
              <a:gdLst/>
              <a:ahLst/>
              <a:cxnLst/>
              <a:rect l="l" t="t" r="r" b="b"/>
              <a:pathLst>
                <a:path w="10385" h="1521" extrusionOk="0">
                  <a:moveTo>
                    <a:pt x="242" y="0"/>
                  </a:moveTo>
                  <a:lnTo>
                    <a:pt x="131" y="19"/>
                  </a:lnTo>
                  <a:lnTo>
                    <a:pt x="56" y="38"/>
                  </a:lnTo>
                  <a:lnTo>
                    <a:pt x="1" y="75"/>
                  </a:lnTo>
                  <a:lnTo>
                    <a:pt x="1" y="112"/>
                  </a:lnTo>
                  <a:lnTo>
                    <a:pt x="38" y="149"/>
                  </a:lnTo>
                  <a:lnTo>
                    <a:pt x="131" y="204"/>
                  </a:lnTo>
                  <a:lnTo>
                    <a:pt x="279" y="241"/>
                  </a:lnTo>
                  <a:lnTo>
                    <a:pt x="464" y="297"/>
                  </a:lnTo>
                  <a:lnTo>
                    <a:pt x="724" y="353"/>
                  </a:lnTo>
                  <a:lnTo>
                    <a:pt x="1039" y="408"/>
                  </a:lnTo>
                  <a:lnTo>
                    <a:pt x="1429" y="464"/>
                  </a:lnTo>
                  <a:lnTo>
                    <a:pt x="1874" y="501"/>
                  </a:lnTo>
                  <a:lnTo>
                    <a:pt x="2411" y="538"/>
                  </a:lnTo>
                  <a:lnTo>
                    <a:pt x="3617" y="649"/>
                  </a:lnTo>
                  <a:lnTo>
                    <a:pt x="4933" y="798"/>
                  </a:lnTo>
                  <a:lnTo>
                    <a:pt x="6250" y="946"/>
                  </a:lnTo>
                  <a:lnTo>
                    <a:pt x="7529" y="1113"/>
                  </a:lnTo>
                  <a:lnTo>
                    <a:pt x="9569" y="1410"/>
                  </a:lnTo>
                  <a:lnTo>
                    <a:pt x="10385" y="1521"/>
                  </a:lnTo>
                  <a:lnTo>
                    <a:pt x="10385" y="1521"/>
                  </a:lnTo>
                  <a:lnTo>
                    <a:pt x="10329" y="594"/>
                  </a:lnTo>
                  <a:lnTo>
                    <a:pt x="10088" y="538"/>
                  </a:lnTo>
                  <a:lnTo>
                    <a:pt x="9662" y="483"/>
                  </a:lnTo>
                  <a:lnTo>
                    <a:pt x="9124" y="427"/>
                  </a:lnTo>
                  <a:lnTo>
                    <a:pt x="8456" y="371"/>
                  </a:lnTo>
                  <a:lnTo>
                    <a:pt x="6917" y="279"/>
                  </a:lnTo>
                  <a:lnTo>
                    <a:pt x="5211" y="186"/>
                  </a:lnTo>
                  <a:lnTo>
                    <a:pt x="2152" y="75"/>
                  </a:lnTo>
                  <a:lnTo>
                    <a:pt x="780" y="38"/>
                  </a:lnTo>
                  <a:lnTo>
                    <a:pt x="576" y="19"/>
                  </a:lnTo>
                  <a:lnTo>
                    <a:pt x="409"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3"/>
            <p:cNvSpPr/>
            <p:nvPr/>
          </p:nvSpPr>
          <p:spPr>
            <a:xfrm>
              <a:off x="9901350" y="4023950"/>
              <a:ext cx="174775" cy="74200"/>
            </a:xfrm>
            <a:custGeom>
              <a:avLst/>
              <a:gdLst/>
              <a:ahLst/>
              <a:cxnLst/>
              <a:rect l="l" t="t" r="r" b="b"/>
              <a:pathLst>
                <a:path w="6991" h="2968" extrusionOk="0">
                  <a:moveTo>
                    <a:pt x="2930" y="1"/>
                  </a:moveTo>
                  <a:lnTo>
                    <a:pt x="2670" y="19"/>
                  </a:lnTo>
                  <a:lnTo>
                    <a:pt x="2411" y="57"/>
                  </a:lnTo>
                  <a:lnTo>
                    <a:pt x="2151" y="112"/>
                  </a:lnTo>
                  <a:lnTo>
                    <a:pt x="1910" y="186"/>
                  </a:lnTo>
                  <a:lnTo>
                    <a:pt x="1688" y="261"/>
                  </a:lnTo>
                  <a:lnTo>
                    <a:pt x="1261" y="427"/>
                  </a:lnTo>
                  <a:lnTo>
                    <a:pt x="909" y="613"/>
                  </a:lnTo>
                  <a:lnTo>
                    <a:pt x="594" y="798"/>
                  </a:lnTo>
                  <a:lnTo>
                    <a:pt x="334" y="965"/>
                  </a:lnTo>
                  <a:lnTo>
                    <a:pt x="149" y="1113"/>
                  </a:lnTo>
                  <a:lnTo>
                    <a:pt x="0" y="1243"/>
                  </a:lnTo>
                  <a:lnTo>
                    <a:pt x="316" y="1540"/>
                  </a:lnTo>
                  <a:lnTo>
                    <a:pt x="631" y="1800"/>
                  </a:lnTo>
                  <a:lnTo>
                    <a:pt x="946" y="2041"/>
                  </a:lnTo>
                  <a:lnTo>
                    <a:pt x="1261" y="2245"/>
                  </a:lnTo>
                  <a:lnTo>
                    <a:pt x="1576" y="2411"/>
                  </a:lnTo>
                  <a:lnTo>
                    <a:pt x="1892" y="2560"/>
                  </a:lnTo>
                  <a:lnTo>
                    <a:pt x="2207" y="2671"/>
                  </a:lnTo>
                  <a:lnTo>
                    <a:pt x="2504" y="2782"/>
                  </a:lnTo>
                  <a:lnTo>
                    <a:pt x="2800" y="2856"/>
                  </a:lnTo>
                  <a:lnTo>
                    <a:pt x="3097" y="2912"/>
                  </a:lnTo>
                  <a:lnTo>
                    <a:pt x="3394" y="2949"/>
                  </a:lnTo>
                  <a:lnTo>
                    <a:pt x="3690" y="2968"/>
                  </a:lnTo>
                  <a:lnTo>
                    <a:pt x="3968" y="2968"/>
                  </a:lnTo>
                  <a:lnTo>
                    <a:pt x="4228" y="2949"/>
                  </a:lnTo>
                  <a:lnTo>
                    <a:pt x="4488" y="2931"/>
                  </a:lnTo>
                  <a:lnTo>
                    <a:pt x="4747" y="2894"/>
                  </a:lnTo>
                  <a:lnTo>
                    <a:pt x="5229" y="2782"/>
                  </a:lnTo>
                  <a:lnTo>
                    <a:pt x="5656" y="2671"/>
                  </a:lnTo>
                  <a:lnTo>
                    <a:pt x="6045" y="2523"/>
                  </a:lnTo>
                  <a:lnTo>
                    <a:pt x="6379" y="2374"/>
                  </a:lnTo>
                  <a:lnTo>
                    <a:pt x="6639" y="2245"/>
                  </a:lnTo>
                  <a:lnTo>
                    <a:pt x="6824" y="2133"/>
                  </a:lnTo>
                  <a:lnTo>
                    <a:pt x="6991" y="2041"/>
                  </a:lnTo>
                  <a:lnTo>
                    <a:pt x="6657" y="1670"/>
                  </a:lnTo>
                  <a:lnTo>
                    <a:pt x="6323" y="1355"/>
                  </a:lnTo>
                  <a:lnTo>
                    <a:pt x="5990" y="1076"/>
                  </a:lnTo>
                  <a:lnTo>
                    <a:pt x="5656" y="835"/>
                  </a:lnTo>
                  <a:lnTo>
                    <a:pt x="5341" y="631"/>
                  </a:lnTo>
                  <a:lnTo>
                    <a:pt x="5025" y="446"/>
                  </a:lnTo>
                  <a:lnTo>
                    <a:pt x="4692" y="298"/>
                  </a:lnTo>
                  <a:lnTo>
                    <a:pt x="4395" y="186"/>
                  </a:lnTo>
                  <a:lnTo>
                    <a:pt x="4080" y="112"/>
                  </a:lnTo>
                  <a:lnTo>
                    <a:pt x="3783" y="38"/>
                  </a:lnTo>
                  <a:lnTo>
                    <a:pt x="3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3"/>
            <p:cNvSpPr/>
            <p:nvPr/>
          </p:nvSpPr>
          <p:spPr>
            <a:xfrm>
              <a:off x="10096975" y="3959525"/>
              <a:ext cx="75125" cy="120550"/>
            </a:xfrm>
            <a:custGeom>
              <a:avLst/>
              <a:gdLst/>
              <a:ahLst/>
              <a:cxnLst/>
              <a:rect l="l" t="t" r="r" b="b"/>
              <a:pathLst>
                <a:path w="3005" h="4822" extrusionOk="0">
                  <a:moveTo>
                    <a:pt x="56" y="1"/>
                  </a:moveTo>
                  <a:lnTo>
                    <a:pt x="19" y="390"/>
                  </a:lnTo>
                  <a:lnTo>
                    <a:pt x="0" y="761"/>
                  </a:lnTo>
                  <a:lnTo>
                    <a:pt x="19" y="1113"/>
                  </a:lnTo>
                  <a:lnTo>
                    <a:pt x="37" y="1428"/>
                  </a:lnTo>
                  <a:lnTo>
                    <a:pt x="74" y="1744"/>
                  </a:lnTo>
                  <a:lnTo>
                    <a:pt x="130" y="2022"/>
                  </a:lnTo>
                  <a:lnTo>
                    <a:pt x="204" y="2300"/>
                  </a:lnTo>
                  <a:lnTo>
                    <a:pt x="297" y="2559"/>
                  </a:lnTo>
                  <a:lnTo>
                    <a:pt x="390" y="2782"/>
                  </a:lnTo>
                  <a:lnTo>
                    <a:pt x="501" y="3004"/>
                  </a:lnTo>
                  <a:lnTo>
                    <a:pt x="612" y="3208"/>
                  </a:lnTo>
                  <a:lnTo>
                    <a:pt x="723" y="3394"/>
                  </a:lnTo>
                  <a:lnTo>
                    <a:pt x="853" y="3579"/>
                  </a:lnTo>
                  <a:lnTo>
                    <a:pt x="983" y="3728"/>
                  </a:lnTo>
                  <a:lnTo>
                    <a:pt x="1131" y="3876"/>
                  </a:lnTo>
                  <a:lnTo>
                    <a:pt x="1261" y="4006"/>
                  </a:lnTo>
                  <a:lnTo>
                    <a:pt x="1558" y="4247"/>
                  </a:lnTo>
                  <a:lnTo>
                    <a:pt x="1836" y="4432"/>
                  </a:lnTo>
                  <a:lnTo>
                    <a:pt x="2096" y="4562"/>
                  </a:lnTo>
                  <a:lnTo>
                    <a:pt x="2337" y="4673"/>
                  </a:lnTo>
                  <a:lnTo>
                    <a:pt x="2541" y="4747"/>
                  </a:lnTo>
                  <a:lnTo>
                    <a:pt x="2689" y="4803"/>
                  </a:lnTo>
                  <a:lnTo>
                    <a:pt x="2837" y="4822"/>
                  </a:lnTo>
                  <a:lnTo>
                    <a:pt x="2911" y="4414"/>
                  </a:lnTo>
                  <a:lnTo>
                    <a:pt x="2967" y="4024"/>
                  </a:lnTo>
                  <a:lnTo>
                    <a:pt x="2986" y="3653"/>
                  </a:lnTo>
                  <a:lnTo>
                    <a:pt x="3004" y="3320"/>
                  </a:lnTo>
                  <a:lnTo>
                    <a:pt x="2986" y="3004"/>
                  </a:lnTo>
                  <a:lnTo>
                    <a:pt x="2949" y="2708"/>
                  </a:lnTo>
                  <a:lnTo>
                    <a:pt x="2893" y="2411"/>
                  </a:lnTo>
                  <a:lnTo>
                    <a:pt x="2819" y="2170"/>
                  </a:lnTo>
                  <a:lnTo>
                    <a:pt x="2726" y="1929"/>
                  </a:lnTo>
                  <a:lnTo>
                    <a:pt x="2633" y="1706"/>
                  </a:lnTo>
                  <a:lnTo>
                    <a:pt x="2504" y="1502"/>
                  </a:lnTo>
                  <a:lnTo>
                    <a:pt x="2392" y="1317"/>
                  </a:lnTo>
                  <a:lnTo>
                    <a:pt x="2262" y="1132"/>
                  </a:lnTo>
                  <a:lnTo>
                    <a:pt x="2114" y="983"/>
                  </a:lnTo>
                  <a:lnTo>
                    <a:pt x="1966" y="835"/>
                  </a:lnTo>
                  <a:lnTo>
                    <a:pt x="1817" y="705"/>
                  </a:lnTo>
                  <a:lnTo>
                    <a:pt x="1651" y="594"/>
                  </a:lnTo>
                  <a:lnTo>
                    <a:pt x="1502" y="501"/>
                  </a:lnTo>
                  <a:lnTo>
                    <a:pt x="1187" y="334"/>
                  </a:lnTo>
                  <a:lnTo>
                    <a:pt x="890" y="204"/>
                  </a:lnTo>
                  <a:lnTo>
                    <a:pt x="631" y="112"/>
                  </a:lnTo>
                  <a:lnTo>
                    <a:pt x="390" y="56"/>
                  </a:lnTo>
                  <a:lnTo>
                    <a:pt x="223" y="19"/>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3"/>
            <p:cNvSpPr/>
            <p:nvPr/>
          </p:nvSpPr>
          <p:spPr>
            <a:xfrm>
              <a:off x="10199875" y="3944700"/>
              <a:ext cx="87175" cy="140475"/>
            </a:xfrm>
            <a:custGeom>
              <a:avLst/>
              <a:gdLst/>
              <a:ahLst/>
              <a:cxnLst/>
              <a:rect l="l" t="t" r="r" b="b"/>
              <a:pathLst>
                <a:path w="3487" h="5619" extrusionOk="0">
                  <a:moveTo>
                    <a:pt x="56" y="0"/>
                  </a:moveTo>
                  <a:lnTo>
                    <a:pt x="19" y="445"/>
                  </a:lnTo>
                  <a:lnTo>
                    <a:pt x="1" y="872"/>
                  </a:lnTo>
                  <a:lnTo>
                    <a:pt x="1" y="1280"/>
                  </a:lnTo>
                  <a:lnTo>
                    <a:pt x="38" y="1669"/>
                  </a:lnTo>
                  <a:lnTo>
                    <a:pt x="93" y="2021"/>
                  </a:lnTo>
                  <a:lnTo>
                    <a:pt x="149" y="2355"/>
                  </a:lnTo>
                  <a:lnTo>
                    <a:pt x="242" y="2670"/>
                  </a:lnTo>
                  <a:lnTo>
                    <a:pt x="335" y="2967"/>
                  </a:lnTo>
                  <a:lnTo>
                    <a:pt x="446" y="3245"/>
                  </a:lnTo>
                  <a:lnTo>
                    <a:pt x="557" y="3505"/>
                  </a:lnTo>
                  <a:lnTo>
                    <a:pt x="705" y="3746"/>
                  </a:lnTo>
                  <a:lnTo>
                    <a:pt x="835" y="3968"/>
                  </a:lnTo>
                  <a:lnTo>
                    <a:pt x="984" y="4172"/>
                  </a:lnTo>
                  <a:lnTo>
                    <a:pt x="1150" y="4358"/>
                  </a:lnTo>
                  <a:lnTo>
                    <a:pt x="1299" y="4525"/>
                  </a:lnTo>
                  <a:lnTo>
                    <a:pt x="1466" y="4673"/>
                  </a:lnTo>
                  <a:lnTo>
                    <a:pt x="1632" y="4821"/>
                  </a:lnTo>
                  <a:lnTo>
                    <a:pt x="1799" y="4932"/>
                  </a:lnTo>
                  <a:lnTo>
                    <a:pt x="2115" y="5155"/>
                  </a:lnTo>
                  <a:lnTo>
                    <a:pt x="2430" y="5322"/>
                  </a:lnTo>
                  <a:lnTo>
                    <a:pt x="2708" y="5433"/>
                  </a:lnTo>
                  <a:lnTo>
                    <a:pt x="2949" y="5526"/>
                  </a:lnTo>
                  <a:lnTo>
                    <a:pt x="3134" y="5581"/>
                  </a:lnTo>
                  <a:lnTo>
                    <a:pt x="3283" y="5619"/>
                  </a:lnTo>
                  <a:lnTo>
                    <a:pt x="3375" y="5136"/>
                  </a:lnTo>
                  <a:lnTo>
                    <a:pt x="3450" y="4691"/>
                  </a:lnTo>
                  <a:lnTo>
                    <a:pt x="3468" y="4265"/>
                  </a:lnTo>
                  <a:lnTo>
                    <a:pt x="3487" y="3857"/>
                  </a:lnTo>
                  <a:lnTo>
                    <a:pt x="3468" y="3486"/>
                  </a:lnTo>
                  <a:lnTo>
                    <a:pt x="3413" y="3134"/>
                  </a:lnTo>
                  <a:lnTo>
                    <a:pt x="3357" y="2819"/>
                  </a:lnTo>
                  <a:lnTo>
                    <a:pt x="3264" y="2522"/>
                  </a:lnTo>
                  <a:lnTo>
                    <a:pt x="3172" y="2244"/>
                  </a:lnTo>
                  <a:lnTo>
                    <a:pt x="3042" y="1984"/>
                  </a:lnTo>
                  <a:lnTo>
                    <a:pt x="2912" y="1743"/>
                  </a:lnTo>
                  <a:lnTo>
                    <a:pt x="2764" y="1521"/>
                  </a:lnTo>
                  <a:lnTo>
                    <a:pt x="2615" y="1317"/>
                  </a:lnTo>
                  <a:lnTo>
                    <a:pt x="2448" y="1150"/>
                  </a:lnTo>
                  <a:lnTo>
                    <a:pt x="2281" y="983"/>
                  </a:lnTo>
                  <a:lnTo>
                    <a:pt x="2096" y="835"/>
                  </a:lnTo>
                  <a:lnTo>
                    <a:pt x="1929" y="705"/>
                  </a:lnTo>
                  <a:lnTo>
                    <a:pt x="1744" y="575"/>
                  </a:lnTo>
                  <a:lnTo>
                    <a:pt x="1373" y="390"/>
                  </a:lnTo>
                  <a:lnTo>
                    <a:pt x="1039" y="241"/>
                  </a:lnTo>
                  <a:lnTo>
                    <a:pt x="724" y="130"/>
                  </a:lnTo>
                  <a:lnTo>
                    <a:pt x="446" y="56"/>
                  </a:lnTo>
                  <a:lnTo>
                    <a:pt x="242" y="19"/>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3"/>
            <p:cNvSpPr/>
            <p:nvPr/>
          </p:nvSpPr>
          <p:spPr>
            <a:xfrm>
              <a:off x="10022325" y="4078200"/>
              <a:ext cx="106200" cy="135850"/>
            </a:xfrm>
            <a:custGeom>
              <a:avLst/>
              <a:gdLst/>
              <a:ahLst/>
              <a:cxnLst/>
              <a:rect l="l" t="t" r="r" b="b"/>
              <a:pathLst>
                <a:path w="4248" h="5434" extrusionOk="0">
                  <a:moveTo>
                    <a:pt x="4192" y="0"/>
                  </a:moveTo>
                  <a:lnTo>
                    <a:pt x="4043" y="56"/>
                  </a:lnTo>
                  <a:lnTo>
                    <a:pt x="3876" y="112"/>
                  </a:lnTo>
                  <a:lnTo>
                    <a:pt x="3654" y="223"/>
                  </a:lnTo>
                  <a:lnTo>
                    <a:pt x="3394" y="353"/>
                  </a:lnTo>
                  <a:lnTo>
                    <a:pt x="3098" y="538"/>
                  </a:lnTo>
                  <a:lnTo>
                    <a:pt x="2764" y="761"/>
                  </a:lnTo>
                  <a:lnTo>
                    <a:pt x="2430" y="1020"/>
                  </a:lnTo>
                  <a:lnTo>
                    <a:pt x="2059" y="1354"/>
                  </a:lnTo>
                  <a:lnTo>
                    <a:pt x="1707" y="1725"/>
                  </a:lnTo>
                  <a:lnTo>
                    <a:pt x="1540" y="1947"/>
                  </a:lnTo>
                  <a:lnTo>
                    <a:pt x="1355" y="2170"/>
                  </a:lnTo>
                  <a:lnTo>
                    <a:pt x="1188" y="2411"/>
                  </a:lnTo>
                  <a:lnTo>
                    <a:pt x="1021" y="2689"/>
                  </a:lnTo>
                  <a:lnTo>
                    <a:pt x="854" y="2967"/>
                  </a:lnTo>
                  <a:lnTo>
                    <a:pt x="706" y="3264"/>
                  </a:lnTo>
                  <a:lnTo>
                    <a:pt x="557" y="3579"/>
                  </a:lnTo>
                  <a:lnTo>
                    <a:pt x="427" y="3913"/>
                  </a:lnTo>
                  <a:lnTo>
                    <a:pt x="298" y="4247"/>
                  </a:lnTo>
                  <a:lnTo>
                    <a:pt x="186" y="4636"/>
                  </a:lnTo>
                  <a:lnTo>
                    <a:pt x="94" y="5025"/>
                  </a:lnTo>
                  <a:lnTo>
                    <a:pt x="1" y="5433"/>
                  </a:lnTo>
                  <a:lnTo>
                    <a:pt x="1" y="5433"/>
                  </a:lnTo>
                  <a:lnTo>
                    <a:pt x="205" y="5396"/>
                  </a:lnTo>
                  <a:lnTo>
                    <a:pt x="446" y="5341"/>
                  </a:lnTo>
                  <a:lnTo>
                    <a:pt x="743" y="5267"/>
                  </a:lnTo>
                  <a:lnTo>
                    <a:pt x="1114" y="5155"/>
                  </a:lnTo>
                  <a:lnTo>
                    <a:pt x="1503" y="4988"/>
                  </a:lnTo>
                  <a:lnTo>
                    <a:pt x="1929" y="4784"/>
                  </a:lnTo>
                  <a:lnTo>
                    <a:pt x="2133" y="4673"/>
                  </a:lnTo>
                  <a:lnTo>
                    <a:pt x="2356" y="4525"/>
                  </a:lnTo>
                  <a:lnTo>
                    <a:pt x="2560" y="4376"/>
                  </a:lnTo>
                  <a:lnTo>
                    <a:pt x="2764" y="4228"/>
                  </a:lnTo>
                  <a:lnTo>
                    <a:pt x="2968" y="4043"/>
                  </a:lnTo>
                  <a:lnTo>
                    <a:pt x="3153" y="3839"/>
                  </a:lnTo>
                  <a:lnTo>
                    <a:pt x="3339" y="3635"/>
                  </a:lnTo>
                  <a:lnTo>
                    <a:pt x="3524" y="3412"/>
                  </a:lnTo>
                  <a:lnTo>
                    <a:pt x="3672" y="3153"/>
                  </a:lnTo>
                  <a:lnTo>
                    <a:pt x="3821" y="2893"/>
                  </a:lnTo>
                  <a:lnTo>
                    <a:pt x="3951" y="2615"/>
                  </a:lnTo>
                  <a:lnTo>
                    <a:pt x="4062" y="2300"/>
                  </a:lnTo>
                  <a:lnTo>
                    <a:pt x="4136" y="1984"/>
                  </a:lnTo>
                  <a:lnTo>
                    <a:pt x="4210" y="1632"/>
                  </a:lnTo>
                  <a:lnTo>
                    <a:pt x="4247" y="1261"/>
                  </a:lnTo>
                  <a:lnTo>
                    <a:pt x="4247" y="872"/>
                  </a:lnTo>
                  <a:lnTo>
                    <a:pt x="4229" y="445"/>
                  </a:lnTo>
                  <a:lnTo>
                    <a:pt x="4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3"/>
            <p:cNvSpPr/>
            <p:nvPr/>
          </p:nvSpPr>
          <p:spPr>
            <a:xfrm>
              <a:off x="10134050" y="4092575"/>
              <a:ext cx="106175" cy="135850"/>
            </a:xfrm>
            <a:custGeom>
              <a:avLst/>
              <a:gdLst/>
              <a:ahLst/>
              <a:cxnLst/>
              <a:rect l="l" t="t" r="r" b="b"/>
              <a:pathLst>
                <a:path w="4247" h="5434" extrusionOk="0">
                  <a:moveTo>
                    <a:pt x="4191" y="0"/>
                  </a:moveTo>
                  <a:lnTo>
                    <a:pt x="4043" y="56"/>
                  </a:lnTo>
                  <a:lnTo>
                    <a:pt x="3876" y="111"/>
                  </a:lnTo>
                  <a:lnTo>
                    <a:pt x="3654" y="223"/>
                  </a:lnTo>
                  <a:lnTo>
                    <a:pt x="3394" y="353"/>
                  </a:lnTo>
                  <a:lnTo>
                    <a:pt x="3097" y="519"/>
                  </a:lnTo>
                  <a:lnTo>
                    <a:pt x="2764" y="742"/>
                  </a:lnTo>
                  <a:lnTo>
                    <a:pt x="2430" y="1020"/>
                  </a:lnTo>
                  <a:lnTo>
                    <a:pt x="2059" y="1354"/>
                  </a:lnTo>
                  <a:lnTo>
                    <a:pt x="1707" y="1725"/>
                  </a:lnTo>
                  <a:lnTo>
                    <a:pt x="1540" y="1947"/>
                  </a:lnTo>
                  <a:lnTo>
                    <a:pt x="1354" y="2170"/>
                  </a:lnTo>
                  <a:lnTo>
                    <a:pt x="1187" y="2411"/>
                  </a:lnTo>
                  <a:lnTo>
                    <a:pt x="1021" y="2670"/>
                  </a:lnTo>
                  <a:lnTo>
                    <a:pt x="854" y="2949"/>
                  </a:lnTo>
                  <a:lnTo>
                    <a:pt x="705" y="3245"/>
                  </a:lnTo>
                  <a:lnTo>
                    <a:pt x="557" y="3560"/>
                  </a:lnTo>
                  <a:lnTo>
                    <a:pt x="427" y="3894"/>
                  </a:lnTo>
                  <a:lnTo>
                    <a:pt x="297" y="4246"/>
                  </a:lnTo>
                  <a:lnTo>
                    <a:pt x="186" y="4617"/>
                  </a:lnTo>
                  <a:lnTo>
                    <a:pt x="93" y="5007"/>
                  </a:lnTo>
                  <a:lnTo>
                    <a:pt x="1" y="5433"/>
                  </a:lnTo>
                  <a:lnTo>
                    <a:pt x="205" y="5396"/>
                  </a:lnTo>
                  <a:lnTo>
                    <a:pt x="446" y="5341"/>
                  </a:lnTo>
                  <a:lnTo>
                    <a:pt x="742" y="5266"/>
                  </a:lnTo>
                  <a:lnTo>
                    <a:pt x="1113" y="5137"/>
                  </a:lnTo>
                  <a:lnTo>
                    <a:pt x="1503" y="4988"/>
                  </a:lnTo>
                  <a:lnTo>
                    <a:pt x="1929" y="4784"/>
                  </a:lnTo>
                  <a:lnTo>
                    <a:pt x="2133" y="4654"/>
                  </a:lnTo>
                  <a:lnTo>
                    <a:pt x="2356" y="4525"/>
                  </a:lnTo>
                  <a:lnTo>
                    <a:pt x="2560" y="4376"/>
                  </a:lnTo>
                  <a:lnTo>
                    <a:pt x="2764" y="4209"/>
                  </a:lnTo>
                  <a:lnTo>
                    <a:pt x="2968" y="4043"/>
                  </a:lnTo>
                  <a:lnTo>
                    <a:pt x="3171" y="3839"/>
                  </a:lnTo>
                  <a:lnTo>
                    <a:pt x="3338" y="3635"/>
                  </a:lnTo>
                  <a:lnTo>
                    <a:pt x="3524" y="3394"/>
                  </a:lnTo>
                  <a:lnTo>
                    <a:pt x="3672" y="3152"/>
                  </a:lnTo>
                  <a:lnTo>
                    <a:pt x="3820" y="2893"/>
                  </a:lnTo>
                  <a:lnTo>
                    <a:pt x="3950" y="2596"/>
                  </a:lnTo>
                  <a:lnTo>
                    <a:pt x="4062" y="2300"/>
                  </a:lnTo>
                  <a:lnTo>
                    <a:pt x="4136" y="1966"/>
                  </a:lnTo>
                  <a:lnTo>
                    <a:pt x="4210" y="1613"/>
                  </a:lnTo>
                  <a:lnTo>
                    <a:pt x="4247" y="1243"/>
                  </a:lnTo>
                  <a:lnTo>
                    <a:pt x="4247" y="853"/>
                  </a:lnTo>
                  <a:lnTo>
                    <a:pt x="4228" y="445"/>
                  </a:lnTo>
                  <a:lnTo>
                    <a:pt x="4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3"/>
            <p:cNvSpPr/>
            <p:nvPr/>
          </p:nvSpPr>
          <p:spPr>
            <a:xfrm>
              <a:off x="10027425" y="4067075"/>
              <a:ext cx="322675" cy="41750"/>
            </a:xfrm>
            <a:custGeom>
              <a:avLst/>
              <a:gdLst/>
              <a:ahLst/>
              <a:cxnLst/>
              <a:rect l="l" t="t" r="r" b="b"/>
              <a:pathLst>
                <a:path w="12907" h="1670" extrusionOk="0">
                  <a:moveTo>
                    <a:pt x="168" y="0"/>
                  </a:moveTo>
                  <a:lnTo>
                    <a:pt x="57" y="37"/>
                  </a:lnTo>
                  <a:lnTo>
                    <a:pt x="1" y="56"/>
                  </a:lnTo>
                  <a:lnTo>
                    <a:pt x="1" y="75"/>
                  </a:lnTo>
                  <a:lnTo>
                    <a:pt x="1" y="93"/>
                  </a:lnTo>
                  <a:lnTo>
                    <a:pt x="57" y="130"/>
                  </a:lnTo>
                  <a:lnTo>
                    <a:pt x="168" y="186"/>
                  </a:lnTo>
                  <a:lnTo>
                    <a:pt x="335" y="241"/>
                  </a:lnTo>
                  <a:lnTo>
                    <a:pt x="594" y="297"/>
                  </a:lnTo>
                  <a:lnTo>
                    <a:pt x="910" y="353"/>
                  </a:lnTo>
                  <a:lnTo>
                    <a:pt x="1299" y="408"/>
                  </a:lnTo>
                  <a:lnTo>
                    <a:pt x="1781" y="464"/>
                  </a:lnTo>
                  <a:lnTo>
                    <a:pt x="2337" y="520"/>
                  </a:lnTo>
                  <a:lnTo>
                    <a:pt x="3005" y="575"/>
                  </a:lnTo>
                  <a:lnTo>
                    <a:pt x="4488" y="705"/>
                  </a:lnTo>
                  <a:lnTo>
                    <a:pt x="6120" y="853"/>
                  </a:lnTo>
                  <a:lnTo>
                    <a:pt x="7770" y="1039"/>
                  </a:lnTo>
                  <a:lnTo>
                    <a:pt x="9365" y="1224"/>
                  </a:lnTo>
                  <a:lnTo>
                    <a:pt x="11887" y="1539"/>
                  </a:lnTo>
                  <a:lnTo>
                    <a:pt x="12907" y="1669"/>
                  </a:lnTo>
                  <a:lnTo>
                    <a:pt x="12907" y="1669"/>
                  </a:lnTo>
                  <a:lnTo>
                    <a:pt x="12832" y="742"/>
                  </a:lnTo>
                  <a:lnTo>
                    <a:pt x="12517" y="686"/>
                  </a:lnTo>
                  <a:lnTo>
                    <a:pt x="11998" y="612"/>
                  </a:lnTo>
                  <a:lnTo>
                    <a:pt x="11330" y="557"/>
                  </a:lnTo>
                  <a:lnTo>
                    <a:pt x="10515" y="483"/>
                  </a:lnTo>
                  <a:lnTo>
                    <a:pt x="8586" y="371"/>
                  </a:lnTo>
                  <a:lnTo>
                    <a:pt x="6472" y="260"/>
                  </a:lnTo>
                  <a:lnTo>
                    <a:pt x="2671" y="93"/>
                  </a:lnTo>
                  <a:lnTo>
                    <a:pt x="965" y="37"/>
                  </a:lnTo>
                  <a:lnTo>
                    <a:pt x="72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3"/>
            <p:cNvSpPr/>
            <p:nvPr/>
          </p:nvSpPr>
          <p:spPr>
            <a:xfrm>
              <a:off x="10383000" y="3475575"/>
              <a:ext cx="89950" cy="132125"/>
            </a:xfrm>
            <a:custGeom>
              <a:avLst/>
              <a:gdLst/>
              <a:ahLst/>
              <a:cxnLst/>
              <a:rect l="l" t="t" r="r" b="b"/>
              <a:pathLst>
                <a:path w="3598" h="5285" extrusionOk="0">
                  <a:moveTo>
                    <a:pt x="3579" y="0"/>
                  </a:moveTo>
                  <a:lnTo>
                    <a:pt x="3393" y="37"/>
                  </a:lnTo>
                  <a:lnTo>
                    <a:pt x="3189" y="74"/>
                  </a:lnTo>
                  <a:lnTo>
                    <a:pt x="2930" y="148"/>
                  </a:lnTo>
                  <a:lnTo>
                    <a:pt x="2615" y="241"/>
                  </a:lnTo>
                  <a:lnTo>
                    <a:pt x="2281" y="389"/>
                  </a:lnTo>
                  <a:lnTo>
                    <a:pt x="1910" y="575"/>
                  </a:lnTo>
                  <a:lnTo>
                    <a:pt x="1743" y="705"/>
                  </a:lnTo>
                  <a:lnTo>
                    <a:pt x="1558" y="816"/>
                  </a:lnTo>
                  <a:lnTo>
                    <a:pt x="1372" y="964"/>
                  </a:lnTo>
                  <a:lnTo>
                    <a:pt x="1205" y="1131"/>
                  </a:lnTo>
                  <a:lnTo>
                    <a:pt x="1020" y="1298"/>
                  </a:lnTo>
                  <a:lnTo>
                    <a:pt x="872" y="1483"/>
                  </a:lnTo>
                  <a:lnTo>
                    <a:pt x="705" y="1687"/>
                  </a:lnTo>
                  <a:lnTo>
                    <a:pt x="556" y="1910"/>
                  </a:lnTo>
                  <a:lnTo>
                    <a:pt x="427" y="2151"/>
                  </a:lnTo>
                  <a:lnTo>
                    <a:pt x="315" y="2411"/>
                  </a:lnTo>
                  <a:lnTo>
                    <a:pt x="204" y="2689"/>
                  </a:lnTo>
                  <a:lnTo>
                    <a:pt x="130" y="2985"/>
                  </a:lnTo>
                  <a:lnTo>
                    <a:pt x="56" y="3319"/>
                  </a:lnTo>
                  <a:lnTo>
                    <a:pt x="19" y="3653"/>
                  </a:lnTo>
                  <a:lnTo>
                    <a:pt x="0" y="4024"/>
                  </a:lnTo>
                  <a:lnTo>
                    <a:pt x="0" y="4413"/>
                  </a:lnTo>
                  <a:lnTo>
                    <a:pt x="19" y="4840"/>
                  </a:lnTo>
                  <a:lnTo>
                    <a:pt x="74" y="5285"/>
                  </a:lnTo>
                  <a:lnTo>
                    <a:pt x="241" y="5229"/>
                  </a:lnTo>
                  <a:lnTo>
                    <a:pt x="427" y="5155"/>
                  </a:lnTo>
                  <a:lnTo>
                    <a:pt x="686" y="5044"/>
                  </a:lnTo>
                  <a:lnTo>
                    <a:pt x="964" y="4895"/>
                  </a:lnTo>
                  <a:lnTo>
                    <a:pt x="1279" y="4728"/>
                  </a:lnTo>
                  <a:lnTo>
                    <a:pt x="1613" y="4487"/>
                  </a:lnTo>
                  <a:lnTo>
                    <a:pt x="1966" y="4228"/>
                  </a:lnTo>
                  <a:lnTo>
                    <a:pt x="2132" y="4061"/>
                  </a:lnTo>
                  <a:lnTo>
                    <a:pt x="2299" y="3894"/>
                  </a:lnTo>
                  <a:lnTo>
                    <a:pt x="2466" y="3727"/>
                  </a:lnTo>
                  <a:lnTo>
                    <a:pt x="2633" y="3523"/>
                  </a:lnTo>
                  <a:lnTo>
                    <a:pt x="2781" y="3319"/>
                  </a:lnTo>
                  <a:lnTo>
                    <a:pt x="2930" y="3097"/>
                  </a:lnTo>
                  <a:lnTo>
                    <a:pt x="3060" y="2856"/>
                  </a:lnTo>
                  <a:lnTo>
                    <a:pt x="3189" y="2615"/>
                  </a:lnTo>
                  <a:lnTo>
                    <a:pt x="3301" y="2336"/>
                  </a:lnTo>
                  <a:lnTo>
                    <a:pt x="3393" y="2058"/>
                  </a:lnTo>
                  <a:lnTo>
                    <a:pt x="3468" y="1762"/>
                  </a:lnTo>
                  <a:lnTo>
                    <a:pt x="3542" y="1446"/>
                  </a:lnTo>
                  <a:lnTo>
                    <a:pt x="3579" y="1113"/>
                  </a:lnTo>
                  <a:lnTo>
                    <a:pt x="3597" y="760"/>
                  </a:lnTo>
                  <a:lnTo>
                    <a:pt x="3597" y="389"/>
                  </a:lnTo>
                  <a:lnTo>
                    <a:pt x="3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3"/>
            <p:cNvSpPr/>
            <p:nvPr/>
          </p:nvSpPr>
          <p:spPr>
            <a:xfrm>
              <a:off x="10421475" y="3603500"/>
              <a:ext cx="130275" cy="82075"/>
            </a:xfrm>
            <a:custGeom>
              <a:avLst/>
              <a:gdLst/>
              <a:ahLst/>
              <a:cxnLst/>
              <a:rect l="l" t="t" r="r" b="b"/>
              <a:pathLst>
                <a:path w="5211" h="3283" extrusionOk="0">
                  <a:moveTo>
                    <a:pt x="723" y="1"/>
                  </a:moveTo>
                  <a:lnTo>
                    <a:pt x="371" y="19"/>
                  </a:lnTo>
                  <a:lnTo>
                    <a:pt x="0" y="56"/>
                  </a:lnTo>
                  <a:lnTo>
                    <a:pt x="37" y="223"/>
                  </a:lnTo>
                  <a:lnTo>
                    <a:pt x="93" y="427"/>
                  </a:lnTo>
                  <a:lnTo>
                    <a:pt x="167" y="668"/>
                  </a:lnTo>
                  <a:lnTo>
                    <a:pt x="297" y="965"/>
                  </a:lnTo>
                  <a:lnTo>
                    <a:pt x="445" y="1280"/>
                  </a:lnTo>
                  <a:lnTo>
                    <a:pt x="649" y="1614"/>
                  </a:lnTo>
                  <a:lnTo>
                    <a:pt x="760" y="1781"/>
                  </a:lnTo>
                  <a:lnTo>
                    <a:pt x="890" y="1966"/>
                  </a:lnTo>
                  <a:lnTo>
                    <a:pt x="1038" y="2115"/>
                  </a:lnTo>
                  <a:lnTo>
                    <a:pt x="1187" y="2282"/>
                  </a:lnTo>
                  <a:lnTo>
                    <a:pt x="1372" y="2430"/>
                  </a:lnTo>
                  <a:lnTo>
                    <a:pt x="1558" y="2578"/>
                  </a:lnTo>
                  <a:lnTo>
                    <a:pt x="1762" y="2727"/>
                  </a:lnTo>
                  <a:lnTo>
                    <a:pt x="1984" y="2856"/>
                  </a:lnTo>
                  <a:lnTo>
                    <a:pt x="2207" y="2968"/>
                  </a:lnTo>
                  <a:lnTo>
                    <a:pt x="2466" y="3060"/>
                  </a:lnTo>
                  <a:lnTo>
                    <a:pt x="2744" y="3153"/>
                  </a:lnTo>
                  <a:lnTo>
                    <a:pt x="3041" y="3209"/>
                  </a:lnTo>
                  <a:lnTo>
                    <a:pt x="3338" y="3264"/>
                  </a:lnTo>
                  <a:lnTo>
                    <a:pt x="3672" y="3283"/>
                  </a:lnTo>
                  <a:lnTo>
                    <a:pt x="4024" y="3283"/>
                  </a:lnTo>
                  <a:lnTo>
                    <a:pt x="4395" y="3264"/>
                  </a:lnTo>
                  <a:lnTo>
                    <a:pt x="4803" y="3227"/>
                  </a:lnTo>
                  <a:lnTo>
                    <a:pt x="5211" y="3153"/>
                  </a:lnTo>
                  <a:lnTo>
                    <a:pt x="5155" y="2986"/>
                  </a:lnTo>
                  <a:lnTo>
                    <a:pt x="5081" y="2819"/>
                  </a:lnTo>
                  <a:lnTo>
                    <a:pt x="4969" y="2597"/>
                  </a:lnTo>
                  <a:lnTo>
                    <a:pt x="4821" y="2319"/>
                  </a:lnTo>
                  <a:lnTo>
                    <a:pt x="4636" y="2022"/>
                  </a:lnTo>
                  <a:lnTo>
                    <a:pt x="4395" y="1707"/>
                  </a:lnTo>
                  <a:lnTo>
                    <a:pt x="4117" y="1391"/>
                  </a:lnTo>
                  <a:lnTo>
                    <a:pt x="3801" y="1095"/>
                  </a:lnTo>
                  <a:lnTo>
                    <a:pt x="3616" y="946"/>
                  </a:lnTo>
                  <a:lnTo>
                    <a:pt x="3412" y="798"/>
                  </a:lnTo>
                  <a:lnTo>
                    <a:pt x="3208" y="668"/>
                  </a:lnTo>
                  <a:lnTo>
                    <a:pt x="3004" y="539"/>
                  </a:lnTo>
                  <a:lnTo>
                    <a:pt x="2763" y="409"/>
                  </a:lnTo>
                  <a:lnTo>
                    <a:pt x="2522" y="316"/>
                  </a:lnTo>
                  <a:lnTo>
                    <a:pt x="2262" y="223"/>
                  </a:lnTo>
                  <a:lnTo>
                    <a:pt x="1984" y="149"/>
                  </a:lnTo>
                  <a:lnTo>
                    <a:pt x="1687" y="75"/>
                  </a:lnTo>
                  <a:lnTo>
                    <a:pt x="1391" y="38"/>
                  </a:lnTo>
                  <a:lnTo>
                    <a:pt x="10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3"/>
            <p:cNvSpPr/>
            <p:nvPr/>
          </p:nvSpPr>
          <p:spPr>
            <a:xfrm>
              <a:off x="10492400" y="3554375"/>
              <a:ext cx="161325" cy="64000"/>
            </a:xfrm>
            <a:custGeom>
              <a:avLst/>
              <a:gdLst/>
              <a:ahLst/>
              <a:cxnLst/>
              <a:rect l="l" t="t" r="r" b="b"/>
              <a:pathLst>
                <a:path w="6453" h="2560" extrusionOk="0">
                  <a:moveTo>
                    <a:pt x="3393" y="0"/>
                  </a:moveTo>
                  <a:lnTo>
                    <a:pt x="3115" y="19"/>
                  </a:lnTo>
                  <a:lnTo>
                    <a:pt x="2837" y="37"/>
                  </a:lnTo>
                  <a:lnTo>
                    <a:pt x="2578" y="93"/>
                  </a:lnTo>
                  <a:lnTo>
                    <a:pt x="2336" y="149"/>
                  </a:lnTo>
                  <a:lnTo>
                    <a:pt x="2095" y="204"/>
                  </a:lnTo>
                  <a:lnTo>
                    <a:pt x="1873" y="278"/>
                  </a:lnTo>
                  <a:lnTo>
                    <a:pt x="1669" y="371"/>
                  </a:lnTo>
                  <a:lnTo>
                    <a:pt x="1280" y="538"/>
                  </a:lnTo>
                  <a:lnTo>
                    <a:pt x="946" y="742"/>
                  </a:lnTo>
                  <a:lnTo>
                    <a:pt x="649" y="946"/>
                  </a:lnTo>
                  <a:lnTo>
                    <a:pt x="427" y="1131"/>
                  </a:lnTo>
                  <a:lnTo>
                    <a:pt x="241" y="1298"/>
                  </a:lnTo>
                  <a:lnTo>
                    <a:pt x="111" y="1428"/>
                  </a:lnTo>
                  <a:lnTo>
                    <a:pt x="0" y="1558"/>
                  </a:lnTo>
                  <a:lnTo>
                    <a:pt x="223" y="1780"/>
                  </a:lnTo>
                  <a:lnTo>
                    <a:pt x="464" y="1984"/>
                  </a:lnTo>
                  <a:lnTo>
                    <a:pt x="723" y="2151"/>
                  </a:lnTo>
                  <a:lnTo>
                    <a:pt x="964" y="2281"/>
                  </a:lnTo>
                  <a:lnTo>
                    <a:pt x="1224" y="2392"/>
                  </a:lnTo>
                  <a:lnTo>
                    <a:pt x="1502" y="2466"/>
                  </a:lnTo>
                  <a:lnTo>
                    <a:pt x="1762" y="2522"/>
                  </a:lnTo>
                  <a:lnTo>
                    <a:pt x="2021" y="2559"/>
                  </a:lnTo>
                  <a:lnTo>
                    <a:pt x="2578" y="2559"/>
                  </a:lnTo>
                  <a:lnTo>
                    <a:pt x="2837" y="2522"/>
                  </a:lnTo>
                  <a:lnTo>
                    <a:pt x="3115" y="2485"/>
                  </a:lnTo>
                  <a:lnTo>
                    <a:pt x="3375" y="2429"/>
                  </a:lnTo>
                  <a:lnTo>
                    <a:pt x="3634" y="2355"/>
                  </a:lnTo>
                  <a:lnTo>
                    <a:pt x="3894" y="2262"/>
                  </a:lnTo>
                  <a:lnTo>
                    <a:pt x="4135" y="2170"/>
                  </a:lnTo>
                  <a:lnTo>
                    <a:pt x="4617" y="1966"/>
                  </a:lnTo>
                  <a:lnTo>
                    <a:pt x="5044" y="1743"/>
                  </a:lnTo>
                  <a:lnTo>
                    <a:pt x="5433" y="1502"/>
                  </a:lnTo>
                  <a:lnTo>
                    <a:pt x="5785" y="1298"/>
                  </a:lnTo>
                  <a:lnTo>
                    <a:pt x="6064" y="1094"/>
                  </a:lnTo>
                  <a:lnTo>
                    <a:pt x="6267" y="946"/>
                  </a:lnTo>
                  <a:lnTo>
                    <a:pt x="6453" y="798"/>
                  </a:lnTo>
                  <a:lnTo>
                    <a:pt x="6064" y="612"/>
                  </a:lnTo>
                  <a:lnTo>
                    <a:pt x="5693" y="445"/>
                  </a:lnTo>
                  <a:lnTo>
                    <a:pt x="5322" y="315"/>
                  </a:lnTo>
                  <a:lnTo>
                    <a:pt x="4969" y="204"/>
                  </a:lnTo>
                  <a:lnTo>
                    <a:pt x="4636" y="130"/>
                  </a:lnTo>
                  <a:lnTo>
                    <a:pt x="4302" y="56"/>
                  </a:lnTo>
                  <a:lnTo>
                    <a:pt x="3987" y="19"/>
                  </a:lnTo>
                  <a:lnTo>
                    <a:pt x="36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3"/>
            <p:cNvSpPr/>
            <p:nvPr/>
          </p:nvSpPr>
          <p:spPr>
            <a:xfrm>
              <a:off x="10342650" y="3581725"/>
              <a:ext cx="221625" cy="44975"/>
            </a:xfrm>
            <a:custGeom>
              <a:avLst/>
              <a:gdLst/>
              <a:ahLst/>
              <a:cxnLst/>
              <a:rect l="l" t="t" r="r" b="b"/>
              <a:pathLst>
                <a:path w="8865" h="1799" extrusionOk="0">
                  <a:moveTo>
                    <a:pt x="8512" y="0"/>
                  </a:moveTo>
                  <a:lnTo>
                    <a:pt x="8197" y="37"/>
                  </a:lnTo>
                  <a:lnTo>
                    <a:pt x="7010" y="149"/>
                  </a:lnTo>
                  <a:lnTo>
                    <a:pt x="4377" y="390"/>
                  </a:lnTo>
                  <a:lnTo>
                    <a:pt x="2931" y="557"/>
                  </a:lnTo>
                  <a:lnTo>
                    <a:pt x="1596" y="705"/>
                  </a:lnTo>
                  <a:lnTo>
                    <a:pt x="1039" y="779"/>
                  </a:lnTo>
                  <a:lnTo>
                    <a:pt x="576" y="853"/>
                  </a:lnTo>
                  <a:lnTo>
                    <a:pt x="223" y="927"/>
                  </a:lnTo>
                  <a:lnTo>
                    <a:pt x="1" y="1002"/>
                  </a:lnTo>
                  <a:lnTo>
                    <a:pt x="1" y="1799"/>
                  </a:lnTo>
                  <a:lnTo>
                    <a:pt x="705" y="1651"/>
                  </a:lnTo>
                  <a:lnTo>
                    <a:pt x="2430" y="1317"/>
                  </a:lnTo>
                  <a:lnTo>
                    <a:pt x="3524" y="1113"/>
                  </a:lnTo>
                  <a:lnTo>
                    <a:pt x="4655" y="909"/>
                  </a:lnTo>
                  <a:lnTo>
                    <a:pt x="5786" y="723"/>
                  </a:lnTo>
                  <a:lnTo>
                    <a:pt x="6806" y="575"/>
                  </a:lnTo>
                  <a:lnTo>
                    <a:pt x="7659" y="445"/>
                  </a:lnTo>
                  <a:lnTo>
                    <a:pt x="8252" y="316"/>
                  </a:lnTo>
                  <a:lnTo>
                    <a:pt x="8475" y="260"/>
                  </a:lnTo>
                  <a:lnTo>
                    <a:pt x="8642" y="204"/>
                  </a:lnTo>
                  <a:lnTo>
                    <a:pt x="8753" y="149"/>
                  </a:lnTo>
                  <a:lnTo>
                    <a:pt x="8827" y="112"/>
                  </a:lnTo>
                  <a:lnTo>
                    <a:pt x="8864" y="74"/>
                  </a:lnTo>
                  <a:lnTo>
                    <a:pt x="8864" y="37"/>
                  </a:lnTo>
                  <a:lnTo>
                    <a:pt x="8809" y="19"/>
                  </a:lnTo>
                  <a:lnTo>
                    <a:pt x="8753"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3"/>
            <p:cNvSpPr/>
            <p:nvPr/>
          </p:nvSpPr>
          <p:spPr>
            <a:xfrm>
              <a:off x="10426100" y="3698075"/>
              <a:ext cx="86700" cy="141400"/>
            </a:xfrm>
            <a:custGeom>
              <a:avLst/>
              <a:gdLst/>
              <a:ahLst/>
              <a:cxnLst/>
              <a:rect l="l" t="t" r="r" b="b"/>
              <a:pathLst>
                <a:path w="3468" h="5656" extrusionOk="0">
                  <a:moveTo>
                    <a:pt x="3394" y="0"/>
                  </a:moveTo>
                  <a:lnTo>
                    <a:pt x="3208" y="19"/>
                  </a:lnTo>
                  <a:lnTo>
                    <a:pt x="3004" y="75"/>
                  </a:lnTo>
                  <a:lnTo>
                    <a:pt x="2726" y="149"/>
                  </a:lnTo>
                  <a:lnTo>
                    <a:pt x="2411" y="242"/>
                  </a:lnTo>
                  <a:lnTo>
                    <a:pt x="2077" y="390"/>
                  </a:lnTo>
                  <a:lnTo>
                    <a:pt x="1706" y="594"/>
                  </a:lnTo>
                  <a:lnTo>
                    <a:pt x="1540" y="724"/>
                  </a:lnTo>
                  <a:lnTo>
                    <a:pt x="1354" y="853"/>
                  </a:lnTo>
                  <a:lnTo>
                    <a:pt x="1187" y="1002"/>
                  </a:lnTo>
                  <a:lnTo>
                    <a:pt x="1002" y="1169"/>
                  </a:lnTo>
                  <a:lnTo>
                    <a:pt x="853" y="1354"/>
                  </a:lnTo>
                  <a:lnTo>
                    <a:pt x="687" y="1540"/>
                  </a:lnTo>
                  <a:lnTo>
                    <a:pt x="557" y="1762"/>
                  </a:lnTo>
                  <a:lnTo>
                    <a:pt x="427" y="2003"/>
                  </a:lnTo>
                  <a:lnTo>
                    <a:pt x="297" y="2263"/>
                  </a:lnTo>
                  <a:lnTo>
                    <a:pt x="204" y="2541"/>
                  </a:lnTo>
                  <a:lnTo>
                    <a:pt x="130" y="2856"/>
                  </a:lnTo>
                  <a:lnTo>
                    <a:pt x="56" y="3171"/>
                  </a:lnTo>
                  <a:lnTo>
                    <a:pt x="19" y="3524"/>
                  </a:lnTo>
                  <a:lnTo>
                    <a:pt x="1" y="3894"/>
                  </a:lnTo>
                  <a:lnTo>
                    <a:pt x="19" y="4302"/>
                  </a:lnTo>
                  <a:lnTo>
                    <a:pt x="56" y="4729"/>
                  </a:lnTo>
                  <a:lnTo>
                    <a:pt x="112" y="5174"/>
                  </a:lnTo>
                  <a:lnTo>
                    <a:pt x="223" y="5656"/>
                  </a:lnTo>
                  <a:lnTo>
                    <a:pt x="371" y="5619"/>
                  </a:lnTo>
                  <a:lnTo>
                    <a:pt x="557" y="5563"/>
                  </a:lnTo>
                  <a:lnTo>
                    <a:pt x="798" y="5471"/>
                  </a:lnTo>
                  <a:lnTo>
                    <a:pt x="1076" y="5341"/>
                  </a:lnTo>
                  <a:lnTo>
                    <a:pt x="1373" y="5174"/>
                  </a:lnTo>
                  <a:lnTo>
                    <a:pt x="1706" y="4951"/>
                  </a:lnTo>
                  <a:lnTo>
                    <a:pt x="1855" y="4822"/>
                  </a:lnTo>
                  <a:lnTo>
                    <a:pt x="2022" y="4692"/>
                  </a:lnTo>
                  <a:lnTo>
                    <a:pt x="2189" y="4525"/>
                  </a:lnTo>
                  <a:lnTo>
                    <a:pt x="2355" y="4358"/>
                  </a:lnTo>
                  <a:lnTo>
                    <a:pt x="2504" y="4173"/>
                  </a:lnTo>
                  <a:lnTo>
                    <a:pt x="2652" y="3969"/>
                  </a:lnTo>
                  <a:lnTo>
                    <a:pt x="2782" y="3746"/>
                  </a:lnTo>
                  <a:lnTo>
                    <a:pt x="2912" y="3505"/>
                  </a:lnTo>
                  <a:lnTo>
                    <a:pt x="3041" y="3245"/>
                  </a:lnTo>
                  <a:lnTo>
                    <a:pt x="3153" y="2967"/>
                  </a:lnTo>
                  <a:lnTo>
                    <a:pt x="3245" y="2689"/>
                  </a:lnTo>
                  <a:lnTo>
                    <a:pt x="3320" y="2355"/>
                  </a:lnTo>
                  <a:lnTo>
                    <a:pt x="3394" y="2022"/>
                  </a:lnTo>
                  <a:lnTo>
                    <a:pt x="3431" y="1669"/>
                  </a:lnTo>
                  <a:lnTo>
                    <a:pt x="3449" y="1280"/>
                  </a:lnTo>
                  <a:lnTo>
                    <a:pt x="3468" y="872"/>
                  </a:lnTo>
                  <a:lnTo>
                    <a:pt x="3449" y="446"/>
                  </a:lnTo>
                  <a:lnTo>
                    <a:pt x="3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3"/>
            <p:cNvSpPr/>
            <p:nvPr/>
          </p:nvSpPr>
          <p:spPr>
            <a:xfrm>
              <a:off x="10517425" y="3723100"/>
              <a:ext cx="68625" cy="112675"/>
            </a:xfrm>
            <a:custGeom>
              <a:avLst/>
              <a:gdLst/>
              <a:ahLst/>
              <a:cxnLst/>
              <a:rect l="l" t="t" r="r" b="b"/>
              <a:pathLst>
                <a:path w="2745" h="4507" extrusionOk="0">
                  <a:moveTo>
                    <a:pt x="2708" y="1"/>
                  </a:moveTo>
                  <a:lnTo>
                    <a:pt x="2559" y="19"/>
                  </a:lnTo>
                  <a:lnTo>
                    <a:pt x="2392" y="56"/>
                  </a:lnTo>
                  <a:lnTo>
                    <a:pt x="2170" y="112"/>
                  </a:lnTo>
                  <a:lnTo>
                    <a:pt x="1929" y="205"/>
                  </a:lnTo>
                  <a:lnTo>
                    <a:pt x="1651" y="316"/>
                  </a:lnTo>
                  <a:lnTo>
                    <a:pt x="1354" y="483"/>
                  </a:lnTo>
                  <a:lnTo>
                    <a:pt x="1076" y="687"/>
                  </a:lnTo>
                  <a:lnTo>
                    <a:pt x="928" y="798"/>
                  </a:lnTo>
                  <a:lnTo>
                    <a:pt x="798" y="928"/>
                  </a:lnTo>
                  <a:lnTo>
                    <a:pt x="668" y="1076"/>
                  </a:lnTo>
                  <a:lnTo>
                    <a:pt x="557" y="1243"/>
                  </a:lnTo>
                  <a:lnTo>
                    <a:pt x="427" y="1410"/>
                  </a:lnTo>
                  <a:lnTo>
                    <a:pt x="334" y="1595"/>
                  </a:lnTo>
                  <a:lnTo>
                    <a:pt x="241" y="1818"/>
                  </a:lnTo>
                  <a:lnTo>
                    <a:pt x="149" y="2040"/>
                  </a:lnTo>
                  <a:lnTo>
                    <a:pt x="93" y="2282"/>
                  </a:lnTo>
                  <a:lnTo>
                    <a:pt x="37" y="2541"/>
                  </a:lnTo>
                  <a:lnTo>
                    <a:pt x="19" y="2819"/>
                  </a:lnTo>
                  <a:lnTo>
                    <a:pt x="0" y="3116"/>
                  </a:lnTo>
                  <a:lnTo>
                    <a:pt x="0" y="3431"/>
                  </a:lnTo>
                  <a:lnTo>
                    <a:pt x="37" y="3765"/>
                  </a:lnTo>
                  <a:lnTo>
                    <a:pt x="93" y="4136"/>
                  </a:lnTo>
                  <a:lnTo>
                    <a:pt x="167" y="4507"/>
                  </a:lnTo>
                  <a:lnTo>
                    <a:pt x="297" y="4470"/>
                  </a:lnTo>
                  <a:lnTo>
                    <a:pt x="445" y="4432"/>
                  </a:lnTo>
                  <a:lnTo>
                    <a:pt x="631" y="4358"/>
                  </a:lnTo>
                  <a:lnTo>
                    <a:pt x="853" y="4266"/>
                  </a:lnTo>
                  <a:lnTo>
                    <a:pt x="1094" y="4136"/>
                  </a:lnTo>
                  <a:lnTo>
                    <a:pt x="1354" y="3950"/>
                  </a:lnTo>
                  <a:lnTo>
                    <a:pt x="1614" y="3746"/>
                  </a:lnTo>
                  <a:lnTo>
                    <a:pt x="1873" y="3487"/>
                  </a:lnTo>
                  <a:lnTo>
                    <a:pt x="1984" y="3338"/>
                  </a:lnTo>
                  <a:lnTo>
                    <a:pt x="2114" y="3172"/>
                  </a:lnTo>
                  <a:lnTo>
                    <a:pt x="2225" y="2986"/>
                  </a:lnTo>
                  <a:lnTo>
                    <a:pt x="2318" y="2801"/>
                  </a:lnTo>
                  <a:lnTo>
                    <a:pt x="2411" y="2597"/>
                  </a:lnTo>
                  <a:lnTo>
                    <a:pt x="2504" y="2374"/>
                  </a:lnTo>
                  <a:lnTo>
                    <a:pt x="2578" y="2133"/>
                  </a:lnTo>
                  <a:lnTo>
                    <a:pt x="2652" y="1892"/>
                  </a:lnTo>
                  <a:lnTo>
                    <a:pt x="2689" y="1614"/>
                  </a:lnTo>
                  <a:lnTo>
                    <a:pt x="2726" y="1336"/>
                  </a:lnTo>
                  <a:lnTo>
                    <a:pt x="2745" y="1021"/>
                  </a:lnTo>
                  <a:lnTo>
                    <a:pt x="2745" y="705"/>
                  </a:lnTo>
                  <a:lnTo>
                    <a:pt x="2745" y="353"/>
                  </a:lnTo>
                  <a:lnTo>
                    <a:pt x="2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3"/>
            <p:cNvSpPr/>
            <p:nvPr/>
          </p:nvSpPr>
          <p:spPr>
            <a:xfrm>
              <a:off x="10579075" y="3771775"/>
              <a:ext cx="186375" cy="85800"/>
            </a:xfrm>
            <a:custGeom>
              <a:avLst/>
              <a:gdLst/>
              <a:ahLst/>
              <a:cxnLst/>
              <a:rect l="l" t="t" r="r" b="b"/>
              <a:pathLst>
                <a:path w="7455" h="3432" extrusionOk="0">
                  <a:moveTo>
                    <a:pt x="4488" y="1"/>
                  </a:moveTo>
                  <a:lnTo>
                    <a:pt x="4154" y="19"/>
                  </a:lnTo>
                  <a:lnTo>
                    <a:pt x="3820" y="56"/>
                  </a:lnTo>
                  <a:lnTo>
                    <a:pt x="3505" y="131"/>
                  </a:lnTo>
                  <a:lnTo>
                    <a:pt x="3208" y="205"/>
                  </a:lnTo>
                  <a:lnTo>
                    <a:pt x="2912" y="316"/>
                  </a:lnTo>
                  <a:lnTo>
                    <a:pt x="2634" y="427"/>
                  </a:lnTo>
                  <a:lnTo>
                    <a:pt x="2374" y="538"/>
                  </a:lnTo>
                  <a:lnTo>
                    <a:pt x="2114" y="687"/>
                  </a:lnTo>
                  <a:lnTo>
                    <a:pt x="1873" y="817"/>
                  </a:lnTo>
                  <a:lnTo>
                    <a:pt x="1651" y="965"/>
                  </a:lnTo>
                  <a:lnTo>
                    <a:pt x="1224" y="1280"/>
                  </a:lnTo>
                  <a:lnTo>
                    <a:pt x="872" y="1577"/>
                  </a:lnTo>
                  <a:lnTo>
                    <a:pt x="557" y="1855"/>
                  </a:lnTo>
                  <a:lnTo>
                    <a:pt x="316" y="2115"/>
                  </a:lnTo>
                  <a:lnTo>
                    <a:pt x="149" y="2300"/>
                  </a:lnTo>
                  <a:lnTo>
                    <a:pt x="1" y="2485"/>
                  </a:lnTo>
                  <a:lnTo>
                    <a:pt x="408" y="2727"/>
                  </a:lnTo>
                  <a:lnTo>
                    <a:pt x="816" y="2930"/>
                  </a:lnTo>
                  <a:lnTo>
                    <a:pt x="1224" y="3097"/>
                  </a:lnTo>
                  <a:lnTo>
                    <a:pt x="1595" y="3246"/>
                  </a:lnTo>
                  <a:lnTo>
                    <a:pt x="1985" y="3338"/>
                  </a:lnTo>
                  <a:lnTo>
                    <a:pt x="2355" y="3394"/>
                  </a:lnTo>
                  <a:lnTo>
                    <a:pt x="2708" y="3431"/>
                  </a:lnTo>
                  <a:lnTo>
                    <a:pt x="3060" y="3431"/>
                  </a:lnTo>
                  <a:lnTo>
                    <a:pt x="3394" y="3413"/>
                  </a:lnTo>
                  <a:lnTo>
                    <a:pt x="3709" y="3376"/>
                  </a:lnTo>
                  <a:lnTo>
                    <a:pt x="4024" y="3320"/>
                  </a:lnTo>
                  <a:lnTo>
                    <a:pt x="4321" y="3227"/>
                  </a:lnTo>
                  <a:lnTo>
                    <a:pt x="4618" y="3134"/>
                  </a:lnTo>
                  <a:lnTo>
                    <a:pt x="4896" y="3023"/>
                  </a:lnTo>
                  <a:lnTo>
                    <a:pt x="5155" y="2893"/>
                  </a:lnTo>
                  <a:lnTo>
                    <a:pt x="5415" y="2745"/>
                  </a:lnTo>
                  <a:lnTo>
                    <a:pt x="5637" y="2597"/>
                  </a:lnTo>
                  <a:lnTo>
                    <a:pt x="5879" y="2448"/>
                  </a:lnTo>
                  <a:lnTo>
                    <a:pt x="6286" y="2133"/>
                  </a:lnTo>
                  <a:lnTo>
                    <a:pt x="6639" y="1818"/>
                  </a:lnTo>
                  <a:lnTo>
                    <a:pt x="6917" y="1521"/>
                  </a:lnTo>
                  <a:lnTo>
                    <a:pt x="7158" y="1262"/>
                  </a:lnTo>
                  <a:lnTo>
                    <a:pt x="7325" y="1058"/>
                  </a:lnTo>
                  <a:lnTo>
                    <a:pt x="7455" y="872"/>
                  </a:lnTo>
                  <a:lnTo>
                    <a:pt x="7065" y="631"/>
                  </a:lnTo>
                  <a:lnTo>
                    <a:pt x="6676" y="446"/>
                  </a:lnTo>
                  <a:lnTo>
                    <a:pt x="6286" y="297"/>
                  </a:lnTo>
                  <a:lnTo>
                    <a:pt x="5897" y="168"/>
                  </a:lnTo>
                  <a:lnTo>
                    <a:pt x="5526" y="93"/>
                  </a:lnTo>
                  <a:lnTo>
                    <a:pt x="5174" y="38"/>
                  </a:lnTo>
                  <a:lnTo>
                    <a:pt x="4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3"/>
            <p:cNvSpPr/>
            <p:nvPr/>
          </p:nvSpPr>
          <p:spPr>
            <a:xfrm>
              <a:off x="10485900" y="3837600"/>
              <a:ext cx="84850" cy="106650"/>
            </a:xfrm>
            <a:custGeom>
              <a:avLst/>
              <a:gdLst/>
              <a:ahLst/>
              <a:cxnLst/>
              <a:rect l="l" t="t" r="r" b="b"/>
              <a:pathLst>
                <a:path w="3394" h="4266" extrusionOk="0">
                  <a:moveTo>
                    <a:pt x="38" y="1"/>
                  </a:moveTo>
                  <a:lnTo>
                    <a:pt x="0" y="353"/>
                  </a:lnTo>
                  <a:lnTo>
                    <a:pt x="0" y="687"/>
                  </a:lnTo>
                  <a:lnTo>
                    <a:pt x="0" y="984"/>
                  </a:lnTo>
                  <a:lnTo>
                    <a:pt x="38" y="1280"/>
                  </a:lnTo>
                  <a:lnTo>
                    <a:pt x="93" y="1558"/>
                  </a:lnTo>
                  <a:lnTo>
                    <a:pt x="167" y="1818"/>
                  </a:lnTo>
                  <a:lnTo>
                    <a:pt x="242" y="2059"/>
                  </a:lnTo>
                  <a:lnTo>
                    <a:pt x="353" y="2282"/>
                  </a:lnTo>
                  <a:lnTo>
                    <a:pt x="464" y="2504"/>
                  </a:lnTo>
                  <a:lnTo>
                    <a:pt x="594" y="2689"/>
                  </a:lnTo>
                  <a:lnTo>
                    <a:pt x="742" y="2875"/>
                  </a:lnTo>
                  <a:lnTo>
                    <a:pt x="891" y="3042"/>
                  </a:lnTo>
                  <a:lnTo>
                    <a:pt x="1039" y="3190"/>
                  </a:lnTo>
                  <a:lnTo>
                    <a:pt x="1206" y="3320"/>
                  </a:lnTo>
                  <a:lnTo>
                    <a:pt x="1354" y="3450"/>
                  </a:lnTo>
                  <a:lnTo>
                    <a:pt x="1540" y="3580"/>
                  </a:lnTo>
                  <a:lnTo>
                    <a:pt x="1873" y="3765"/>
                  </a:lnTo>
                  <a:lnTo>
                    <a:pt x="2207" y="3932"/>
                  </a:lnTo>
                  <a:lnTo>
                    <a:pt x="2522" y="4043"/>
                  </a:lnTo>
                  <a:lnTo>
                    <a:pt x="2800" y="4136"/>
                  </a:lnTo>
                  <a:lnTo>
                    <a:pt x="3041" y="4210"/>
                  </a:lnTo>
                  <a:lnTo>
                    <a:pt x="3245" y="4247"/>
                  </a:lnTo>
                  <a:lnTo>
                    <a:pt x="3394" y="4266"/>
                  </a:lnTo>
                  <a:lnTo>
                    <a:pt x="3320" y="3932"/>
                  </a:lnTo>
                  <a:lnTo>
                    <a:pt x="3245" y="3635"/>
                  </a:lnTo>
                  <a:lnTo>
                    <a:pt x="3153" y="3338"/>
                  </a:lnTo>
                  <a:lnTo>
                    <a:pt x="3041" y="3060"/>
                  </a:lnTo>
                  <a:lnTo>
                    <a:pt x="2930" y="2801"/>
                  </a:lnTo>
                  <a:lnTo>
                    <a:pt x="2819" y="2541"/>
                  </a:lnTo>
                  <a:lnTo>
                    <a:pt x="2689" y="2319"/>
                  </a:lnTo>
                  <a:lnTo>
                    <a:pt x="2559" y="2096"/>
                  </a:lnTo>
                  <a:lnTo>
                    <a:pt x="2300" y="1688"/>
                  </a:lnTo>
                  <a:lnTo>
                    <a:pt x="2022" y="1354"/>
                  </a:lnTo>
                  <a:lnTo>
                    <a:pt x="1725" y="1058"/>
                  </a:lnTo>
                  <a:lnTo>
                    <a:pt x="1447" y="798"/>
                  </a:lnTo>
                  <a:lnTo>
                    <a:pt x="1169" y="576"/>
                  </a:lnTo>
                  <a:lnTo>
                    <a:pt x="909" y="409"/>
                  </a:lnTo>
                  <a:lnTo>
                    <a:pt x="668" y="279"/>
                  </a:lnTo>
                  <a:lnTo>
                    <a:pt x="464" y="168"/>
                  </a:lnTo>
                  <a:lnTo>
                    <a:pt x="149" y="38"/>
                  </a:lnTo>
                  <a:lnTo>
                    <a:pt x="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3"/>
            <p:cNvSpPr/>
            <p:nvPr/>
          </p:nvSpPr>
          <p:spPr>
            <a:xfrm>
              <a:off x="10399675" y="3848275"/>
              <a:ext cx="107575" cy="134925"/>
            </a:xfrm>
            <a:custGeom>
              <a:avLst/>
              <a:gdLst/>
              <a:ahLst/>
              <a:cxnLst/>
              <a:rect l="l" t="t" r="r" b="b"/>
              <a:pathLst>
                <a:path w="4303" h="5397" extrusionOk="0">
                  <a:moveTo>
                    <a:pt x="56" y="0"/>
                  </a:moveTo>
                  <a:lnTo>
                    <a:pt x="19" y="445"/>
                  </a:lnTo>
                  <a:lnTo>
                    <a:pt x="1" y="872"/>
                  </a:lnTo>
                  <a:lnTo>
                    <a:pt x="19" y="1261"/>
                  </a:lnTo>
                  <a:lnTo>
                    <a:pt x="56" y="1632"/>
                  </a:lnTo>
                  <a:lnTo>
                    <a:pt x="130" y="1966"/>
                  </a:lnTo>
                  <a:lnTo>
                    <a:pt x="223" y="2300"/>
                  </a:lnTo>
                  <a:lnTo>
                    <a:pt x="334" y="2596"/>
                  </a:lnTo>
                  <a:lnTo>
                    <a:pt x="464" y="2893"/>
                  </a:lnTo>
                  <a:lnTo>
                    <a:pt x="594" y="3153"/>
                  </a:lnTo>
                  <a:lnTo>
                    <a:pt x="761" y="3394"/>
                  </a:lnTo>
                  <a:lnTo>
                    <a:pt x="946" y="3635"/>
                  </a:lnTo>
                  <a:lnTo>
                    <a:pt x="1132" y="3839"/>
                  </a:lnTo>
                  <a:lnTo>
                    <a:pt x="1317" y="4024"/>
                  </a:lnTo>
                  <a:lnTo>
                    <a:pt x="1521" y="4209"/>
                  </a:lnTo>
                  <a:lnTo>
                    <a:pt x="1725" y="4376"/>
                  </a:lnTo>
                  <a:lnTo>
                    <a:pt x="1948" y="4506"/>
                  </a:lnTo>
                  <a:lnTo>
                    <a:pt x="2152" y="4654"/>
                  </a:lnTo>
                  <a:lnTo>
                    <a:pt x="2374" y="4766"/>
                  </a:lnTo>
                  <a:lnTo>
                    <a:pt x="2801" y="4970"/>
                  </a:lnTo>
                  <a:lnTo>
                    <a:pt x="3190" y="5118"/>
                  </a:lnTo>
                  <a:lnTo>
                    <a:pt x="3561" y="5229"/>
                  </a:lnTo>
                  <a:lnTo>
                    <a:pt x="3857" y="5303"/>
                  </a:lnTo>
                  <a:lnTo>
                    <a:pt x="4098" y="5359"/>
                  </a:lnTo>
                  <a:lnTo>
                    <a:pt x="4302" y="5396"/>
                  </a:lnTo>
                  <a:lnTo>
                    <a:pt x="4210" y="4970"/>
                  </a:lnTo>
                  <a:lnTo>
                    <a:pt x="4098" y="4580"/>
                  </a:lnTo>
                  <a:lnTo>
                    <a:pt x="3987" y="4209"/>
                  </a:lnTo>
                  <a:lnTo>
                    <a:pt x="3857" y="3876"/>
                  </a:lnTo>
                  <a:lnTo>
                    <a:pt x="3728" y="3542"/>
                  </a:lnTo>
                  <a:lnTo>
                    <a:pt x="3579" y="3227"/>
                  </a:lnTo>
                  <a:lnTo>
                    <a:pt x="3412" y="2930"/>
                  </a:lnTo>
                  <a:lnTo>
                    <a:pt x="3246" y="2652"/>
                  </a:lnTo>
                  <a:lnTo>
                    <a:pt x="3079" y="2392"/>
                  </a:lnTo>
                  <a:lnTo>
                    <a:pt x="2912" y="2151"/>
                  </a:lnTo>
                  <a:lnTo>
                    <a:pt x="2745" y="1929"/>
                  </a:lnTo>
                  <a:lnTo>
                    <a:pt x="2559" y="1706"/>
                  </a:lnTo>
                  <a:lnTo>
                    <a:pt x="2189" y="1335"/>
                  </a:lnTo>
                  <a:lnTo>
                    <a:pt x="1836" y="1002"/>
                  </a:lnTo>
                  <a:lnTo>
                    <a:pt x="1484" y="742"/>
                  </a:lnTo>
                  <a:lnTo>
                    <a:pt x="1169" y="519"/>
                  </a:lnTo>
                  <a:lnTo>
                    <a:pt x="854" y="353"/>
                  </a:lnTo>
                  <a:lnTo>
                    <a:pt x="594" y="223"/>
                  </a:lnTo>
                  <a:lnTo>
                    <a:pt x="371" y="112"/>
                  </a:lnTo>
                  <a:lnTo>
                    <a:pt x="205"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3"/>
            <p:cNvSpPr/>
            <p:nvPr/>
          </p:nvSpPr>
          <p:spPr>
            <a:xfrm>
              <a:off x="10339425" y="3827400"/>
              <a:ext cx="259150" cy="40375"/>
            </a:xfrm>
            <a:custGeom>
              <a:avLst/>
              <a:gdLst/>
              <a:ahLst/>
              <a:cxnLst/>
              <a:rect l="l" t="t" r="r" b="b"/>
              <a:pathLst>
                <a:path w="10366" h="1615" extrusionOk="0">
                  <a:moveTo>
                    <a:pt x="9957" y="1"/>
                  </a:moveTo>
                  <a:lnTo>
                    <a:pt x="9791" y="19"/>
                  </a:lnTo>
                  <a:lnTo>
                    <a:pt x="9587" y="38"/>
                  </a:lnTo>
                  <a:lnTo>
                    <a:pt x="8214" y="94"/>
                  </a:lnTo>
                  <a:lnTo>
                    <a:pt x="5155" y="242"/>
                  </a:lnTo>
                  <a:lnTo>
                    <a:pt x="3449" y="335"/>
                  </a:lnTo>
                  <a:lnTo>
                    <a:pt x="1910" y="446"/>
                  </a:lnTo>
                  <a:lnTo>
                    <a:pt x="1242" y="502"/>
                  </a:lnTo>
                  <a:lnTo>
                    <a:pt x="705" y="576"/>
                  </a:lnTo>
                  <a:lnTo>
                    <a:pt x="297" y="631"/>
                  </a:lnTo>
                  <a:lnTo>
                    <a:pt x="37" y="687"/>
                  </a:lnTo>
                  <a:lnTo>
                    <a:pt x="0" y="1614"/>
                  </a:lnTo>
                  <a:lnTo>
                    <a:pt x="816" y="1484"/>
                  </a:lnTo>
                  <a:lnTo>
                    <a:pt x="2856" y="1188"/>
                  </a:lnTo>
                  <a:lnTo>
                    <a:pt x="4116" y="1021"/>
                  </a:lnTo>
                  <a:lnTo>
                    <a:pt x="5452" y="835"/>
                  </a:lnTo>
                  <a:lnTo>
                    <a:pt x="6750" y="687"/>
                  </a:lnTo>
                  <a:lnTo>
                    <a:pt x="7955" y="576"/>
                  </a:lnTo>
                  <a:lnTo>
                    <a:pt x="8493" y="520"/>
                  </a:lnTo>
                  <a:lnTo>
                    <a:pt x="8938" y="464"/>
                  </a:lnTo>
                  <a:lnTo>
                    <a:pt x="9327" y="409"/>
                  </a:lnTo>
                  <a:lnTo>
                    <a:pt x="9642" y="353"/>
                  </a:lnTo>
                  <a:lnTo>
                    <a:pt x="9902" y="298"/>
                  </a:lnTo>
                  <a:lnTo>
                    <a:pt x="10106" y="242"/>
                  </a:lnTo>
                  <a:lnTo>
                    <a:pt x="10236" y="186"/>
                  </a:lnTo>
                  <a:lnTo>
                    <a:pt x="10328" y="149"/>
                  </a:lnTo>
                  <a:lnTo>
                    <a:pt x="10365" y="112"/>
                  </a:lnTo>
                  <a:lnTo>
                    <a:pt x="10365" y="75"/>
                  </a:lnTo>
                  <a:lnTo>
                    <a:pt x="10310" y="38"/>
                  </a:lnTo>
                  <a:lnTo>
                    <a:pt x="10236" y="19"/>
                  </a:lnTo>
                  <a:lnTo>
                    <a:pt x="10124"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3"/>
            <p:cNvSpPr/>
            <p:nvPr/>
          </p:nvSpPr>
          <p:spPr>
            <a:xfrm>
              <a:off x="10618475" y="4082375"/>
              <a:ext cx="174325" cy="74200"/>
            </a:xfrm>
            <a:custGeom>
              <a:avLst/>
              <a:gdLst/>
              <a:ahLst/>
              <a:cxnLst/>
              <a:rect l="l" t="t" r="r" b="b"/>
              <a:pathLst>
                <a:path w="6973" h="2968" extrusionOk="0">
                  <a:moveTo>
                    <a:pt x="3765" y="0"/>
                  </a:moveTo>
                  <a:lnTo>
                    <a:pt x="3487" y="19"/>
                  </a:lnTo>
                  <a:lnTo>
                    <a:pt x="3190" y="56"/>
                  </a:lnTo>
                  <a:lnTo>
                    <a:pt x="2893" y="112"/>
                  </a:lnTo>
                  <a:lnTo>
                    <a:pt x="2578" y="204"/>
                  </a:lnTo>
                  <a:lnTo>
                    <a:pt x="2281" y="334"/>
                  </a:lnTo>
                  <a:lnTo>
                    <a:pt x="1966" y="464"/>
                  </a:lnTo>
                  <a:lnTo>
                    <a:pt x="1632" y="649"/>
                  </a:lnTo>
                  <a:lnTo>
                    <a:pt x="1317" y="853"/>
                  </a:lnTo>
                  <a:lnTo>
                    <a:pt x="983" y="1113"/>
                  </a:lnTo>
                  <a:lnTo>
                    <a:pt x="668" y="1391"/>
                  </a:lnTo>
                  <a:lnTo>
                    <a:pt x="334" y="1706"/>
                  </a:lnTo>
                  <a:lnTo>
                    <a:pt x="1" y="2077"/>
                  </a:lnTo>
                  <a:lnTo>
                    <a:pt x="168" y="2188"/>
                  </a:lnTo>
                  <a:lnTo>
                    <a:pt x="353" y="2281"/>
                  </a:lnTo>
                  <a:lnTo>
                    <a:pt x="631" y="2411"/>
                  </a:lnTo>
                  <a:lnTo>
                    <a:pt x="946" y="2559"/>
                  </a:lnTo>
                  <a:lnTo>
                    <a:pt x="1336" y="2689"/>
                  </a:lnTo>
                  <a:lnTo>
                    <a:pt x="1781" y="2819"/>
                  </a:lnTo>
                  <a:lnTo>
                    <a:pt x="2244" y="2911"/>
                  </a:lnTo>
                  <a:lnTo>
                    <a:pt x="2504" y="2949"/>
                  </a:lnTo>
                  <a:lnTo>
                    <a:pt x="2764" y="2967"/>
                  </a:lnTo>
                  <a:lnTo>
                    <a:pt x="3320" y="2967"/>
                  </a:lnTo>
                  <a:lnTo>
                    <a:pt x="3598" y="2949"/>
                  </a:lnTo>
                  <a:lnTo>
                    <a:pt x="3895" y="2911"/>
                  </a:lnTo>
                  <a:lnTo>
                    <a:pt x="4191" y="2856"/>
                  </a:lnTo>
                  <a:lnTo>
                    <a:pt x="4488" y="2763"/>
                  </a:lnTo>
                  <a:lnTo>
                    <a:pt x="4803" y="2670"/>
                  </a:lnTo>
                  <a:lnTo>
                    <a:pt x="5118" y="2541"/>
                  </a:lnTo>
                  <a:lnTo>
                    <a:pt x="5415" y="2392"/>
                  </a:lnTo>
                  <a:lnTo>
                    <a:pt x="5730" y="2225"/>
                  </a:lnTo>
                  <a:lnTo>
                    <a:pt x="6046" y="2021"/>
                  </a:lnTo>
                  <a:lnTo>
                    <a:pt x="6361" y="1780"/>
                  </a:lnTo>
                  <a:lnTo>
                    <a:pt x="6676" y="1521"/>
                  </a:lnTo>
                  <a:lnTo>
                    <a:pt x="6973" y="1224"/>
                  </a:lnTo>
                  <a:lnTo>
                    <a:pt x="6824" y="1094"/>
                  </a:lnTo>
                  <a:lnTo>
                    <a:pt x="6639" y="946"/>
                  </a:lnTo>
                  <a:lnTo>
                    <a:pt x="6398" y="779"/>
                  </a:lnTo>
                  <a:lnTo>
                    <a:pt x="6083" y="594"/>
                  </a:lnTo>
                  <a:lnTo>
                    <a:pt x="5712" y="408"/>
                  </a:lnTo>
                  <a:lnTo>
                    <a:pt x="5285" y="241"/>
                  </a:lnTo>
                  <a:lnTo>
                    <a:pt x="5063" y="167"/>
                  </a:lnTo>
                  <a:lnTo>
                    <a:pt x="4822" y="112"/>
                  </a:lnTo>
                  <a:lnTo>
                    <a:pt x="4562" y="56"/>
                  </a:lnTo>
                  <a:lnTo>
                    <a:pt x="4303" y="19"/>
                  </a:lnTo>
                  <a:lnTo>
                    <a:pt x="40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3"/>
            <p:cNvSpPr/>
            <p:nvPr/>
          </p:nvSpPr>
          <p:spPr>
            <a:xfrm>
              <a:off x="10530400" y="3990575"/>
              <a:ext cx="88575" cy="144675"/>
            </a:xfrm>
            <a:custGeom>
              <a:avLst/>
              <a:gdLst/>
              <a:ahLst/>
              <a:cxnLst/>
              <a:rect l="l" t="t" r="r" b="b"/>
              <a:pathLst>
                <a:path w="3543" h="5787" extrusionOk="0">
                  <a:moveTo>
                    <a:pt x="3468" y="1"/>
                  </a:moveTo>
                  <a:lnTo>
                    <a:pt x="3283" y="38"/>
                  </a:lnTo>
                  <a:lnTo>
                    <a:pt x="3060" y="75"/>
                  </a:lnTo>
                  <a:lnTo>
                    <a:pt x="2782" y="149"/>
                  </a:lnTo>
                  <a:lnTo>
                    <a:pt x="2467" y="260"/>
                  </a:lnTo>
                  <a:lnTo>
                    <a:pt x="2114" y="409"/>
                  </a:lnTo>
                  <a:lnTo>
                    <a:pt x="1929" y="502"/>
                  </a:lnTo>
                  <a:lnTo>
                    <a:pt x="1744" y="613"/>
                  </a:lnTo>
                  <a:lnTo>
                    <a:pt x="1558" y="743"/>
                  </a:lnTo>
                  <a:lnTo>
                    <a:pt x="1391" y="872"/>
                  </a:lnTo>
                  <a:lnTo>
                    <a:pt x="1206" y="1039"/>
                  </a:lnTo>
                  <a:lnTo>
                    <a:pt x="1039" y="1206"/>
                  </a:lnTo>
                  <a:lnTo>
                    <a:pt x="872" y="1392"/>
                  </a:lnTo>
                  <a:lnTo>
                    <a:pt x="705" y="1596"/>
                  </a:lnTo>
                  <a:lnTo>
                    <a:pt x="557" y="1818"/>
                  </a:lnTo>
                  <a:lnTo>
                    <a:pt x="427" y="2059"/>
                  </a:lnTo>
                  <a:lnTo>
                    <a:pt x="316" y="2319"/>
                  </a:lnTo>
                  <a:lnTo>
                    <a:pt x="205" y="2615"/>
                  </a:lnTo>
                  <a:lnTo>
                    <a:pt x="130" y="2931"/>
                  </a:lnTo>
                  <a:lnTo>
                    <a:pt x="56" y="3246"/>
                  </a:lnTo>
                  <a:lnTo>
                    <a:pt x="19" y="3617"/>
                  </a:lnTo>
                  <a:lnTo>
                    <a:pt x="1" y="3988"/>
                  </a:lnTo>
                  <a:lnTo>
                    <a:pt x="19" y="4395"/>
                  </a:lnTo>
                  <a:lnTo>
                    <a:pt x="56" y="4840"/>
                  </a:lnTo>
                  <a:lnTo>
                    <a:pt x="130" y="5304"/>
                  </a:lnTo>
                  <a:lnTo>
                    <a:pt x="223" y="5786"/>
                  </a:lnTo>
                  <a:lnTo>
                    <a:pt x="390" y="5749"/>
                  </a:lnTo>
                  <a:lnTo>
                    <a:pt x="575" y="5693"/>
                  </a:lnTo>
                  <a:lnTo>
                    <a:pt x="816" y="5601"/>
                  </a:lnTo>
                  <a:lnTo>
                    <a:pt x="1095" y="5471"/>
                  </a:lnTo>
                  <a:lnTo>
                    <a:pt x="1410" y="5304"/>
                  </a:lnTo>
                  <a:lnTo>
                    <a:pt x="1744" y="5082"/>
                  </a:lnTo>
                  <a:lnTo>
                    <a:pt x="1910" y="4952"/>
                  </a:lnTo>
                  <a:lnTo>
                    <a:pt x="2077" y="4803"/>
                  </a:lnTo>
                  <a:lnTo>
                    <a:pt x="2244" y="4637"/>
                  </a:lnTo>
                  <a:lnTo>
                    <a:pt x="2393" y="4470"/>
                  </a:lnTo>
                  <a:lnTo>
                    <a:pt x="2559" y="4266"/>
                  </a:lnTo>
                  <a:lnTo>
                    <a:pt x="2708" y="4062"/>
                  </a:lnTo>
                  <a:lnTo>
                    <a:pt x="2856" y="3839"/>
                  </a:lnTo>
                  <a:lnTo>
                    <a:pt x="2986" y="3598"/>
                  </a:lnTo>
                  <a:lnTo>
                    <a:pt x="3116" y="3339"/>
                  </a:lnTo>
                  <a:lnTo>
                    <a:pt x="3208" y="3042"/>
                  </a:lnTo>
                  <a:lnTo>
                    <a:pt x="3320" y="2745"/>
                  </a:lnTo>
                  <a:lnTo>
                    <a:pt x="3394" y="2430"/>
                  </a:lnTo>
                  <a:lnTo>
                    <a:pt x="3468" y="2078"/>
                  </a:lnTo>
                  <a:lnTo>
                    <a:pt x="3505" y="1707"/>
                  </a:lnTo>
                  <a:lnTo>
                    <a:pt x="3524" y="1317"/>
                  </a:lnTo>
                  <a:lnTo>
                    <a:pt x="3542" y="909"/>
                  </a:lnTo>
                  <a:lnTo>
                    <a:pt x="3524" y="464"/>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3"/>
            <p:cNvSpPr/>
            <p:nvPr/>
          </p:nvSpPr>
          <p:spPr>
            <a:xfrm>
              <a:off x="10425175" y="4001700"/>
              <a:ext cx="86250" cy="141425"/>
            </a:xfrm>
            <a:custGeom>
              <a:avLst/>
              <a:gdLst/>
              <a:ahLst/>
              <a:cxnLst/>
              <a:rect l="l" t="t" r="r" b="b"/>
              <a:pathLst>
                <a:path w="3450" h="5657" extrusionOk="0">
                  <a:moveTo>
                    <a:pt x="3394" y="1"/>
                  </a:moveTo>
                  <a:lnTo>
                    <a:pt x="3208" y="38"/>
                  </a:lnTo>
                  <a:lnTo>
                    <a:pt x="3004" y="75"/>
                  </a:lnTo>
                  <a:lnTo>
                    <a:pt x="2726" y="149"/>
                  </a:lnTo>
                  <a:lnTo>
                    <a:pt x="2411" y="260"/>
                  </a:lnTo>
                  <a:lnTo>
                    <a:pt x="2059" y="409"/>
                  </a:lnTo>
                  <a:lnTo>
                    <a:pt x="1706" y="613"/>
                  </a:lnTo>
                  <a:lnTo>
                    <a:pt x="1521" y="724"/>
                  </a:lnTo>
                  <a:lnTo>
                    <a:pt x="1354" y="854"/>
                  </a:lnTo>
                  <a:lnTo>
                    <a:pt x="1169" y="1002"/>
                  </a:lnTo>
                  <a:lnTo>
                    <a:pt x="1002" y="1169"/>
                  </a:lnTo>
                  <a:lnTo>
                    <a:pt x="835" y="1354"/>
                  </a:lnTo>
                  <a:lnTo>
                    <a:pt x="686" y="1558"/>
                  </a:lnTo>
                  <a:lnTo>
                    <a:pt x="538" y="1781"/>
                  </a:lnTo>
                  <a:lnTo>
                    <a:pt x="408" y="2022"/>
                  </a:lnTo>
                  <a:lnTo>
                    <a:pt x="297" y="2282"/>
                  </a:lnTo>
                  <a:lnTo>
                    <a:pt x="204" y="2560"/>
                  </a:lnTo>
                  <a:lnTo>
                    <a:pt x="112" y="2856"/>
                  </a:lnTo>
                  <a:lnTo>
                    <a:pt x="56" y="3190"/>
                  </a:lnTo>
                  <a:lnTo>
                    <a:pt x="19" y="3543"/>
                  </a:lnTo>
                  <a:lnTo>
                    <a:pt x="0" y="3913"/>
                  </a:lnTo>
                  <a:lnTo>
                    <a:pt x="19" y="4303"/>
                  </a:lnTo>
                  <a:lnTo>
                    <a:pt x="56" y="4729"/>
                  </a:lnTo>
                  <a:lnTo>
                    <a:pt x="112" y="5174"/>
                  </a:lnTo>
                  <a:lnTo>
                    <a:pt x="204" y="5656"/>
                  </a:lnTo>
                  <a:lnTo>
                    <a:pt x="371" y="5619"/>
                  </a:lnTo>
                  <a:lnTo>
                    <a:pt x="557" y="5564"/>
                  </a:lnTo>
                  <a:lnTo>
                    <a:pt x="798" y="5471"/>
                  </a:lnTo>
                  <a:lnTo>
                    <a:pt x="1076" y="5360"/>
                  </a:lnTo>
                  <a:lnTo>
                    <a:pt x="1373" y="5174"/>
                  </a:lnTo>
                  <a:lnTo>
                    <a:pt x="1688" y="4970"/>
                  </a:lnTo>
                  <a:lnTo>
                    <a:pt x="1855" y="4841"/>
                  </a:lnTo>
                  <a:lnTo>
                    <a:pt x="2022" y="4692"/>
                  </a:lnTo>
                  <a:lnTo>
                    <a:pt x="2188" y="4544"/>
                  </a:lnTo>
                  <a:lnTo>
                    <a:pt x="2337" y="4377"/>
                  </a:lnTo>
                  <a:lnTo>
                    <a:pt x="2504" y="4173"/>
                  </a:lnTo>
                  <a:lnTo>
                    <a:pt x="2652" y="3969"/>
                  </a:lnTo>
                  <a:lnTo>
                    <a:pt x="2782" y="3765"/>
                  </a:lnTo>
                  <a:lnTo>
                    <a:pt x="2912" y="3524"/>
                  </a:lnTo>
                  <a:lnTo>
                    <a:pt x="3041" y="3264"/>
                  </a:lnTo>
                  <a:lnTo>
                    <a:pt x="3153" y="2986"/>
                  </a:lnTo>
                  <a:lnTo>
                    <a:pt x="3245" y="2690"/>
                  </a:lnTo>
                  <a:lnTo>
                    <a:pt x="3320" y="2374"/>
                  </a:lnTo>
                  <a:lnTo>
                    <a:pt x="3375" y="2041"/>
                  </a:lnTo>
                  <a:lnTo>
                    <a:pt x="3431" y="1670"/>
                  </a:lnTo>
                  <a:lnTo>
                    <a:pt x="3449" y="1299"/>
                  </a:lnTo>
                  <a:lnTo>
                    <a:pt x="3449" y="891"/>
                  </a:lnTo>
                  <a:lnTo>
                    <a:pt x="3431" y="464"/>
                  </a:lnTo>
                  <a:lnTo>
                    <a:pt x="3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3"/>
            <p:cNvSpPr/>
            <p:nvPr/>
          </p:nvSpPr>
          <p:spPr>
            <a:xfrm>
              <a:off x="10508625" y="4140325"/>
              <a:ext cx="107550" cy="134925"/>
            </a:xfrm>
            <a:custGeom>
              <a:avLst/>
              <a:gdLst/>
              <a:ahLst/>
              <a:cxnLst/>
              <a:rect l="l" t="t" r="r" b="b"/>
              <a:pathLst>
                <a:path w="4302" h="5397" extrusionOk="0">
                  <a:moveTo>
                    <a:pt x="56" y="0"/>
                  </a:moveTo>
                  <a:lnTo>
                    <a:pt x="19" y="445"/>
                  </a:lnTo>
                  <a:lnTo>
                    <a:pt x="0" y="872"/>
                  </a:lnTo>
                  <a:lnTo>
                    <a:pt x="19" y="1261"/>
                  </a:lnTo>
                  <a:lnTo>
                    <a:pt x="56" y="1632"/>
                  </a:lnTo>
                  <a:lnTo>
                    <a:pt x="130" y="1984"/>
                  </a:lnTo>
                  <a:lnTo>
                    <a:pt x="204" y="2299"/>
                  </a:lnTo>
                  <a:lnTo>
                    <a:pt x="315" y="2615"/>
                  </a:lnTo>
                  <a:lnTo>
                    <a:pt x="445" y="2893"/>
                  </a:lnTo>
                  <a:lnTo>
                    <a:pt x="593" y="3152"/>
                  </a:lnTo>
                  <a:lnTo>
                    <a:pt x="760" y="3393"/>
                  </a:lnTo>
                  <a:lnTo>
                    <a:pt x="927" y="3634"/>
                  </a:lnTo>
                  <a:lnTo>
                    <a:pt x="1113" y="3838"/>
                  </a:lnTo>
                  <a:lnTo>
                    <a:pt x="1317" y="4024"/>
                  </a:lnTo>
                  <a:lnTo>
                    <a:pt x="1521" y="4209"/>
                  </a:lnTo>
                  <a:lnTo>
                    <a:pt x="1725" y="4376"/>
                  </a:lnTo>
                  <a:lnTo>
                    <a:pt x="1947" y="4506"/>
                  </a:lnTo>
                  <a:lnTo>
                    <a:pt x="2151" y="4654"/>
                  </a:lnTo>
                  <a:lnTo>
                    <a:pt x="2374" y="4766"/>
                  </a:lnTo>
                  <a:lnTo>
                    <a:pt x="2800" y="4970"/>
                  </a:lnTo>
                  <a:lnTo>
                    <a:pt x="3189" y="5118"/>
                  </a:lnTo>
                  <a:lnTo>
                    <a:pt x="3560" y="5229"/>
                  </a:lnTo>
                  <a:lnTo>
                    <a:pt x="3857" y="5303"/>
                  </a:lnTo>
                  <a:lnTo>
                    <a:pt x="4098" y="5359"/>
                  </a:lnTo>
                  <a:lnTo>
                    <a:pt x="4302" y="5396"/>
                  </a:lnTo>
                  <a:lnTo>
                    <a:pt x="4302" y="5396"/>
                  </a:lnTo>
                  <a:lnTo>
                    <a:pt x="4209" y="4970"/>
                  </a:lnTo>
                  <a:lnTo>
                    <a:pt x="4098" y="4580"/>
                  </a:lnTo>
                  <a:lnTo>
                    <a:pt x="3987" y="4209"/>
                  </a:lnTo>
                  <a:lnTo>
                    <a:pt x="3857" y="3857"/>
                  </a:lnTo>
                  <a:lnTo>
                    <a:pt x="3709" y="3542"/>
                  </a:lnTo>
                  <a:lnTo>
                    <a:pt x="3560" y="3227"/>
                  </a:lnTo>
                  <a:lnTo>
                    <a:pt x="3412" y="2930"/>
                  </a:lnTo>
                  <a:lnTo>
                    <a:pt x="3245" y="2652"/>
                  </a:lnTo>
                  <a:lnTo>
                    <a:pt x="3078" y="2392"/>
                  </a:lnTo>
                  <a:lnTo>
                    <a:pt x="2911" y="2151"/>
                  </a:lnTo>
                  <a:lnTo>
                    <a:pt x="2726" y="1929"/>
                  </a:lnTo>
                  <a:lnTo>
                    <a:pt x="2559" y="1706"/>
                  </a:lnTo>
                  <a:lnTo>
                    <a:pt x="2188" y="1335"/>
                  </a:lnTo>
                  <a:lnTo>
                    <a:pt x="1836" y="1001"/>
                  </a:lnTo>
                  <a:lnTo>
                    <a:pt x="1483" y="742"/>
                  </a:lnTo>
                  <a:lnTo>
                    <a:pt x="1150" y="519"/>
                  </a:lnTo>
                  <a:lnTo>
                    <a:pt x="853" y="352"/>
                  </a:lnTo>
                  <a:lnTo>
                    <a:pt x="593" y="223"/>
                  </a:lnTo>
                  <a:lnTo>
                    <a:pt x="371" y="111"/>
                  </a:lnTo>
                  <a:lnTo>
                    <a:pt x="204"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3"/>
            <p:cNvSpPr/>
            <p:nvPr/>
          </p:nvSpPr>
          <p:spPr>
            <a:xfrm>
              <a:off x="10399675" y="4151450"/>
              <a:ext cx="107575" cy="134450"/>
            </a:xfrm>
            <a:custGeom>
              <a:avLst/>
              <a:gdLst/>
              <a:ahLst/>
              <a:cxnLst/>
              <a:rect l="l" t="t" r="r" b="b"/>
              <a:pathLst>
                <a:path w="4303" h="5378" extrusionOk="0">
                  <a:moveTo>
                    <a:pt x="56" y="0"/>
                  </a:moveTo>
                  <a:lnTo>
                    <a:pt x="19" y="445"/>
                  </a:lnTo>
                  <a:lnTo>
                    <a:pt x="1" y="853"/>
                  </a:lnTo>
                  <a:lnTo>
                    <a:pt x="19" y="1243"/>
                  </a:lnTo>
                  <a:lnTo>
                    <a:pt x="56" y="1613"/>
                  </a:lnTo>
                  <a:lnTo>
                    <a:pt x="130" y="1966"/>
                  </a:lnTo>
                  <a:lnTo>
                    <a:pt x="205" y="2299"/>
                  </a:lnTo>
                  <a:lnTo>
                    <a:pt x="316" y="2596"/>
                  </a:lnTo>
                  <a:lnTo>
                    <a:pt x="446" y="2874"/>
                  </a:lnTo>
                  <a:lnTo>
                    <a:pt x="594" y="3152"/>
                  </a:lnTo>
                  <a:lnTo>
                    <a:pt x="761" y="3393"/>
                  </a:lnTo>
                  <a:lnTo>
                    <a:pt x="928" y="3616"/>
                  </a:lnTo>
                  <a:lnTo>
                    <a:pt x="1113" y="3820"/>
                  </a:lnTo>
                  <a:lnTo>
                    <a:pt x="1317" y="4024"/>
                  </a:lnTo>
                  <a:lnTo>
                    <a:pt x="1521" y="4191"/>
                  </a:lnTo>
                  <a:lnTo>
                    <a:pt x="1725" y="4358"/>
                  </a:lnTo>
                  <a:lnTo>
                    <a:pt x="1948" y="4506"/>
                  </a:lnTo>
                  <a:lnTo>
                    <a:pt x="2152" y="4636"/>
                  </a:lnTo>
                  <a:lnTo>
                    <a:pt x="2374" y="4747"/>
                  </a:lnTo>
                  <a:lnTo>
                    <a:pt x="2801" y="4951"/>
                  </a:lnTo>
                  <a:lnTo>
                    <a:pt x="3190" y="5099"/>
                  </a:lnTo>
                  <a:lnTo>
                    <a:pt x="3542" y="5211"/>
                  </a:lnTo>
                  <a:lnTo>
                    <a:pt x="3857" y="5303"/>
                  </a:lnTo>
                  <a:lnTo>
                    <a:pt x="4098" y="5340"/>
                  </a:lnTo>
                  <a:lnTo>
                    <a:pt x="4302" y="5378"/>
                  </a:lnTo>
                  <a:lnTo>
                    <a:pt x="4210" y="4970"/>
                  </a:lnTo>
                  <a:lnTo>
                    <a:pt x="4098" y="4580"/>
                  </a:lnTo>
                  <a:lnTo>
                    <a:pt x="3987" y="4209"/>
                  </a:lnTo>
                  <a:lnTo>
                    <a:pt x="3857" y="3857"/>
                  </a:lnTo>
                  <a:lnTo>
                    <a:pt x="3709" y="3523"/>
                  </a:lnTo>
                  <a:lnTo>
                    <a:pt x="3561" y="3208"/>
                  </a:lnTo>
                  <a:lnTo>
                    <a:pt x="3412" y="2911"/>
                  </a:lnTo>
                  <a:lnTo>
                    <a:pt x="3246" y="2633"/>
                  </a:lnTo>
                  <a:lnTo>
                    <a:pt x="3079" y="2374"/>
                  </a:lnTo>
                  <a:lnTo>
                    <a:pt x="2912" y="2133"/>
                  </a:lnTo>
                  <a:lnTo>
                    <a:pt x="2726" y="1910"/>
                  </a:lnTo>
                  <a:lnTo>
                    <a:pt x="2559" y="1706"/>
                  </a:lnTo>
                  <a:lnTo>
                    <a:pt x="2189" y="1317"/>
                  </a:lnTo>
                  <a:lnTo>
                    <a:pt x="1836" y="1001"/>
                  </a:lnTo>
                  <a:lnTo>
                    <a:pt x="1484" y="723"/>
                  </a:lnTo>
                  <a:lnTo>
                    <a:pt x="1150" y="519"/>
                  </a:lnTo>
                  <a:lnTo>
                    <a:pt x="854" y="334"/>
                  </a:lnTo>
                  <a:lnTo>
                    <a:pt x="594" y="204"/>
                  </a:lnTo>
                  <a:lnTo>
                    <a:pt x="371" y="111"/>
                  </a:lnTo>
                  <a:lnTo>
                    <a:pt x="205" y="37"/>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3"/>
            <p:cNvSpPr/>
            <p:nvPr/>
          </p:nvSpPr>
          <p:spPr>
            <a:xfrm>
              <a:off x="10344975" y="4125950"/>
              <a:ext cx="322200" cy="45450"/>
            </a:xfrm>
            <a:custGeom>
              <a:avLst/>
              <a:gdLst/>
              <a:ahLst/>
              <a:cxnLst/>
              <a:rect l="l" t="t" r="r" b="b"/>
              <a:pathLst>
                <a:path w="12888" h="1818" extrusionOk="0">
                  <a:moveTo>
                    <a:pt x="12387" y="0"/>
                  </a:moveTo>
                  <a:lnTo>
                    <a:pt x="12164" y="19"/>
                  </a:lnTo>
                  <a:lnTo>
                    <a:pt x="11923" y="56"/>
                  </a:lnTo>
                  <a:lnTo>
                    <a:pt x="10218" y="130"/>
                  </a:lnTo>
                  <a:lnTo>
                    <a:pt x="6416" y="334"/>
                  </a:lnTo>
                  <a:lnTo>
                    <a:pt x="4302" y="464"/>
                  </a:lnTo>
                  <a:lnTo>
                    <a:pt x="2393" y="594"/>
                  </a:lnTo>
                  <a:lnTo>
                    <a:pt x="1577" y="668"/>
                  </a:lnTo>
                  <a:lnTo>
                    <a:pt x="891" y="742"/>
                  </a:lnTo>
                  <a:lnTo>
                    <a:pt x="371" y="816"/>
                  </a:lnTo>
                  <a:lnTo>
                    <a:pt x="56" y="872"/>
                  </a:lnTo>
                  <a:lnTo>
                    <a:pt x="1" y="1817"/>
                  </a:lnTo>
                  <a:lnTo>
                    <a:pt x="1" y="1817"/>
                  </a:lnTo>
                  <a:lnTo>
                    <a:pt x="1020" y="1669"/>
                  </a:lnTo>
                  <a:lnTo>
                    <a:pt x="3542" y="1335"/>
                  </a:lnTo>
                  <a:lnTo>
                    <a:pt x="5118" y="1131"/>
                  </a:lnTo>
                  <a:lnTo>
                    <a:pt x="6769" y="927"/>
                  </a:lnTo>
                  <a:lnTo>
                    <a:pt x="8400" y="742"/>
                  </a:lnTo>
                  <a:lnTo>
                    <a:pt x="9902" y="612"/>
                  </a:lnTo>
                  <a:lnTo>
                    <a:pt x="10551" y="557"/>
                  </a:lnTo>
                  <a:lnTo>
                    <a:pt x="11108" y="482"/>
                  </a:lnTo>
                  <a:lnTo>
                    <a:pt x="11590" y="427"/>
                  </a:lnTo>
                  <a:lnTo>
                    <a:pt x="11979" y="371"/>
                  </a:lnTo>
                  <a:lnTo>
                    <a:pt x="12313" y="297"/>
                  </a:lnTo>
                  <a:lnTo>
                    <a:pt x="12554" y="241"/>
                  </a:lnTo>
                  <a:lnTo>
                    <a:pt x="12721" y="186"/>
                  </a:lnTo>
                  <a:lnTo>
                    <a:pt x="12832" y="149"/>
                  </a:lnTo>
                  <a:lnTo>
                    <a:pt x="12888" y="93"/>
                  </a:lnTo>
                  <a:lnTo>
                    <a:pt x="12888" y="74"/>
                  </a:lnTo>
                  <a:lnTo>
                    <a:pt x="12888" y="56"/>
                  </a:lnTo>
                  <a:lnTo>
                    <a:pt x="12832" y="37"/>
                  </a:lnTo>
                  <a:lnTo>
                    <a:pt x="12721" y="19"/>
                  </a:lnTo>
                  <a:lnTo>
                    <a:pt x="1257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3"/>
            <p:cNvSpPr/>
            <p:nvPr/>
          </p:nvSpPr>
          <p:spPr>
            <a:xfrm>
              <a:off x="10282850" y="3298475"/>
              <a:ext cx="77450" cy="190550"/>
            </a:xfrm>
            <a:custGeom>
              <a:avLst/>
              <a:gdLst/>
              <a:ahLst/>
              <a:cxnLst/>
              <a:rect l="l" t="t" r="r" b="b"/>
              <a:pathLst>
                <a:path w="3098" h="7622" extrusionOk="0">
                  <a:moveTo>
                    <a:pt x="1225" y="1"/>
                  </a:moveTo>
                  <a:lnTo>
                    <a:pt x="965" y="409"/>
                  </a:lnTo>
                  <a:lnTo>
                    <a:pt x="724" y="817"/>
                  </a:lnTo>
                  <a:lnTo>
                    <a:pt x="539" y="1225"/>
                  </a:lnTo>
                  <a:lnTo>
                    <a:pt x="372" y="1614"/>
                  </a:lnTo>
                  <a:lnTo>
                    <a:pt x="242" y="1985"/>
                  </a:lnTo>
                  <a:lnTo>
                    <a:pt x="131" y="2356"/>
                  </a:lnTo>
                  <a:lnTo>
                    <a:pt x="56" y="2727"/>
                  </a:lnTo>
                  <a:lnTo>
                    <a:pt x="19" y="3079"/>
                  </a:lnTo>
                  <a:lnTo>
                    <a:pt x="1" y="3413"/>
                  </a:lnTo>
                  <a:lnTo>
                    <a:pt x="1" y="3746"/>
                  </a:lnTo>
                  <a:lnTo>
                    <a:pt x="19" y="4062"/>
                  </a:lnTo>
                  <a:lnTo>
                    <a:pt x="56" y="4377"/>
                  </a:lnTo>
                  <a:lnTo>
                    <a:pt x="112" y="4673"/>
                  </a:lnTo>
                  <a:lnTo>
                    <a:pt x="186" y="4952"/>
                  </a:lnTo>
                  <a:lnTo>
                    <a:pt x="279" y="5230"/>
                  </a:lnTo>
                  <a:lnTo>
                    <a:pt x="372" y="5489"/>
                  </a:lnTo>
                  <a:lnTo>
                    <a:pt x="483" y="5730"/>
                  </a:lnTo>
                  <a:lnTo>
                    <a:pt x="594" y="5953"/>
                  </a:lnTo>
                  <a:lnTo>
                    <a:pt x="835" y="6379"/>
                  </a:lnTo>
                  <a:lnTo>
                    <a:pt x="1076" y="6750"/>
                  </a:lnTo>
                  <a:lnTo>
                    <a:pt x="1299" y="7047"/>
                  </a:lnTo>
                  <a:lnTo>
                    <a:pt x="1521" y="7288"/>
                  </a:lnTo>
                  <a:lnTo>
                    <a:pt x="1688" y="7473"/>
                  </a:lnTo>
                  <a:lnTo>
                    <a:pt x="1837" y="7622"/>
                  </a:lnTo>
                  <a:lnTo>
                    <a:pt x="2115" y="7214"/>
                  </a:lnTo>
                  <a:lnTo>
                    <a:pt x="2356" y="6824"/>
                  </a:lnTo>
                  <a:lnTo>
                    <a:pt x="2560" y="6435"/>
                  </a:lnTo>
                  <a:lnTo>
                    <a:pt x="2727" y="6046"/>
                  </a:lnTo>
                  <a:lnTo>
                    <a:pt x="2856" y="5675"/>
                  </a:lnTo>
                  <a:lnTo>
                    <a:pt x="2949" y="5322"/>
                  </a:lnTo>
                  <a:lnTo>
                    <a:pt x="3023" y="4952"/>
                  </a:lnTo>
                  <a:lnTo>
                    <a:pt x="3079" y="4618"/>
                  </a:lnTo>
                  <a:lnTo>
                    <a:pt x="3097" y="4266"/>
                  </a:lnTo>
                  <a:lnTo>
                    <a:pt x="3097" y="3950"/>
                  </a:lnTo>
                  <a:lnTo>
                    <a:pt x="3079" y="3617"/>
                  </a:lnTo>
                  <a:lnTo>
                    <a:pt x="3042" y="3320"/>
                  </a:lnTo>
                  <a:lnTo>
                    <a:pt x="2968" y="3023"/>
                  </a:lnTo>
                  <a:lnTo>
                    <a:pt x="2894" y="2727"/>
                  </a:lnTo>
                  <a:lnTo>
                    <a:pt x="2819" y="2467"/>
                  </a:lnTo>
                  <a:lnTo>
                    <a:pt x="2727" y="2189"/>
                  </a:lnTo>
                  <a:lnTo>
                    <a:pt x="2615" y="1948"/>
                  </a:lnTo>
                  <a:lnTo>
                    <a:pt x="2504" y="1707"/>
                  </a:lnTo>
                  <a:lnTo>
                    <a:pt x="2263" y="1280"/>
                  </a:lnTo>
                  <a:lnTo>
                    <a:pt x="2003" y="909"/>
                  </a:lnTo>
                  <a:lnTo>
                    <a:pt x="1762" y="594"/>
                  </a:lnTo>
                  <a:lnTo>
                    <a:pt x="1558" y="335"/>
                  </a:lnTo>
                  <a:lnTo>
                    <a:pt x="1392" y="149"/>
                  </a:lnTo>
                  <a:lnTo>
                    <a:pt x="1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3"/>
            <p:cNvSpPr/>
            <p:nvPr/>
          </p:nvSpPr>
          <p:spPr>
            <a:xfrm>
              <a:off x="10309750" y="3458875"/>
              <a:ext cx="128425" cy="1298925"/>
            </a:xfrm>
            <a:custGeom>
              <a:avLst/>
              <a:gdLst/>
              <a:ahLst/>
              <a:cxnLst/>
              <a:rect l="l" t="t" r="r" b="b"/>
              <a:pathLst>
                <a:path w="5137" h="51957" extrusionOk="0">
                  <a:moveTo>
                    <a:pt x="520" y="0"/>
                  </a:moveTo>
                  <a:lnTo>
                    <a:pt x="520" y="2133"/>
                  </a:lnTo>
                  <a:lnTo>
                    <a:pt x="464" y="26554"/>
                  </a:lnTo>
                  <a:lnTo>
                    <a:pt x="427" y="39422"/>
                  </a:lnTo>
                  <a:lnTo>
                    <a:pt x="390" y="45801"/>
                  </a:lnTo>
                  <a:lnTo>
                    <a:pt x="353" y="46635"/>
                  </a:lnTo>
                  <a:lnTo>
                    <a:pt x="316" y="47451"/>
                  </a:lnTo>
                  <a:lnTo>
                    <a:pt x="241" y="48230"/>
                  </a:lnTo>
                  <a:lnTo>
                    <a:pt x="167" y="48953"/>
                  </a:lnTo>
                  <a:lnTo>
                    <a:pt x="56" y="50047"/>
                  </a:lnTo>
                  <a:lnTo>
                    <a:pt x="0" y="50473"/>
                  </a:lnTo>
                  <a:lnTo>
                    <a:pt x="130" y="50455"/>
                  </a:lnTo>
                  <a:lnTo>
                    <a:pt x="464" y="50418"/>
                  </a:lnTo>
                  <a:lnTo>
                    <a:pt x="872" y="50418"/>
                  </a:lnTo>
                  <a:lnTo>
                    <a:pt x="1057" y="50436"/>
                  </a:lnTo>
                  <a:lnTo>
                    <a:pt x="1206" y="50455"/>
                  </a:lnTo>
                  <a:lnTo>
                    <a:pt x="1298" y="50492"/>
                  </a:lnTo>
                  <a:lnTo>
                    <a:pt x="1372" y="50548"/>
                  </a:lnTo>
                  <a:lnTo>
                    <a:pt x="1595" y="50733"/>
                  </a:lnTo>
                  <a:lnTo>
                    <a:pt x="1836" y="50956"/>
                  </a:lnTo>
                  <a:lnTo>
                    <a:pt x="2077" y="51215"/>
                  </a:lnTo>
                  <a:lnTo>
                    <a:pt x="2504" y="51716"/>
                  </a:lnTo>
                  <a:lnTo>
                    <a:pt x="2708" y="51957"/>
                  </a:lnTo>
                  <a:lnTo>
                    <a:pt x="2652" y="51790"/>
                  </a:lnTo>
                  <a:lnTo>
                    <a:pt x="2615" y="51642"/>
                  </a:lnTo>
                  <a:lnTo>
                    <a:pt x="2596" y="51456"/>
                  </a:lnTo>
                  <a:lnTo>
                    <a:pt x="2615" y="51364"/>
                  </a:lnTo>
                  <a:lnTo>
                    <a:pt x="2633" y="51271"/>
                  </a:lnTo>
                  <a:lnTo>
                    <a:pt x="2652" y="51178"/>
                  </a:lnTo>
                  <a:lnTo>
                    <a:pt x="2708" y="51085"/>
                  </a:lnTo>
                  <a:lnTo>
                    <a:pt x="2763" y="50993"/>
                  </a:lnTo>
                  <a:lnTo>
                    <a:pt x="2837" y="50900"/>
                  </a:lnTo>
                  <a:lnTo>
                    <a:pt x="2949" y="50826"/>
                  </a:lnTo>
                  <a:lnTo>
                    <a:pt x="3078" y="50770"/>
                  </a:lnTo>
                  <a:lnTo>
                    <a:pt x="3227" y="50715"/>
                  </a:lnTo>
                  <a:lnTo>
                    <a:pt x="3394" y="50677"/>
                  </a:lnTo>
                  <a:lnTo>
                    <a:pt x="3561" y="50659"/>
                  </a:lnTo>
                  <a:lnTo>
                    <a:pt x="3727" y="50640"/>
                  </a:lnTo>
                  <a:lnTo>
                    <a:pt x="4061" y="50640"/>
                  </a:lnTo>
                  <a:lnTo>
                    <a:pt x="4395" y="50659"/>
                  </a:lnTo>
                  <a:lnTo>
                    <a:pt x="4692" y="50715"/>
                  </a:lnTo>
                  <a:lnTo>
                    <a:pt x="4933" y="50752"/>
                  </a:lnTo>
                  <a:lnTo>
                    <a:pt x="5137" y="50807"/>
                  </a:lnTo>
                  <a:lnTo>
                    <a:pt x="4451" y="45615"/>
                  </a:lnTo>
                  <a:lnTo>
                    <a:pt x="3820" y="40776"/>
                  </a:lnTo>
                  <a:lnTo>
                    <a:pt x="3561" y="38717"/>
                  </a:lnTo>
                  <a:lnTo>
                    <a:pt x="3375" y="37271"/>
                  </a:lnTo>
                  <a:lnTo>
                    <a:pt x="3319" y="36418"/>
                  </a:lnTo>
                  <a:lnTo>
                    <a:pt x="3227" y="34953"/>
                  </a:lnTo>
                  <a:lnTo>
                    <a:pt x="3004" y="30466"/>
                  </a:lnTo>
                  <a:lnTo>
                    <a:pt x="2726" y="24588"/>
                  </a:lnTo>
                  <a:lnTo>
                    <a:pt x="2559" y="21343"/>
                  </a:lnTo>
                  <a:lnTo>
                    <a:pt x="2374" y="18024"/>
                  </a:lnTo>
                  <a:lnTo>
                    <a:pt x="2188" y="14723"/>
                  </a:lnTo>
                  <a:lnTo>
                    <a:pt x="1984" y="11534"/>
                  </a:lnTo>
                  <a:lnTo>
                    <a:pt x="1762" y="8567"/>
                  </a:lnTo>
                  <a:lnTo>
                    <a:pt x="1539" y="5879"/>
                  </a:lnTo>
                  <a:lnTo>
                    <a:pt x="1410" y="4673"/>
                  </a:lnTo>
                  <a:lnTo>
                    <a:pt x="1298" y="3598"/>
                  </a:lnTo>
                  <a:lnTo>
                    <a:pt x="1169" y="2615"/>
                  </a:lnTo>
                  <a:lnTo>
                    <a:pt x="1057" y="1781"/>
                  </a:lnTo>
                  <a:lnTo>
                    <a:pt x="927" y="1095"/>
                  </a:lnTo>
                  <a:lnTo>
                    <a:pt x="798" y="557"/>
                  </a:lnTo>
                  <a:lnTo>
                    <a:pt x="723" y="353"/>
                  </a:lnTo>
                  <a:lnTo>
                    <a:pt x="668" y="186"/>
                  </a:lnTo>
                  <a:lnTo>
                    <a:pt x="594" y="75"/>
                  </a:lnTo>
                  <a:lnTo>
                    <a:pt x="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3"/>
            <p:cNvSpPr/>
            <p:nvPr/>
          </p:nvSpPr>
          <p:spPr>
            <a:xfrm>
              <a:off x="10309750" y="3512175"/>
              <a:ext cx="128425" cy="1245625"/>
            </a:xfrm>
            <a:custGeom>
              <a:avLst/>
              <a:gdLst/>
              <a:ahLst/>
              <a:cxnLst/>
              <a:rect l="l" t="t" r="r" b="b"/>
              <a:pathLst>
                <a:path w="5137" h="49825" extrusionOk="0">
                  <a:moveTo>
                    <a:pt x="520" y="1"/>
                  </a:moveTo>
                  <a:lnTo>
                    <a:pt x="464" y="24422"/>
                  </a:lnTo>
                  <a:lnTo>
                    <a:pt x="427" y="37290"/>
                  </a:lnTo>
                  <a:lnTo>
                    <a:pt x="390" y="43669"/>
                  </a:lnTo>
                  <a:lnTo>
                    <a:pt x="353" y="44503"/>
                  </a:lnTo>
                  <a:lnTo>
                    <a:pt x="316" y="45319"/>
                  </a:lnTo>
                  <a:lnTo>
                    <a:pt x="241" y="46098"/>
                  </a:lnTo>
                  <a:lnTo>
                    <a:pt x="167" y="46821"/>
                  </a:lnTo>
                  <a:lnTo>
                    <a:pt x="56" y="47915"/>
                  </a:lnTo>
                  <a:lnTo>
                    <a:pt x="0" y="48341"/>
                  </a:lnTo>
                  <a:lnTo>
                    <a:pt x="130" y="48323"/>
                  </a:lnTo>
                  <a:lnTo>
                    <a:pt x="464" y="48286"/>
                  </a:lnTo>
                  <a:lnTo>
                    <a:pt x="872" y="48286"/>
                  </a:lnTo>
                  <a:lnTo>
                    <a:pt x="1057" y="48304"/>
                  </a:lnTo>
                  <a:lnTo>
                    <a:pt x="1206" y="48323"/>
                  </a:lnTo>
                  <a:lnTo>
                    <a:pt x="1298" y="48360"/>
                  </a:lnTo>
                  <a:lnTo>
                    <a:pt x="1372" y="48416"/>
                  </a:lnTo>
                  <a:lnTo>
                    <a:pt x="1595" y="48601"/>
                  </a:lnTo>
                  <a:lnTo>
                    <a:pt x="1836" y="48824"/>
                  </a:lnTo>
                  <a:lnTo>
                    <a:pt x="2077" y="49083"/>
                  </a:lnTo>
                  <a:lnTo>
                    <a:pt x="2504" y="49584"/>
                  </a:lnTo>
                  <a:lnTo>
                    <a:pt x="2708" y="49825"/>
                  </a:lnTo>
                  <a:lnTo>
                    <a:pt x="2652" y="49658"/>
                  </a:lnTo>
                  <a:lnTo>
                    <a:pt x="2615" y="49510"/>
                  </a:lnTo>
                  <a:lnTo>
                    <a:pt x="2596" y="49324"/>
                  </a:lnTo>
                  <a:lnTo>
                    <a:pt x="2615" y="49232"/>
                  </a:lnTo>
                  <a:lnTo>
                    <a:pt x="2633" y="49139"/>
                  </a:lnTo>
                  <a:lnTo>
                    <a:pt x="2652" y="49046"/>
                  </a:lnTo>
                  <a:lnTo>
                    <a:pt x="2708" y="48953"/>
                  </a:lnTo>
                  <a:lnTo>
                    <a:pt x="2763" y="48861"/>
                  </a:lnTo>
                  <a:lnTo>
                    <a:pt x="2837" y="48768"/>
                  </a:lnTo>
                  <a:lnTo>
                    <a:pt x="2949" y="48694"/>
                  </a:lnTo>
                  <a:lnTo>
                    <a:pt x="3078" y="48638"/>
                  </a:lnTo>
                  <a:lnTo>
                    <a:pt x="3227" y="48583"/>
                  </a:lnTo>
                  <a:lnTo>
                    <a:pt x="3394" y="48545"/>
                  </a:lnTo>
                  <a:lnTo>
                    <a:pt x="3561" y="48527"/>
                  </a:lnTo>
                  <a:lnTo>
                    <a:pt x="3727" y="48508"/>
                  </a:lnTo>
                  <a:lnTo>
                    <a:pt x="4061" y="48508"/>
                  </a:lnTo>
                  <a:lnTo>
                    <a:pt x="4395" y="48527"/>
                  </a:lnTo>
                  <a:lnTo>
                    <a:pt x="4692" y="48583"/>
                  </a:lnTo>
                  <a:lnTo>
                    <a:pt x="4933" y="48620"/>
                  </a:lnTo>
                  <a:lnTo>
                    <a:pt x="5137" y="48675"/>
                  </a:lnTo>
                  <a:lnTo>
                    <a:pt x="4451" y="43483"/>
                  </a:lnTo>
                  <a:lnTo>
                    <a:pt x="3857" y="41814"/>
                  </a:lnTo>
                  <a:lnTo>
                    <a:pt x="3357" y="40313"/>
                  </a:lnTo>
                  <a:lnTo>
                    <a:pt x="2726" y="38403"/>
                  </a:lnTo>
                  <a:lnTo>
                    <a:pt x="2633" y="38199"/>
                  </a:lnTo>
                  <a:lnTo>
                    <a:pt x="2615" y="38143"/>
                  </a:lnTo>
                  <a:lnTo>
                    <a:pt x="2578" y="38124"/>
                  </a:lnTo>
                  <a:lnTo>
                    <a:pt x="2559" y="38143"/>
                  </a:lnTo>
                  <a:lnTo>
                    <a:pt x="2559" y="38199"/>
                  </a:lnTo>
                  <a:lnTo>
                    <a:pt x="2559" y="38421"/>
                  </a:lnTo>
                  <a:lnTo>
                    <a:pt x="2578" y="38773"/>
                  </a:lnTo>
                  <a:lnTo>
                    <a:pt x="2652" y="39293"/>
                  </a:lnTo>
                  <a:lnTo>
                    <a:pt x="2745" y="39979"/>
                  </a:lnTo>
                  <a:lnTo>
                    <a:pt x="2874" y="40795"/>
                  </a:lnTo>
                  <a:lnTo>
                    <a:pt x="2949" y="41258"/>
                  </a:lnTo>
                  <a:lnTo>
                    <a:pt x="2986" y="41703"/>
                  </a:lnTo>
                  <a:lnTo>
                    <a:pt x="3004" y="42167"/>
                  </a:lnTo>
                  <a:lnTo>
                    <a:pt x="2986" y="42593"/>
                  </a:lnTo>
                  <a:lnTo>
                    <a:pt x="2967" y="43020"/>
                  </a:lnTo>
                  <a:lnTo>
                    <a:pt x="2912" y="43428"/>
                  </a:lnTo>
                  <a:lnTo>
                    <a:pt x="2856" y="43799"/>
                  </a:lnTo>
                  <a:lnTo>
                    <a:pt x="2800" y="44114"/>
                  </a:lnTo>
                  <a:lnTo>
                    <a:pt x="2726" y="44410"/>
                  </a:lnTo>
                  <a:lnTo>
                    <a:pt x="2633" y="44633"/>
                  </a:lnTo>
                  <a:lnTo>
                    <a:pt x="2541" y="44800"/>
                  </a:lnTo>
                  <a:lnTo>
                    <a:pt x="2504" y="44855"/>
                  </a:lnTo>
                  <a:lnTo>
                    <a:pt x="2466" y="44911"/>
                  </a:lnTo>
                  <a:lnTo>
                    <a:pt x="2411" y="44930"/>
                  </a:lnTo>
                  <a:lnTo>
                    <a:pt x="2374" y="44930"/>
                  </a:lnTo>
                  <a:lnTo>
                    <a:pt x="2337" y="44911"/>
                  </a:lnTo>
                  <a:lnTo>
                    <a:pt x="2300" y="44874"/>
                  </a:lnTo>
                  <a:lnTo>
                    <a:pt x="2244" y="44818"/>
                  </a:lnTo>
                  <a:lnTo>
                    <a:pt x="2207" y="44744"/>
                  </a:lnTo>
                  <a:lnTo>
                    <a:pt x="2151" y="44503"/>
                  </a:lnTo>
                  <a:lnTo>
                    <a:pt x="2021" y="43947"/>
                  </a:lnTo>
                  <a:lnTo>
                    <a:pt x="1910" y="43428"/>
                  </a:lnTo>
                  <a:lnTo>
                    <a:pt x="1836" y="42890"/>
                  </a:lnTo>
                  <a:lnTo>
                    <a:pt x="1762" y="42297"/>
                  </a:lnTo>
                  <a:lnTo>
                    <a:pt x="1706" y="41611"/>
                  </a:lnTo>
                  <a:lnTo>
                    <a:pt x="1669" y="40795"/>
                  </a:lnTo>
                  <a:lnTo>
                    <a:pt x="1651" y="39830"/>
                  </a:lnTo>
                  <a:lnTo>
                    <a:pt x="1651" y="38644"/>
                  </a:lnTo>
                  <a:lnTo>
                    <a:pt x="1669" y="37160"/>
                  </a:lnTo>
                  <a:lnTo>
                    <a:pt x="1743" y="35325"/>
                  </a:lnTo>
                  <a:lnTo>
                    <a:pt x="1892" y="31301"/>
                  </a:lnTo>
                  <a:lnTo>
                    <a:pt x="2133" y="26294"/>
                  </a:lnTo>
                  <a:lnTo>
                    <a:pt x="1966" y="27221"/>
                  </a:lnTo>
                  <a:lnTo>
                    <a:pt x="1632" y="29057"/>
                  </a:lnTo>
                  <a:lnTo>
                    <a:pt x="1150" y="31672"/>
                  </a:lnTo>
                  <a:lnTo>
                    <a:pt x="1280" y="30077"/>
                  </a:lnTo>
                  <a:lnTo>
                    <a:pt x="1410" y="28260"/>
                  </a:lnTo>
                  <a:lnTo>
                    <a:pt x="1521" y="25942"/>
                  </a:lnTo>
                  <a:lnTo>
                    <a:pt x="1576" y="24755"/>
                  </a:lnTo>
                  <a:lnTo>
                    <a:pt x="1595" y="23680"/>
                  </a:lnTo>
                  <a:lnTo>
                    <a:pt x="1595" y="22697"/>
                  </a:lnTo>
                  <a:lnTo>
                    <a:pt x="1558" y="21751"/>
                  </a:lnTo>
                  <a:lnTo>
                    <a:pt x="1521" y="20824"/>
                  </a:lnTo>
                  <a:lnTo>
                    <a:pt x="1465" y="19879"/>
                  </a:lnTo>
                  <a:lnTo>
                    <a:pt x="1298" y="17728"/>
                  </a:lnTo>
                  <a:lnTo>
                    <a:pt x="1224" y="16374"/>
                  </a:lnTo>
                  <a:lnTo>
                    <a:pt x="1150" y="14742"/>
                  </a:lnTo>
                  <a:lnTo>
                    <a:pt x="1113" y="12907"/>
                  </a:lnTo>
                  <a:lnTo>
                    <a:pt x="1057" y="11015"/>
                  </a:lnTo>
                  <a:lnTo>
                    <a:pt x="1039" y="9124"/>
                  </a:lnTo>
                  <a:lnTo>
                    <a:pt x="1039" y="7362"/>
                  </a:lnTo>
                  <a:lnTo>
                    <a:pt x="1057" y="5805"/>
                  </a:lnTo>
                  <a:lnTo>
                    <a:pt x="1094" y="4581"/>
                  </a:lnTo>
                  <a:lnTo>
                    <a:pt x="1094" y="4117"/>
                  </a:lnTo>
                  <a:lnTo>
                    <a:pt x="1076" y="3617"/>
                  </a:lnTo>
                  <a:lnTo>
                    <a:pt x="1020" y="3060"/>
                  </a:lnTo>
                  <a:lnTo>
                    <a:pt x="946" y="2486"/>
                  </a:lnTo>
                  <a:lnTo>
                    <a:pt x="853" y="1874"/>
                  </a:lnTo>
                  <a:lnTo>
                    <a:pt x="761" y="1243"/>
                  </a:lnTo>
                  <a:lnTo>
                    <a:pt x="52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3"/>
            <p:cNvSpPr/>
            <p:nvPr/>
          </p:nvSpPr>
          <p:spPr>
            <a:xfrm>
              <a:off x="10128950" y="4590900"/>
              <a:ext cx="460825" cy="212800"/>
            </a:xfrm>
            <a:custGeom>
              <a:avLst/>
              <a:gdLst/>
              <a:ahLst/>
              <a:cxnLst/>
              <a:rect l="l" t="t" r="r" b="b"/>
              <a:pathLst>
                <a:path w="18433" h="8512" extrusionOk="0">
                  <a:moveTo>
                    <a:pt x="8104" y="1"/>
                  </a:moveTo>
                  <a:lnTo>
                    <a:pt x="7863" y="19"/>
                  </a:lnTo>
                  <a:lnTo>
                    <a:pt x="7640" y="38"/>
                  </a:lnTo>
                  <a:lnTo>
                    <a:pt x="7455" y="93"/>
                  </a:lnTo>
                  <a:lnTo>
                    <a:pt x="7269" y="149"/>
                  </a:lnTo>
                  <a:lnTo>
                    <a:pt x="7103" y="223"/>
                  </a:lnTo>
                  <a:lnTo>
                    <a:pt x="6954" y="297"/>
                  </a:lnTo>
                  <a:lnTo>
                    <a:pt x="6806" y="390"/>
                  </a:lnTo>
                  <a:lnTo>
                    <a:pt x="6695" y="483"/>
                  </a:lnTo>
                  <a:lnTo>
                    <a:pt x="6472" y="687"/>
                  </a:lnTo>
                  <a:lnTo>
                    <a:pt x="6268" y="909"/>
                  </a:lnTo>
                  <a:lnTo>
                    <a:pt x="6083" y="1132"/>
                  </a:lnTo>
                  <a:lnTo>
                    <a:pt x="5897" y="1354"/>
                  </a:lnTo>
                  <a:lnTo>
                    <a:pt x="5712" y="1558"/>
                  </a:lnTo>
                  <a:lnTo>
                    <a:pt x="5508" y="1744"/>
                  </a:lnTo>
                  <a:lnTo>
                    <a:pt x="5397" y="1836"/>
                  </a:lnTo>
                  <a:lnTo>
                    <a:pt x="5267" y="1910"/>
                  </a:lnTo>
                  <a:lnTo>
                    <a:pt x="5118" y="1966"/>
                  </a:lnTo>
                  <a:lnTo>
                    <a:pt x="4970" y="2022"/>
                  </a:lnTo>
                  <a:lnTo>
                    <a:pt x="4822" y="2059"/>
                  </a:lnTo>
                  <a:lnTo>
                    <a:pt x="4636" y="2077"/>
                  </a:lnTo>
                  <a:lnTo>
                    <a:pt x="4432" y="2077"/>
                  </a:lnTo>
                  <a:lnTo>
                    <a:pt x="4228" y="2059"/>
                  </a:lnTo>
                  <a:lnTo>
                    <a:pt x="3987" y="2040"/>
                  </a:lnTo>
                  <a:lnTo>
                    <a:pt x="3728" y="1985"/>
                  </a:lnTo>
                  <a:lnTo>
                    <a:pt x="3468" y="1948"/>
                  </a:lnTo>
                  <a:lnTo>
                    <a:pt x="3227" y="1910"/>
                  </a:lnTo>
                  <a:lnTo>
                    <a:pt x="2986" y="1910"/>
                  </a:lnTo>
                  <a:lnTo>
                    <a:pt x="2764" y="1948"/>
                  </a:lnTo>
                  <a:lnTo>
                    <a:pt x="2541" y="1985"/>
                  </a:lnTo>
                  <a:lnTo>
                    <a:pt x="2356" y="2040"/>
                  </a:lnTo>
                  <a:lnTo>
                    <a:pt x="2170" y="2114"/>
                  </a:lnTo>
                  <a:lnTo>
                    <a:pt x="1985" y="2207"/>
                  </a:lnTo>
                  <a:lnTo>
                    <a:pt x="1818" y="2318"/>
                  </a:lnTo>
                  <a:lnTo>
                    <a:pt x="1670" y="2430"/>
                  </a:lnTo>
                  <a:lnTo>
                    <a:pt x="1521" y="2559"/>
                  </a:lnTo>
                  <a:lnTo>
                    <a:pt x="1391" y="2689"/>
                  </a:lnTo>
                  <a:lnTo>
                    <a:pt x="1262" y="2838"/>
                  </a:lnTo>
                  <a:lnTo>
                    <a:pt x="1132" y="2986"/>
                  </a:lnTo>
                  <a:lnTo>
                    <a:pt x="928" y="3301"/>
                  </a:lnTo>
                  <a:lnTo>
                    <a:pt x="761" y="3616"/>
                  </a:lnTo>
                  <a:lnTo>
                    <a:pt x="613" y="3932"/>
                  </a:lnTo>
                  <a:lnTo>
                    <a:pt x="501" y="4228"/>
                  </a:lnTo>
                  <a:lnTo>
                    <a:pt x="427" y="4506"/>
                  </a:lnTo>
                  <a:lnTo>
                    <a:pt x="316" y="4914"/>
                  </a:lnTo>
                  <a:lnTo>
                    <a:pt x="279" y="5081"/>
                  </a:lnTo>
                  <a:lnTo>
                    <a:pt x="186" y="5304"/>
                  </a:lnTo>
                  <a:lnTo>
                    <a:pt x="112" y="5508"/>
                  </a:lnTo>
                  <a:lnTo>
                    <a:pt x="56" y="5712"/>
                  </a:lnTo>
                  <a:lnTo>
                    <a:pt x="19" y="5897"/>
                  </a:lnTo>
                  <a:lnTo>
                    <a:pt x="1" y="6083"/>
                  </a:lnTo>
                  <a:lnTo>
                    <a:pt x="1" y="6249"/>
                  </a:lnTo>
                  <a:lnTo>
                    <a:pt x="38" y="6398"/>
                  </a:lnTo>
                  <a:lnTo>
                    <a:pt x="75" y="6528"/>
                  </a:lnTo>
                  <a:lnTo>
                    <a:pt x="131" y="6657"/>
                  </a:lnTo>
                  <a:lnTo>
                    <a:pt x="205" y="6769"/>
                  </a:lnTo>
                  <a:lnTo>
                    <a:pt x="297" y="6880"/>
                  </a:lnTo>
                  <a:lnTo>
                    <a:pt x="390" y="6973"/>
                  </a:lnTo>
                  <a:lnTo>
                    <a:pt x="501" y="7047"/>
                  </a:lnTo>
                  <a:lnTo>
                    <a:pt x="631" y="7121"/>
                  </a:lnTo>
                  <a:lnTo>
                    <a:pt x="761" y="7177"/>
                  </a:lnTo>
                  <a:lnTo>
                    <a:pt x="909" y="7232"/>
                  </a:lnTo>
                  <a:lnTo>
                    <a:pt x="1058" y="7269"/>
                  </a:lnTo>
                  <a:lnTo>
                    <a:pt x="1206" y="7306"/>
                  </a:lnTo>
                  <a:lnTo>
                    <a:pt x="1540" y="7325"/>
                  </a:lnTo>
                  <a:lnTo>
                    <a:pt x="1892" y="7325"/>
                  </a:lnTo>
                  <a:lnTo>
                    <a:pt x="2244" y="7269"/>
                  </a:lnTo>
                  <a:lnTo>
                    <a:pt x="2597" y="7195"/>
                  </a:lnTo>
                  <a:lnTo>
                    <a:pt x="2949" y="7065"/>
                  </a:lnTo>
                  <a:lnTo>
                    <a:pt x="3264" y="6917"/>
                  </a:lnTo>
                  <a:lnTo>
                    <a:pt x="3561" y="6750"/>
                  </a:lnTo>
                  <a:lnTo>
                    <a:pt x="3709" y="6657"/>
                  </a:lnTo>
                  <a:lnTo>
                    <a:pt x="3858" y="6583"/>
                  </a:lnTo>
                  <a:lnTo>
                    <a:pt x="3987" y="6528"/>
                  </a:lnTo>
                  <a:lnTo>
                    <a:pt x="4136" y="6472"/>
                  </a:lnTo>
                  <a:lnTo>
                    <a:pt x="4284" y="6453"/>
                  </a:lnTo>
                  <a:lnTo>
                    <a:pt x="4432" y="6435"/>
                  </a:lnTo>
                  <a:lnTo>
                    <a:pt x="4711" y="6435"/>
                  </a:lnTo>
                  <a:lnTo>
                    <a:pt x="5007" y="6472"/>
                  </a:lnTo>
                  <a:lnTo>
                    <a:pt x="5322" y="6565"/>
                  </a:lnTo>
                  <a:lnTo>
                    <a:pt x="5619" y="6676"/>
                  </a:lnTo>
                  <a:lnTo>
                    <a:pt x="5934" y="6824"/>
                  </a:lnTo>
                  <a:lnTo>
                    <a:pt x="6268" y="6991"/>
                  </a:lnTo>
                  <a:lnTo>
                    <a:pt x="6602" y="7177"/>
                  </a:lnTo>
                  <a:lnTo>
                    <a:pt x="7325" y="7566"/>
                  </a:lnTo>
                  <a:lnTo>
                    <a:pt x="7714" y="7770"/>
                  </a:lnTo>
                  <a:lnTo>
                    <a:pt x="8104" y="7955"/>
                  </a:lnTo>
                  <a:lnTo>
                    <a:pt x="8512" y="8141"/>
                  </a:lnTo>
                  <a:lnTo>
                    <a:pt x="8957" y="8308"/>
                  </a:lnTo>
                  <a:lnTo>
                    <a:pt x="9161" y="8382"/>
                  </a:lnTo>
                  <a:lnTo>
                    <a:pt x="9365" y="8437"/>
                  </a:lnTo>
                  <a:lnTo>
                    <a:pt x="9550" y="8475"/>
                  </a:lnTo>
                  <a:lnTo>
                    <a:pt x="9736" y="8493"/>
                  </a:lnTo>
                  <a:lnTo>
                    <a:pt x="9902" y="8512"/>
                  </a:lnTo>
                  <a:lnTo>
                    <a:pt x="10051" y="8512"/>
                  </a:lnTo>
                  <a:lnTo>
                    <a:pt x="10199" y="8493"/>
                  </a:lnTo>
                  <a:lnTo>
                    <a:pt x="10347" y="8456"/>
                  </a:lnTo>
                  <a:lnTo>
                    <a:pt x="10477" y="8419"/>
                  </a:lnTo>
                  <a:lnTo>
                    <a:pt x="10589" y="8363"/>
                  </a:lnTo>
                  <a:lnTo>
                    <a:pt x="10700" y="8308"/>
                  </a:lnTo>
                  <a:lnTo>
                    <a:pt x="10811" y="8233"/>
                  </a:lnTo>
                  <a:lnTo>
                    <a:pt x="11015" y="8067"/>
                  </a:lnTo>
                  <a:lnTo>
                    <a:pt x="11200" y="7881"/>
                  </a:lnTo>
                  <a:lnTo>
                    <a:pt x="11367" y="7677"/>
                  </a:lnTo>
                  <a:lnTo>
                    <a:pt x="11534" y="7436"/>
                  </a:lnTo>
                  <a:lnTo>
                    <a:pt x="11868" y="6973"/>
                  </a:lnTo>
                  <a:lnTo>
                    <a:pt x="12053" y="6732"/>
                  </a:lnTo>
                  <a:lnTo>
                    <a:pt x="12257" y="6509"/>
                  </a:lnTo>
                  <a:lnTo>
                    <a:pt x="12461" y="6305"/>
                  </a:lnTo>
                  <a:lnTo>
                    <a:pt x="12721" y="6120"/>
                  </a:lnTo>
                  <a:lnTo>
                    <a:pt x="12851" y="6045"/>
                  </a:lnTo>
                  <a:lnTo>
                    <a:pt x="13018" y="5990"/>
                  </a:lnTo>
                  <a:lnTo>
                    <a:pt x="13203" y="5971"/>
                  </a:lnTo>
                  <a:lnTo>
                    <a:pt x="13407" y="5953"/>
                  </a:lnTo>
                  <a:lnTo>
                    <a:pt x="13630" y="5971"/>
                  </a:lnTo>
                  <a:lnTo>
                    <a:pt x="13852" y="5990"/>
                  </a:lnTo>
                  <a:lnTo>
                    <a:pt x="14353" y="6083"/>
                  </a:lnTo>
                  <a:lnTo>
                    <a:pt x="14890" y="6212"/>
                  </a:lnTo>
                  <a:lnTo>
                    <a:pt x="15447" y="6379"/>
                  </a:lnTo>
                  <a:lnTo>
                    <a:pt x="16522" y="6694"/>
                  </a:lnTo>
                  <a:lnTo>
                    <a:pt x="17023" y="6806"/>
                  </a:lnTo>
                  <a:lnTo>
                    <a:pt x="17468" y="6898"/>
                  </a:lnTo>
                  <a:lnTo>
                    <a:pt x="17672" y="6917"/>
                  </a:lnTo>
                  <a:lnTo>
                    <a:pt x="17857" y="6917"/>
                  </a:lnTo>
                  <a:lnTo>
                    <a:pt x="18006" y="6898"/>
                  </a:lnTo>
                  <a:lnTo>
                    <a:pt x="18154" y="6880"/>
                  </a:lnTo>
                  <a:lnTo>
                    <a:pt x="18265" y="6806"/>
                  </a:lnTo>
                  <a:lnTo>
                    <a:pt x="18339" y="6732"/>
                  </a:lnTo>
                  <a:lnTo>
                    <a:pt x="18395" y="6620"/>
                  </a:lnTo>
                  <a:lnTo>
                    <a:pt x="18432" y="6472"/>
                  </a:lnTo>
                  <a:lnTo>
                    <a:pt x="18413" y="6305"/>
                  </a:lnTo>
                  <a:lnTo>
                    <a:pt x="18376" y="6101"/>
                  </a:lnTo>
                  <a:lnTo>
                    <a:pt x="18302" y="5879"/>
                  </a:lnTo>
                  <a:lnTo>
                    <a:pt x="18172" y="5600"/>
                  </a:lnTo>
                  <a:lnTo>
                    <a:pt x="18024" y="5322"/>
                  </a:lnTo>
                  <a:lnTo>
                    <a:pt x="17876" y="5063"/>
                  </a:lnTo>
                  <a:lnTo>
                    <a:pt x="17727" y="4822"/>
                  </a:lnTo>
                  <a:lnTo>
                    <a:pt x="17561" y="4599"/>
                  </a:lnTo>
                  <a:lnTo>
                    <a:pt x="17375" y="4414"/>
                  </a:lnTo>
                  <a:lnTo>
                    <a:pt x="17208" y="4247"/>
                  </a:lnTo>
                  <a:lnTo>
                    <a:pt x="17023" y="4080"/>
                  </a:lnTo>
                  <a:lnTo>
                    <a:pt x="16837" y="3950"/>
                  </a:lnTo>
                  <a:lnTo>
                    <a:pt x="16652" y="3820"/>
                  </a:lnTo>
                  <a:lnTo>
                    <a:pt x="16467" y="3709"/>
                  </a:lnTo>
                  <a:lnTo>
                    <a:pt x="16281" y="3616"/>
                  </a:lnTo>
                  <a:lnTo>
                    <a:pt x="16077" y="3524"/>
                  </a:lnTo>
                  <a:lnTo>
                    <a:pt x="15706" y="3394"/>
                  </a:lnTo>
                  <a:lnTo>
                    <a:pt x="15317" y="3283"/>
                  </a:lnTo>
                  <a:lnTo>
                    <a:pt x="14946" y="3227"/>
                  </a:lnTo>
                  <a:lnTo>
                    <a:pt x="14594" y="3153"/>
                  </a:lnTo>
                  <a:lnTo>
                    <a:pt x="13963" y="3060"/>
                  </a:lnTo>
                  <a:lnTo>
                    <a:pt x="13685" y="3004"/>
                  </a:lnTo>
                  <a:lnTo>
                    <a:pt x="13444" y="2930"/>
                  </a:lnTo>
                  <a:lnTo>
                    <a:pt x="13333" y="2875"/>
                  </a:lnTo>
                  <a:lnTo>
                    <a:pt x="13240" y="2819"/>
                  </a:lnTo>
                  <a:lnTo>
                    <a:pt x="13147" y="2745"/>
                  </a:lnTo>
                  <a:lnTo>
                    <a:pt x="13092" y="2671"/>
                  </a:lnTo>
                  <a:lnTo>
                    <a:pt x="12832" y="2318"/>
                  </a:lnTo>
                  <a:lnTo>
                    <a:pt x="12535" y="1910"/>
                  </a:lnTo>
                  <a:lnTo>
                    <a:pt x="12387" y="1706"/>
                  </a:lnTo>
                  <a:lnTo>
                    <a:pt x="12202" y="1502"/>
                  </a:lnTo>
                  <a:lnTo>
                    <a:pt x="11998" y="1317"/>
                  </a:lnTo>
                  <a:lnTo>
                    <a:pt x="11775" y="1113"/>
                  </a:lnTo>
                  <a:lnTo>
                    <a:pt x="11516" y="928"/>
                  </a:lnTo>
                  <a:lnTo>
                    <a:pt x="11238" y="742"/>
                  </a:lnTo>
                  <a:lnTo>
                    <a:pt x="10922" y="575"/>
                  </a:lnTo>
                  <a:lnTo>
                    <a:pt x="10551" y="427"/>
                  </a:lnTo>
                  <a:lnTo>
                    <a:pt x="10144" y="279"/>
                  </a:lnTo>
                  <a:lnTo>
                    <a:pt x="9698" y="167"/>
                  </a:lnTo>
                  <a:lnTo>
                    <a:pt x="9198" y="75"/>
                  </a:lnTo>
                  <a:lnTo>
                    <a:pt x="8642" y="19"/>
                  </a:lnTo>
                  <a:lnTo>
                    <a:pt x="83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3"/>
            <p:cNvSpPr/>
            <p:nvPr/>
          </p:nvSpPr>
          <p:spPr>
            <a:xfrm>
              <a:off x="10400600" y="4642825"/>
              <a:ext cx="160875" cy="191925"/>
            </a:xfrm>
            <a:custGeom>
              <a:avLst/>
              <a:gdLst/>
              <a:ahLst/>
              <a:cxnLst/>
              <a:rect l="l" t="t" r="r" b="b"/>
              <a:pathLst>
                <a:path w="6435" h="7677" extrusionOk="0">
                  <a:moveTo>
                    <a:pt x="93" y="0"/>
                  </a:moveTo>
                  <a:lnTo>
                    <a:pt x="38" y="37"/>
                  </a:lnTo>
                  <a:lnTo>
                    <a:pt x="1" y="93"/>
                  </a:lnTo>
                  <a:lnTo>
                    <a:pt x="1" y="167"/>
                  </a:lnTo>
                  <a:lnTo>
                    <a:pt x="19" y="241"/>
                  </a:lnTo>
                  <a:lnTo>
                    <a:pt x="56" y="316"/>
                  </a:lnTo>
                  <a:lnTo>
                    <a:pt x="112" y="371"/>
                  </a:lnTo>
                  <a:lnTo>
                    <a:pt x="168" y="390"/>
                  </a:lnTo>
                  <a:lnTo>
                    <a:pt x="260" y="445"/>
                  </a:lnTo>
                  <a:lnTo>
                    <a:pt x="353" y="538"/>
                  </a:lnTo>
                  <a:lnTo>
                    <a:pt x="464" y="705"/>
                  </a:lnTo>
                  <a:lnTo>
                    <a:pt x="575" y="927"/>
                  </a:lnTo>
                  <a:lnTo>
                    <a:pt x="854" y="1447"/>
                  </a:lnTo>
                  <a:lnTo>
                    <a:pt x="1021" y="1725"/>
                  </a:lnTo>
                  <a:lnTo>
                    <a:pt x="1206" y="2003"/>
                  </a:lnTo>
                  <a:lnTo>
                    <a:pt x="1373" y="2170"/>
                  </a:lnTo>
                  <a:lnTo>
                    <a:pt x="1558" y="2318"/>
                  </a:lnTo>
                  <a:lnTo>
                    <a:pt x="1725" y="2448"/>
                  </a:lnTo>
                  <a:lnTo>
                    <a:pt x="1911" y="2559"/>
                  </a:lnTo>
                  <a:lnTo>
                    <a:pt x="2226" y="2726"/>
                  </a:lnTo>
                  <a:lnTo>
                    <a:pt x="2374" y="2800"/>
                  </a:lnTo>
                  <a:lnTo>
                    <a:pt x="2485" y="2893"/>
                  </a:lnTo>
                  <a:lnTo>
                    <a:pt x="2634" y="3004"/>
                  </a:lnTo>
                  <a:lnTo>
                    <a:pt x="2726" y="3153"/>
                  </a:lnTo>
                  <a:lnTo>
                    <a:pt x="2912" y="3523"/>
                  </a:lnTo>
                  <a:lnTo>
                    <a:pt x="3134" y="3968"/>
                  </a:lnTo>
                  <a:lnTo>
                    <a:pt x="3375" y="4451"/>
                  </a:lnTo>
                  <a:lnTo>
                    <a:pt x="3505" y="4673"/>
                  </a:lnTo>
                  <a:lnTo>
                    <a:pt x="3654" y="4896"/>
                  </a:lnTo>
                  <a:lnTo>
                    <a:pt x="3765" y="5044"/>
                  </a:lnTo>
                  <a:lnTo>
                    <a:pt x="3876" y="5174"/>
                  </a:lnTo>
                  <a:lnTo>
                    <a:pt x="3987" y="5285"/>
                  </a:lnTo>
                  <a:lnTo>
                    <a:pt x="4099" y="5378"/>
                  </a:lnTo>
                  <a:lnTo>
                    <a:pt x="4265" y="5489"/>
                  </a:lnTo>
                  <a:lnTo>
                    <a:pt x="4432" y="5582"/>
                  </a:lnTo>
                  <a:lnTo>
                    <a:pt x="4710" y="5730"/>
                  </a:lnTo>
                  <a:lnTo>
                    <a:pt x="4952" y="5841"/>
                  </a:lnTo>
                  <a:lnTo>
                    <a:pt x="5044" y="5897"/>
                  </a:lnTo>
                  <a:lnTo>
                    <a:pt x="5118" y="5971"/>
                  </a:lnTo>
                  <a:lnTo>
                    <a:pt x="5211" y="6064"/>
                  </a:lnTo>
                  <a:lnTo>
                    <a:pt x="5285" y="6212"/>
                  </a:lnTo>
                  <a:lnTo>
                    <a:pt x="5397" y="6453"/>
                  </a:lnTo>
                  <a:lnTo>
                    <a:pt x="5526" y="6694"/>
                  </a:lnTo>
                  <a:lnTo>
                    <a:pt x="5675" y="6935"/>
                  </a:lnTo>
                  <a:lnTo>
                    <a:pt x="5823" y="7139"/>
                  </a:lnTo>
                  <a:lnTo>
                    <a:pt x="6064" y="7473"/>
                  </a:lnTo>
                  <a:lnTo>
                    <a:pt x="6175" y="7603"/>
                  </a:lnTo>
                  <a:lnTo>
                    <a:pt x="6231" y="7640"/>
                  </a:lnTo>
                  <a:lnTo>
                    <a:pt x="6287" y="7677"/>
                  </a:lnTo>
                  <a:lnTo>
                    <a:pt x="6342" y="7658"/>
                  </a:lnTo>
                  <a:lnTo>
                    <a:pt x="6398" y="7621"/>
                  </a:lnTo>
                  <a:lnTo>
                    <a:pt x="6435" y="7566"/>
                  </a:lnTo>
                  <a:lnTo>
                    <a:pt x="6435" y="7492"/>
                  </a:lnTo>
                  <a:lnTo>
                    <a:pt x="6416" y="7417"/>
                  </a:lnTo>
                  <a:lnTo>
                    <a:pt x="6361" y="7343"/>
                  </a:lnTo>
                  <a:lnTo>
                    <a:pt x="6342" y="7325"/>
                  </a:lnTo>
                  <a:lnTo>
                    <a:pt x="6268" y="7232"/>
                  </a:lnTo>
                  <a:lnTo>
                    <a:pt x="6046" y="6935"/>
                  </a:lnTo>
                  <a:lnTo>
                    <a:pt x="5786" y="6527"/>
                  </a:lnTo>
                  <a:lnTo>
                    <a:pt x="5656" y="6305"/>
                  </a:lnTo>
                  <a:lnTo>
                    <a:pt x="5563" y="6119"/>
                  </a:lnTo>
                  <a:lnTo>
                    <a:pt x="5508" y="5990"/>
                  </a:lnTo>
                  <a:lnTo>
                    <a:pt x="5452" y="5878"/>
                  </a:lnTo>
                  <a:lnTo>
                    <a:pt x="5359" y="5767"/>
                  </a:lnTo>
                  <a:lnTo>
                    <a:pt x="5285" y="5674"/>
                  </a:lnTo>
                  <a:lnTo>
                    <a:pt x="5118" y="5545"/>
                  </a:lnTo>
                  <a:lnTo>
                    <a:pt x="4933" y="5433"/>
                  </a:lnTo>
                  <a:lnTo>
                    <a:pt x="4581" y="5266"/>
                  </a:lnTo>
                  <a:lnTo>
                    <a:pt x="4395" y="5174"/>
                  </a:lnTo>
                  <a:lnTo>
                    <a:pt x="4210" y="5062"/>
                  </a:lnTo>
                  <a:lnTo>
                    <a:pt x="4136" y="4988"/>
                  </a:lnTo>
                  <a:lnTo>
                    <a:pt x="4061" y="4896"/>
                  </a:lnTo>
                  <a:lnTo>
                    <a:pt x="3895" y="4692"/>
                  </a:lnTo>
                  <a:lnTo>
                    <a:pt x="3728" y="4432"/>
                  </a:lnTo>
                  <a:lnTo>
                    <a:pt x="3561" y="4135"/>
                  </a:lnTo>
                  <a:lnTo>
                    <a:pt x="3264" y="3523"/>
                  </a:lnTo>
                  <a:lnTo>
                    <a:pt x="2986" y="2986"/>
                  </a:lnTo>
                  <a:lnTo>
                    <a:pt x="2912" y="2856"/>
                  </a:lnTo>
                  <a:lnTo>
                    <a:pt x="2819" y="2745"/>
                  </a:lnTo>
                  <a:lnTo>
                    <a:pt x="2708" y="2652"/>
                  </a:lnTo>
                  <a:lnTo>
                    <a:pt x="2615" y="2559"/>
                  </a:lnTo>
                  <a:lnTo>
                    <a:pt x="2393" y="2429"/>
                  </a:lnTo>
                  <a:lnTo>
                    <a:pt x="2189" y="2300"/>
                  </a:lnTo>
                  <a:lnTo>
                    <a:pt x="1966" y="2188"/>
                  </a:lnTo>
                  <a:lnTo>
                    <a:pt x="1762" y="2077"/>
                  </a:lnTo>
                  <a:lnTo>
                    <a:pt x="1577" y="1929"/>
                  </a:lnTo>
                  <a:lnTo>
                    <a:pt x="1410" y="1743"/>
                  </a:lnTo>
                  <a:lnTo>
                    <a:pt x="1317" y="1614"/>
                  </a:lnTo>
                  <a:lnTo>
                    <a:pt x="1206" y="1465"/>
                  </a:lnTo>
                  <a:lnTo>
                    <a:pt x="1021" y="1131"/>
                  </a:lnTo>
                  <a:lnTo>
                    <a:pt x="854" y="779"/>
                  </a:lnTo>
                  <a:lnTo>
                    <a:pt x="668" y="464"/>
                  </a:lnTo>
                  <a:lnTo>
                    <a:pt x="538" y="278"/>
                  </a:lnTo>
                  <a:lnTo>
                    <a:pt x="464" y="186"/>
                  </a:lnTo>
                  <a:lnTo>
                    <a:pt x="372" y="112"/>
                  </a:lnTo>
                  <a:lnTo>
                    <a:pt x="279" y="56"/>
                  </a:lnTo>
                  <a:lnTo>
                    <a:pt x="14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3"/>
            <p:cNvSpPr/>
            <p:nvPr/>
          </p:nvSpPr>
          <p:spPr>
            <a:xfrm>
              <a:off x="10319025" y="4664150"/>
              <a:ext cx="177100" cy="161800"/>
            </a:xfrm>
            <a:custGeom>
              <a:avLst/>
              <a:gdLst/>
              <a:ahLst/>
              <a:cxnLst/>
              <a:rect l="l" t="t" r="r" b="b"/>
              <a:pathLst>
                <a:path w="7084" h="6472" extrusionOk="0">
                  <a:moveTo>
                    <a:pt x="130" y="0"/>
                  </a:moveTo>
                  <a:lnTo>
                    <a:pt x="74" y="19"/>
                  </a:lnTo>
                  <a:lnTo>
                    <a:pt x="19" y="56"/>
                  </a:lnTo>
                  <a:lnTo>
                    <a:pt x="0" y="130"/>
                  </a:lnTo>
                  <a:lnTo>
                    <a:pt x="19" y="204"/>
                  </a:lnTo>
                  <a:lnTo>
                    <a:pt x="37" y="278"/>
                  </a:lnTo>
                  <a:lnTo>
                    <a:pt x="93" y="353"/>
                  </a:lnTo>
                  <a:lnTo>
                    <a:pt x="149" y="390"/>
                  </a:lnTo>
                  <a:lnTo>
                    <a:pt x="167" y="390"/>
                  </a:lnTo>
                  <a:lnTo>
                    <a:pt x="241" y="427"/>
                  </a:lnTo>
                  <a:lnTo>
                    <a:pt x="519" y="575"/>
                  </a:lnTo>
                  <a:lnTo>
                    <a:pt x="686" y="705"/>
                  </a:lnTo>
                  <a:lnTo>
                    <a:pt x="890" y="853"/>
                  </a:lnTo>
                  <a:lnTo>
                    <a:pt x="1094" y="1057"/>
                  </a:lnTo>
                  <a:lnTo>
                    <a:pt x="1317" y="1280"/>
                  </a:lnTo>
                  <a:lnTo>
                    <a:pt x="1502" y="1447"/>
                  </a:lnTo>
                  <a:lnTo>
                    <a:pt x="1650" y="1576"/>
                  </a:lnTo>
                  <a:lnTo>
                    <a:pt x="1817" y="1688"/>
                  </a:lnTo>
                  <a:lnTo>
                    <a:pt x="1966" y="1780"/>
                  </a:lnTo>
                  <a:lnTo>
                    <a:pt x="2225" y="1929"/>
                  </a:lnTo>
                  <a:lnTo>
                    <a:pt x="2429" y="2021"/>
                  </a:lnTo>
                  <a:lnTo>
                    <a:pt x="2522" y="2077"/>
                  </a:lnTo>
                  <a:lnTo>
                    <a:pt x="2578" y="2114"/>
                  </a:lnTo>
                  <a:lnTo>
                    <a:pt x="2596" y="2151"/>
                  </a:lnTo>
                  <a:lnTo>
                    <a:pt x="2707" y="2448"/>
                  </a:lnTo>
                  <a:lnTo>
                    <a:pt x="2763" y="2596"/>
                  </a:lnTo>
                  <a:lnTo>
                    <a:pt x="2856" y="2745"/>
                  </a:lnTo>
                  <a:lnTo>
                    <a:pt x="2986" y="2893"/>
                  </a:lnTo>
                  <a:lnTo>
                    <a:pt x="3134" y="3041"/>
                  </a:lnTo>
                  <a:lnTo>
                    <a:pt x="3338" y="3227"/>
                  </a:lnTo>
                  <a:lnTo>
                    <a:pt x="3579" y="3412"/>
                  </a:lnTo>
                  <a:lnTo>
                    <a:pt x="3857" y="3598"/>
                  </a:lnTo>
                  <a:lnTo>
                    <a:pt x="4042" y="3727"/>
                  </a:lnTo>
                  <a:lnTo>
                    <a:pt x="4246" y="3820"/>
                  </a:lnTo>
                  <a:lnTo>
                    <a:pt x="4321" y="3913"/>
                  </a:lnTo>
                  <a:lnTo>
                    <a:pt x="4413" y="4024"/>
                  </a:lnTo>
                  <a:lnTo>
                    <a:pt x="4543" y="4247"/>
                  </a:lnTo>
                  <a:lnTo>
                    <a:pt x="4691" y="4506"/>
                  </a:lnTo>
                  <a:lnTo>
                    <a:pt x="4840" y="4729"/>
                  </a:lnTo>
                  <a:lnTo>
                    <a:pt x="4988" y="4914"/>
                  </a:lnTo>
                  <a:lnTo>
                    <a:pt x="5136" y="5081"/>
                  </a:lnTo>
                  <a:lnTo>
                    <a:pt x="5303" y="5229"/>
                  </a:lnTo>
                  <a:lnTo>
                    <a:pt x="5470" y="5378"/>
                  </a:lnTo>
                  <a:lnTo>
                    <a:pt x="5656" y="5507"/>
                  </a:lnTo>
                  <a:lnTo>
                    <a:pt x="5878" y="5637"/>
                  </a:lnTo>
                  <a:lnTo>
                    <a:pt x="6064" y="5767"/>
                  </a:lnTo>
                  <a:lnTo>
                    <a:pt x="6249" y="5897"/>
                  </a:lnTo>
                  <a:lnTo>
                    <a:pt x="6527" y="6119"/>
                  </a:lnTo>
                  <a:lnTo>
                    <a:pt x="6731" y="6305"/>
                  </a:lnTo>
                  <a:lnTo>
                    <a:pt x="6824" y="6397"/>
                  </a:lnTo>
                  <a:lnTo>
                    <a:pt x="6879" y="6453"/>
                  </a:lnTo>
                  <a:lnTo>
                    <a:pt x="6954" y="6472"/>
                  </a:lnTo>
                  <a:lnTo>
                    <a:pt x="7009" y="6453"/>
                  </a:lnTo>
                  <a:lnTo>
                    <a:pt x="7046" y="6416"/>
                  </a:lnTo>
                  <a:lnTo>
                    <a:pt x="7083" y="6342"/>
                  </a:lnTo>
                  <a:lnTo>
                    <a:pt x="7083" y="6268"/>
                  </a:lnTo>
                  <a:lnTo>
                    <a:pt x="7046" y="6194"/>
                  </a:lnTo>
                  <a:lnTo>
                    <a:pt x="7009" y="6138"/>
                  </a:lnTo>
                  <a:lnTo>
                    <a:pt x="6935" y="6045"/>
                  </a:lnTo>
                  <a:lnTo>
                    <a:pt x="6713" y="5860"/>
                  </a:lnTo>
                  <a:lnTo>
                    <a:pt x="6379" y="5582"/>
                  </a:lnTo>
                  <a:lnTo>
                    <a:pt x="6175" y="5433"/>
                  </a:lnTo>
                  <a:lnTo>
                    <a:pt x="5952" y="5285"/>
                  </a:lnTo>
                  <a:lnTo>
                    <a:pt x="5581" y="5044"/>
                  </a:lnTo>
                  <a:lnTo>
                    <a:pt x="5452" y="4933"/>
                  </a:lnTo>
                  <a:lnTo>
                    <a:pt x="5322" y="4803"/>
                  </a:lnTo>
                  <a:lnTo>
                    <a:pt x="5192" y="4673"/>
                  </a:lnTo>
                  <a:lnTo>
                    <a:pt x="5081" y="4506"/>
                  </a:lnTo>
                  <a:lnTo>
                    <a:pt x="4784" y="4061"/>
                  </a:lnTo>
                  <a:lnTo>
                    <a:pt x="4636" y="3802"/>
                  </a:lnTo>
                  <a:lnTo>
                    <a:pt x="4506" y="3635"/>
                  </a:lnTo>
                  <a:lnTo>
                    <a:pt x="4376" y="3505"/>
                  </a:lnTo>
                  <a:lnTo>
                    <a:pt x="4246" y="3431"/>
                  </a:lnTo>
                  <a:lnTo>
                    <a:pt x="4080" y="3338"/>
                  </a:lnTo>
                  <a:lnTo>
                    <a:pt x="3913" y="3245"/>
                  </a:lnTo>
                  <a:lnTo>
                    <a:pt x="3709" y="3078"/>
                  </a:lnTo>
                  <a:lnTo>
                    <a:pt x="3375" y="2819"/>
                  </a:lnTo>
                  <a:lnTo>
                    <a:pt x="3171" y="2633"/>
                  </a:lnTo>
                  <a:lnTo>
                    <a:pt x="3060" y="2485"/>
                  </a:lnTo>
                  <a:lnTo>
                    <a:pt x="2986" y="2337"/>
                  </a:lnTo>
                  <a:lnTo>
                    <a:pt x="2893" y="2096"/>
                  </a:lnTo>
                  <a:lnTo>
                    <a:pt x="2837" y="1966"/>
                  </a:lnTo>
                  <a:lnTo>
                    <a:pt x="2782" y="1873"/>
                  </a:lnTo>
                  <a:lnTo>
                    <a:pt x="2707" y="1799"/>
                  </a:lnTo>
                  <a:lnTo>
                    <a:pt x="2615" y="1725"/>
                  </a:lnTo>
                  <a:lnTo>
                    <a:pt x="2466" y="1632"/>
                  </a:lnTo>
                  <a:lnTo>
                    <a:pt x="2299" y="1558"/>
                  </a:lnTo>
                  <a:lnTo>
                    <a:pt x="2114" y="1465"/>
                  </a:lnTo>
                  <a:lnTo>
                    <a:pt x="1929" y="1354"/>
                  </a:lnTo>
                  <a:lnTo>
                    <a:pt x="1725" y="1206"/>
                  </a:lnTo>
                  <a:lnTo>
                    <a:pt x="1502" y="1002"/>
                  </a:lnTo>
                  <a:lnTo>
                    <a:pt x="1261" y="761"/>
                  </a:lnTo>
                  <a:lnTo>
                    <a:pt x="1020" y="538"/>
                  </a:lnTo>
                  <a:lnTo>
                    <a:pt x="798" y="371"/>
                  </a:lnTo>
                  <a:lnTo>
                    <a:pt x="612" y="241"/>
                  </a:lnTo>
                  <a:lnTo>
                    <a:pt x="315" y="74"/>
                  </a:lnTo>
                  <a:lnTo>
                    <a:pt x="186" y="19"/>
                  </a:lnTo>
                  <a:lnTo>
                    <a:pt x="13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3"/>
            <p:cNvSpPr/>
            <p:nvPr/>
          </p:nvSpPr>
          <p:spPr>
            <a:xfrm>
              <a:off x="10261525" y="4653950"/>
              <a:ext cx="171100" cy="171075"/>
            </a:xfrm>
            <a:custGeom>
              <a:avLst/>
              <a:gdLst/>
              <a:ahLst/>
              <a:cxnLst/>
              <a:rect l="l" t="t" r="r" b="b"/>
              <a:pathLst>
                <a:path w="6844" h="6843" extrusionOk="0">
                  <a:moveTo>
                    <a:pt x="112" y="0"/>
                  </a:moveTo>
                  <a:lnTo>
                    <a:pt x="57" y="19"/>
                  </a:lnTo>
                  <a:lnTo>
                    <a:pt x="19" y="75"/>
                  </a:lnTo>
                  <a:lnTo>
                    <a:pt x="1" y="149"/>
                  </a:lnTo>
                  <a:lnTo>
                    <a:pt x="1" y="223"/>
                  </a:lnTo>
                  <a:lnTo>
                    <a:pt x="38" y="297"/>
                  </a:lnTo>
                  <a:lnTo>
                    <a:pt x="94" y="353"/>
                  </a:lnTo>
                  <a:lnTo>
                    <a:pt x="149" y="390"/>
                  </a:lnTo>
                  <a:lnTo>
                    <a:pt x="279" y="464"/>
                  </a:lnTo>
                  <a:lnTo>
                    <a:pt x="409" y="575"/>
                  </a:lnTo>
                  <a:lnTo>
                    <a:pt x="539" y="724"/>
                  </a:lnTo>
                  <a:lnTo>
                    <a:pt x="687" y="909"/>
                  </a:lnTo>
                  <a:lnTo>
                    <a:pt x="854" y="1131"/>
                  </a:lnTo>
                  <a:lnTo>
                    <a:pt x="1039" y="1354"/>
                  </a:lnTo>
                  <a:lnTo>
                    <a:pt x="1262" y="1558"/>
                  </a:lnTo>
                  <a:lnTo>
                    <a:pt x="1392" y="1669"/>
                  </a:lnTo>
                  <a:lnTo>
                    <a:pt x="1521" y="1762"/>
                  </a:lnTo>
                  <a:lnTo>
                    <a:pt x="1948" y="2040"/>
                  </a:lnTo>
                  <a:lnTo>
                    <a:pt x="2115" y="2151"/>
                  </a:lnTo>
                  <a:lnTo>
                    <a:pt x="2245" y="2263"/>
                  </a:lnTo>
                  <a:lnTo>
                    <a:pt x="2356" y="2374"/>
                  </a:lnTo>
                  <a:lnTo>
                    <a:pt x="2449" y="2504"/>
                  </a:lnTo>
                  <a:lnTo>
                    <a:pt x="2560" y="2652"/>
                  </a:lnTo>
                  <a:lnTo>
                    <a:pt x="2671" y="2837"/>
                  </a:lnTo>
                  <a:lnTo>
                    <a:pt x="2782" y="3060"/>
                  </a:lnTo>
                  <a:lnTo>
                    <a:pt x="2931" y="3264"/>
                  </a:lnTo>
                  <a:lnTo>
                    <a:pt x="3079" y="3468"/>
                  </a:lnTo>
                  <a:lnTo>
                    <a:pt x="3227" y="3653"/>
                  </a:lnTo>
                  <a:lnTo>
                    <a:pt x="3413" y="3839"/>
                  </a:lnTo>
                  <a:lnTo>
                    <a:pt x="3598" y="4006"/>
                  </a:lnTo>
                  <a:lnTo>
                    <a:pt x="3821" y="4154"/>
                  </a:lnTo>
                  <a:lnTo>
                    <a:pt x="4062" y="4284"/>
                  </a:lnTo>
                  <a:lnTo>
                    <a:pt x="4229" y="4395"/>
                  </a:lnTo>
                  <a:lnTo>
                    <a:pt x="4395" y="4525"/>
                  </a:lnTo>
                  <a:lnTo>
                    <a:pt x="4544" y="4673"/>
                  </a:lnTo>
                  <a:lnTo>
                    <a:pt x="4692" y="4859"/>
                  </a:lnTo>
                  <a:lnTo>
                    <a:pt x="4989" y="5304"/>
                  </a:lnTo>
                  <a:lnTo>
                    <a:pt x="5156" y="5526"/>
                  </a:lnTo>
                  <a:lnTo>
                    <a:pt x="5341" y="5786"/>
                  </a:lnTo>
                  <a:lnTo>
                    <a:pt x="5490" y="5953"/>
                  </a:lnTo>
                  <a:lnTo>
                    <a:pt x="5638" y="6101"/>
                  </a:lnTo>
                  <a:lnTo>
                    <a:pt x="5786" y="6212"/>
                  </a:lnTo>
                  <a:lnTo>
                    <a:pt x="5935" y="6286"/>
                  </a:lnTo>
                  <a:lnTo>
                    <a:pt x="6176" y="6416"/>
                  </a:lnTo>
                  <a:lnTo>
                    <a:pt x="6380" y="6546"/>
                  </a:lnTo>
                  <a:lnTo>
                    <a:pt x="6472" y="6620"/>
                  </a:lnTo>
                  <a:lnTo>
                    <a:pt x="6565" y="6731"/>
                  </a:lnTo>
                  <a:lnTo>
                    <a:pt x="6621" y="6787"/>
                  </a:lnTo>
                  <a:lnTo>
                    <a:pt x="6676" y="6824"/>
                  </a:lnTo>
                  <a:lnTo>
                    <a:pt x="6732" y="6843"/>
                  </a:lnTo>
                  <a:lnTo>
                    <a:pt x="6787" y="6805"/>
                  </a:lnTo>
                  <a:lnTo>
                    <a:pt x="6825" y="6768"/>
                  </a:lnTo>
                  <a:lnTo>
                    <a:pt x="6843" y="6694"/>
                  </a:lnTo>
                  <a:lnTo>
                    <a:pt x="6843" y="6620"/>
                  </a:lnTo>
                  <a:lnTo>
                    <a:pt x="6806" y="6546"/>
                  </a:lnTo>
                  <a:lnTo>
                    <a:pt x="6732" y="6435"/>
                  </a:lnTo>
                  <a:lnTo>
                    <a:pt x="6658" y="6342"/>
                  </a:lnTo>
                  <a:lnTo>
                    <a:pt x="6491" y="6212"/>
                  </a:lnTo>
                  <a:lnTo>
                    <a:pt x="6324" y="6101"/>
                  </a:lnTo>
                  <a:lnTo>
                    <a:pt x="6176" y="6027"/>
                  </a:lnTo>
                  <a:lnTo>
                    <a:pt x="6009" y="5934"/>
                  </a:lnTo>
                  <a:lnTo>
                    <a:pt x="5860" y="5841"/>
                  </a:lnTo>
                  <a:lnTo>
                    <a:pt x="5693" y="5711"/>
                  </a:lnTo>
                  <a:lnTo>
                    <a:pt x="5545" y="5526"/>
                  </a:lnTo>
                  <a:lnTo>
                    <a:pt x="5378" y="5322"/>
                  </a:lnTo>
                  <a:lnTo>
                    <a:pt x="5211" y="5100"/>
                  </a:lnTo>
                  <a:lnTo>
                    <a:pt x="4915" y="4636"/>
                  </a:lnTo>
                  <a:lnTo>
                    <a:pt x="4748" y="4432"/>
                  </a:lnTo>
                  <a:lnTo>
                    <a:pt x="4562" y="4228"/>
                  </a:lnTo>
                  <a:lnTo>
                    <a:pt x="4340" y="4061"/>
                  </a:lnTo>
                  <a:lnTo>
                    <a:pt x="4229" y="3968"/>
                  </a:lnTo>
                  <a:lnTo>
                    <a:pt x="4099" y="3913"/>
                  </a:lnTo>
                  <a:lnTo>
                    <a:pt x="3913" y="3802"/>
                  </a:lnTo>
                  <a:lnTo>
                    <a:pt x="3728" y="3672"/>
                  </a:lnTo>
                  <a:lnTo>
                    <a:pt x="3561" y="3542"/>
                  </a:lnTo>
                  <a:lnTo>
                    <a:pt x="3413" y="3394"/>
                  </a:lnTo>
                  <a:lnTo>
                    <a:pt x="3283" y="3245"/>
                  </a:lnTo>
                  <a:lnTo>
                    <a:pt x="3153" y="3060"/>
                  </a:lnTo>
                  <a:lnTo>
                    <a:pt x="2931" y="2670"/>
                  </a:lnTo>
                  <a:lnTo>
                    <a:pt x="2801" y="2448"/>
                  </a:lnTo>
                  <a:lnTo>
                    <a:pt x="2671" y="2263"/>
                  </a:lnTo>
                  <a:lnTo>
                    <a:pt x="2541" y="2114"/>
                  </a:lnTo>
                  <a:lnTo>
                    <a:pt x="2393" y="1966"/>
                  </a:lnTo>
                  <a:lnTo>
                    <a:pt x="2226" y="1836"/>
                  </a:lnTo>
                  <a:lnTo>
                    <a:pt x="2059" y="1706"/>
                  </a:lnTo>
                  <a:lnTo>
                    <a:pt x="1614" y="1410"/>
                  </a:lnTo>
                  <a:lnTo>
                    <a:pt x="1466" y="1298"/>
                  </a:lnTo>
                  <a:lnTo>
                    <a:pt x="1317" y="1169"/>
                  </a:lnTo>
                  <a:lnTo>
                    <a:pt x="1188" y="1020"/>
                  </a:lnTo>
                  <a:lnTo>
                    <a:pt x="1058" y="890"/>
                  </a:lnTo>
                  <a:lnTo>
                    <a:pt x="817" y="575"/>
                  </a:lnTo>
                  <a:lnTo>
                    <a:pt x="706" y="427"/>
                  </a:lnTo>
                  <a:lnTo>
                    <a:pt x="576" y="297"/>
                  </a:lnTo>
                  <a:lnTo>
                    <a:pt x="483" y="204"/>
                  </a:lnTo>
                  <a:lnTo>
                    <a:pt x="390" y="130"/>
                  </a:lnTo>
                  <a:lnTo>
                    <a:pt x="279" y="75"/>
                  </a:lnTo>
                  <a:lnTo>
                    <a:pt x="16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3"/>
            <p:cNvSpPr/>
            <p:nvPr/>
          </p:nvSpPr>
          <p:spPr>
            <a:xfrm>
              <a:off x="10191525" y="4645150"/>
              <a:ext cx="178975" cy="185450"/>
            </a:xfrm>
            <a:custGeom>
              <a:avLst/>
              <a:gdLst/>
              <a:ahLst/>
              <a:cxnLst/>
              <a:rect l="l" t="t" r="r" b="b"/>
              <a:pathLst>
                <a:path w="7159" h="7418" extrusionOk="0">
                  <a:moveTo>
                    <a:pt x="57" y="0"/>
                  </a:moveTo>
                  <a:lnTo>
                    <a:pt x="20" y="56"/>
                  </a:lnTo>
                  <a:lnTo>
                    <a:pt x="1" y="111"/>
                  </a:lnTo>
                  <a:lnTo>
                    <a:pt x="1" y="185"/>
                  </a:lnTo>
                  <a:lnTo>
                    <a:pt x="20" y="278"/>
                  </a:lnTo>
                  <a:lnTo>
                    <a:pt x="75" y="334"/>
                  </a:lnTo>
                  <a:lnTo>
                    <a:pt x="131" y="371"/>
                  </a:lnTo>
                  <a:lnTo>
                    <a:pt x="205" y="389"/>
                  </a:lnTo>
                  <a:lnTo>
                    <a:pt x="298" y="408"/>
                  </a:lnTo>
                  <a:lnTo>
                    <a:pt x="446" y="464"/>
                  </a:lnTo>
                  <a:lnTo>
                    <a:pt x="594" y="538"/>
                  </a:lnTo>
                  <a:lnTo>
                    <a:pt x="743" y="649"/>
                  </a:lnTo>
                  <a:lnTo>
                    <a:pt x="910" y="816"/>
                  </a:lnTo>
                  <a:lnTo>
                    <a:pt x="1095" y="1020"/>
                  </a:lnTo>
                  <a:lnTo>
                    <a:pt x="1262" y="1261"/>
                  </a:lnTo>
                  <a:lnTo>
                    <a:pt x="1410" y="1539"/>
                  </a:lnTo>
                  <a:lnTo>
                    <a:pt x="1503" y="1706"/>
                  </a:lnTo>
                  <a:lnTo>
                    <a:pt x="1596" y="1854"/>
                  </a:lnTo>
                  <a:lnTo>
                    <a:pt x="1688" y="1984"/>
                  </a:lnTo>
                  <a:lnTo>
                    <a:pt x="1781" y="2114"/>
                  </a:lnTo>
                  <a:lnTo>
                    <a:pt x="1985" y="2318"/>
                  </a:lnTo>
                  <a:lnTo>
                    <a:pt x="2189" y="2466"/>
                  </a:lnTo>
                  <a:lnTo>
                    <a:pt x="2393" y="2596"/>
                  </a:lnTo>
                  <a:lnTo>
                    <a:pt x="2578" y="2707"/>
                  </a:lnTo>
                  <a:lnTo>
                    <a:pt x="2764" y="2819"/>
                  </a:lnTo>
                  <a:lnTo>
                    <a:pt x="2931" y="2930"/>
                  </a:lnTo>
                  <a:lnTo>
                    <a:pt x="3079" y="3078"/>
                  </a:lnTo>
                  <a:lnTo>
                    <a:pt x="3209" y="3226"/>
                  </a:lnTo>
                  <a:lnTo>
                    <a:pt x="3320" y="3412"/>
                  </a:lnTo>
                  <a:lnTo>
                    <a:pt x="3431" y="3597"/>
                  </a:lnTo>
                  <a:lnTo>
                    <a:pt x="3543" y="3820"/>
                  </a:lnTo>
                  <a:lnTo>
                    <a:pt x="3672" y="4042"/>
                  </a:lnTo>
                  <a:lnTo>
                    <a:pt x="3821" y="4265"/>
                  </a:lnTo>
                  <a:lnTo>
                    <a:pt x="4006" y="4469"/>
                  </a:lnTo>
                  <a:lnTo>
                    <a:pt x="4173" y="4617"/>
                  </a:lnTo>
                  <a:lnTo>
                    <a:pt x="4358" y="4747"/>
                  </a:lnTo>
                  <a:lnTo>
                    <a:pt x="4562" y="4858"/>
                  </a:lnTo>
                  <a:lnTo>
                    <a:pt x="4748" y="4951"/>
                  </a:lnTo>
                  <a:lnTo>
                    <a:pt x="5137" y="5118"/>
                  </a:lnTo>
                  <a:lnTo>
                    <a:pt x="5304" y="5211"/>
                  </a:lnTo>
                  <a:lnTo>
                    <a:pt x="5471" y="5303"/>
                  </a:lnTo>
                  <a:lnTo>
                    <a:pt x="5656" y="5452"/>
                  </a:lnTo>
                  <a:lnTo>
                    <a:pt x="5731" y="5526"/>
                  </a:lnTo>
                  <a:lnTo>
                    <a:pt x="5786" y="5600"/>
                  </a:lnTo>
                  <a:lnTo>
                    <a:pt x="5860" y="5748"/>
                  </a:lnTo>
                  <a:lnTo>
                    <a:pt x="5953" y="5915"/>
                  </a:lnTo>
                  <a:lnTo>
                    <a:pt x="6101" y="6286"/>
                  </a:lnTo>
                  <a:lnTo>
                    <a:pt x="6287" y="6675"/>
                  </a:lnTo>
                  <a:lnTo>
                    <a:pt x="6398" y="6861"/>
                  </a:lnTo>
                  <a:lnTo>
                    <a:pt x="6528" y="7028"/>
                  </a:lnTo>
                  <a:lnTo>
                    <a:pt x="6621" y="7139"/>
                  </a:lnTo>
                  <a:lnTo>
                    <a:pt x="6732" y="7250"/>
                  </a:lnTo>
                  <a:lnTo>
                    <a:pt x="6843" y="7324"/>
                  </a:lnTo>
                  <a:lnTo>
                    <a:pt x="6973" y="7399"/>
                  </a:lnTo>
                  <a:lnTo>
                    <a:pt x="7047" y="7417"/>
                  </a:lnTo>
                  <a:lnTo>
                    <a:pt x="7103" y="7399"/>
                  </a:lnTo>
                  <a:lnTo>
                    <a:pt x="7140" y="7343"/>
                  </a:lnTo>
                  <a:lnTo>
                    <a:pt x="7158" y="7269"/>
                  </a:lnTo>
                  <a:lnTo>
                    <a:pt x="7158" y="7195"/>
                  </a:lnTo>
                  <a:lnTo>
                    <a:pt x="7121" y="7120"/>
                  </a:lnTo>
                  <a:lnTo>
                    <a:pt x="7084" y="7065"/>
                  </a:lnTo>
                  <a:lnTo>
                    <a:pt x="7010" y="7028"/>
                  </a:lnTo>
                  <a:lnTo>
                    <a:pt x="6936" y="6972"/>
                  </a:lnTo>
                  <a:lnTo>
                    <a:pt x="6862" y="6935"/>
                  </a:lnTo>
                  <a:lnTo>
                    <a:pt x="6732" y="6787"/>
                  </a:lnTo>
                  <a:lnTo>
                    <a:pt x="6602" y="6620"/>
                  </a:lnTo>
                  <a:lnTo>
                    <a:pt x="6509" y="6416"/>
                  </a:lnTo>
                  <a:lnTo>
                    <a:pt x="6287" y="5915"/>
                  </a:lnTo>
                  <a:lnTo>
                    <a:pt x="6157" y="5656"/>
                  </a:lnTo>
                  <a:lnTo>
                    <a:pt x="6027" y="5396"/>
                  </a:lnTo>
                  <a:lnTo>
                    <a:pt x="5953" y="5303"/>
                  </a:lnTo>
                  <a:lnTo>
                    <a:pt x="5860" y="5211"/>
                  </a:lnTo>
                  <a:lnTo>
                    <a:pt x="5694" y="5062"/>
                  </a:lnTo>
                  <a:lnTo>
                    <a:pt x="5508" y="4932"/>
                  </a:lnTo>
                  <a:lnTo>
                    <a:pt x="5323" y="4821"/>
                  </a:lnTo>
                  <a:lnTo>
                    <a:pt x="4933" y="4636"/>
                  </a:lnTo>
                  <a:lnTo>
                    <a:pt x="4562" y="4450"/>
                  </a:lnTo>
                  <a:lnTo>
                    <a:pt x="4340" y="4320"/>
                  </a:lnTo>
                  <a:lnTo>
                    <a:pt x="4173" y="4191"/>
                  </a:lnTo>
                  <a:lnTo>
                    <a:pt x="4080" y="4079"/>
                  </a:lnTo>
                  <a:lnTo>
                    <a:pt x="3988" y="3950"/>
                  </a:lnTo>
                  <a:lnTo>
                    <a:pt x="3802" y="3653"/>
                  </a:lnTo>
                  <a:lnTo>
                    <a:pt x="3635" y="3338"/>
                  </a:lnTo>
                  <a:lnTo>
                    <a:pt x="3543" y="3171"/>
                  </a:lnTo>
                  <a:lnTo>
                    <a:pt x="3431" y="3022"/>
                  </a:lnTo>
                  <a:lnTo>
                    <a:pt x="3264" y="2800"/>
                  </a:lnTo>
                  <a:lnTo>
                    <a:pt x="3172" y="2707"/>
                  </a:lnTo>
                  <a:lnTo>
                    <a:pt x="3061" y="2615"/>
                  </a:lnTo>
                  <a:lnTo>
                    <a:pt x="2912" y="2503"/>
                  </a:lnTo>
                  <a:lnTo>
                    <a:pt x="2745" y="2411"/>
                  </a:lnTo>
                  <a:lnTo>
                    <a:pt x="2467" y="2244"/>
                  </a:lnTo>
                  <a:lnTo>
                    <a:pt x="2208" y="2077"/>
                  </a:lnTo>
                  <a:lnTo>
                    <a:pt x="2096" y="1966"/>
                  </a:lnTo>
                  <a:lnTo>
                    <a:pt x="1985" y="1854"/>
                  </a:lnTo>
                  <a:lnTo>
                    <a:pt x="1837" y="1650"/>
                  </a:lnTo>
                  <a:lnTo>
                    <a:pt x="1688" y="1391"/>
                  </a:lnTo>
                  <a:lnTo>
                    <a:pt x="1503" y="1057"/>
                  </a:lnTo>
                  <a:lnTo>
                    <a:pt x="1299" y="779"/>
                  </a:lnTo>
                  <a:lnTo>
                    <a:pt x="1095" y="538"/>
                  </a:lnTo>
                  <a:lnTo>
                    <a:pt x="891" y="352"/>
                  </a:lnTo>
                  <a:lnTo>
                    <a:pt x="687" y="185"/>
                  </a:lnTo>
                  <a:lnTo>
                    <a:pt x="483" y="74"/>
                  </a:lnTo>
                  <a:lnTo>
                    <a:pt x="29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3"/>
            <p:cNvSpPr/>
            <p:nvPr/>
          </p:nvSpPr>
          <p:spPr>
            <a:xfrm>
              <a:off x="10149825" y="4647925"/>
              <a:ext cx="160875" cy="191475"/>
            </a:xfrm>
            <a:custGeom>
              <a:avLst/>
              <a:gdLst/>
              <a:ahLst/>
              <a:cxnLst/>
              <a:rect l="l" t="t" r="r" b="b"/>
              <a:pathLst>
                <a:path w="6435" h="7659" extrusionOk="0">
                  <a:moveTo>
                    <a:pt x="93" y="0"/>
                  </a:moveTo>
                  <a:lnTo>
                    <a:pt x="37" y="19"/>
                  </a:lnTo>
                  <a:lnTo>
                    <a:pt x="0" y="74"/>
                  </a:lnTo>
                  <a:lnTo>
                    <a:pt x="0" y="149"/>
                  </a:lnTo>
                  <a:lnTo>
                    <a:pt x="19" y="223"/>
                  </a:lnTo>
                  <a:lnTo>
                    <a:pt x="56" y="297"/>
                  </a:lnTo>
                  <a:lnTo>
                    <a:pt x="111" y="353"/>
                  </a:lnTo>
                  <a:lnTo>
                    <a:pt x="167" y="390"/>
                  </a:lnTo>
                  <a:lnTo>
                    <a:pt x="260" y="427"/>
                  </a:lnTo>
                  <a:lnTo>
                    <a:pt x="352" y="519"/>
                  </a:lnTo>
                  <a:lnTo>
                    <a:pt x="464" y="686"/>
                  </a:lnTo>
                  <a:lnTo>
                    <a:pt x="575" y="909"/>
                  </a:lnTo>
                  <a:lnTo>
                    <a:pt x="853" y="1428"/>
                  </a:lnTo>
                  <a:lnTo>
                    <a:pt x="1020" y="1706"/>
                  </a:lnTo>
                  <a:lnTo>
                    <a:pt x="1205" y="1984"/>
                  </a:lnTo>
                  <a:lnTo>
                    <a:pt x="1372" y="2170"/>
                  </a:lnTo>
                  <a:lnTo>
                    <a:pt x="1558" y="2318"/>
                  </a:lnTo>
                  <a:lnTo>
                    <a:pt x="1725" y="2429"/>
                  </a:lnTo>
                  <a:lnTo>
                    <a:pt x="1891" y="2541"/>
                  </a:lnTo>
                  <a:lnTo>
                    <a:pt x="2225" y="2708"/>
                  </a:lnTo>
                  <a:lnTo>
                    <a:pt x="2374" y="2800"/>
                  </a:lnTo>
                  <a:lnTo>
                    <a:pt x="2485" y="2874"/>
                  </a:lnTo>
                  <a:lnTo>
                    <a:pt x="2633" y="3004"/>
                  </a:lnTo>
                  <a:lnTo>
                    <a:pt x="2726" y="3134"/>
                  </a:lnTo>
                  <a:lnTo>
                    <a:pt x="2911" y="3505"/>
                  </a:lnTo>
                  <a:lnTo>
                    <a:pt x="3134" y="3968"/>
                  </a:lnTo>
                  <a:lnTo>
                    <a:pt x="3375" y="4432"/>
                  </a:lnTo>
                  <a:lnTo>
                    <a:pt x="3505" y="4673"/>
                  </a:lnTo>
                  <a:lnTo>
                    <a:pt x="3653" y="4896"/>
                  </a:lnTo>
                  <a:lnTo>
                    <a:pt x="3764" y="5025"/>
                  </a:lnTo>
                  <a:lnTo>
                    <a:pt x="3857" y="5155"/>
                  </a:lnTo>
                  <a:lnTo>
                    <a:pt x="3987" y="5266"/>
                  </a:lnTo>
                  <a:lnTo>
                    <a:pt x="4098" y="5378"/>
                  </a:lnTo>
                  <a:lnTo>
                    <a:pt x="4265" y="5489"/>
                  </a:lnTo>
                  <a:lnTo>
                    <a:pt x="4432" y="5582"/>
                  </a:lnTo>
                  <a:lnTo>
                    <a:pt x="4710" y="5711"/>
                  </a:lnTo>
                  <a:lnTo>
                    <a:pt x="4951" y="5841"/>
                  </a:lnTo>
                  <a:lnTo>
                    <a:pt x="5044" y="5897"/>
                  </a:lnTo>
                  <a:lnTo>
                    <a:pt x="5118" y="5952"/>
                  </a:lnTo>
                  <a:lnTo>
                    <a:pt x="5211" y="6064"/>
                  </a:lnTo>
                  <a:lnTo>
                    <a:pt x="5285" y="6194"/>
                  </a:lnTo>
                  <a:lnTo>
                    <a:pt x="5396" y="6453"/>
                  </a:lnTo>
                  <a:lnTo>
                    <a:pt x="5526" y="6694"/>
                  </a:lnTo>
                  <a:lnTo>
                    <a:pt x="5674" y="6917"/>
                  </a:lnTo>
                  <a:lnTo>
                    <a:pt x="5823" y="7139"/>
                  </a:lnTo>
                  <a:lnTo>
                    <a:pt x="6064" y="7454"/>
                  </a:lnTo>
                  <a:lnTo>
                    <a:pt x="6156" y="7584"/>
                  </a:lnTo>
                  <a:lnTo>
                    <a:pt x="6230" y="7640"/>
                  </a:lnTo>
                  <a:lnTo>
                    <a:pt x="6286" y="7658"/>
                  </a:lnTo>
                  <a:lnTo>
                    <a:pt x="6342" y="7658"/>
                  </a:lnTo>
                  <a:lnTo>
                    <a:pt x="6397" y="7621"/>
                  </a:lnTo>
                  <a:lnTo>
                    <a:pt x="6416" y="7547"/>
                  </a:lnTo>
                  <a:lnTo>
                    <a:pt x="6434" y="7492"/>
                  </a:lnTo>
                  <a:lnTo>
                    <a:pt x="6416" y="7399"/>
                  </a:lnTo>
                  <a:lnTo>
                    <a:pt x="6360" y="7343"/>
                  </a:lnTo>
                  <a:lnTo>
                    <a:pt x="6360" y="7325"/>
                  </a:lnTo>
                  <a:lnTo>
                    <a:pt x="6342" y="7306"/>
                  </a:lnTo>
                  <a:lnTo>
                    <a:pt x="6268" y="7213"/>
                  </a:lnTo>
                  <a:lnTo>
                    <a:pt x="6045" y="6917"/>
                  </a:lnTo>
                  <a:lnTo>
                    <a:pt x="5785" y="6509"/>
                  </a:lnTo>
                  <a:lnTo>
                    <a:pt x="5656" y="6305"/>
                  </a:lnTo>
                  <a:lnTo>
                    <a:pt x="5563" y="6101"/>
                  </a:lnTo>
                  <a:lnTo>
                    <a:pt x="5507" y="5971"/>
                  </a:lnTo>
                  <a:lnTo>
                    <a:pt x="5433" y="5860"/>
                  </a:lnTo>
                  <a:lnTo>
                    <a:pt x="5359" y="5767"/>
                  </a:lnTo>
                  <a:lnTo>
                    <a:pt x="5285" y="5674"/>
                  </a:lnTo>
                  <a:lnTo>
                    <a:pt x="5118" y="5526"/>
                  </a:lnTo>
                  <a:lnTo>
                    <a:pt x="4932" y="5433"/>
                  </a:lnTo>
                  <a:lnTo>
                    <a:pt x="4580" y="5266"/>
                  </a:lnTo>
                  <a:lnTo>
                    <a:pt x="4395" y="5155"/>
                  </a:lnTo>
                  <a:lnTo>
                    <a:pt x="4209" y="5044"/>
                  </a:lnTo>
                  <a:lnTo>
                    <a:pt x="4135" y="4970"/>
                  </a:lnTo>
                  <a:lnTo>
                    <a:pt x="4061" y="4896"/>
                  </a:lnTo>
                  <a:lnTo>
                    <a:pt x="3876" y="4673"/>
                  </a:lnTo>
                  <a:lnTo>
                    <a:pt x="3709" y="4413"/>
                  </a:lnTo>
                  <a:lnTo>
                    <a:pt x="3560" y="4135"/>
                  </a:lnTo>
                  <a:lnTo>
                    <a:pt x="3264" y="3523"/>
                  </a:lnTo>
                  <a:lnTo>
                    <a:pt x="2986" y="2986"/>
                  </a:lnTo>
                  <a:lnTo>
                    <a:pt x="2911" y="2856"/>
                  </a:lnTo>
                  <a:lnTo>
                    <a:pt x="2819" y="2745"/>
                  </a:lnTo>
                  <a:lnTo>
                    <a:pt x="2707" y="2633"/>
                  </a:lnTo>
                  <a:lnTo>
                    <a:pt x="2615" y="2559"/>
                  </a:lnTo>
                  <a:lnTo>
                    <a:pt x="2392" y="2411"/>
                  </a:lnTo>
                  <a:lnTo>
                    <a:pt x="2188" y="2300"/>
                  </a:lnTo>
                  <a:lnTo>
                    <a:pt x="1966" y="2188"/>
                  </a:lnTo>
                  <a:lnTo>
                    <a:pt x="1762" y="2059"/>
                  </a:lnTo>
                  <a:lnTo>
                    <a:pt x="1576" y="1910"/>
                  </a:lnTo>
                  <a:lnTo>
                    <a:pt x="1409" y="1743"/>
                  </a:lnTo>
                  <a:lnTo>
                    <a:pt x="1298" y="1595"/>
                  </a:lnTo>
                  <a:lnTo>
                    <a:pt x="1205" y="1447"/>
                  </a:lnTo>
                  <a:lnTo>
                    <a:pt x="1020" y="1113"/>
                  </a:lnTo>
                  <a:lnTo>
                    <a:pt x="853" y="779"/>
                  </a:lnTo>
                  <a:lnTo>
                    <a:pt x="668" y="464"/>
                  </a:lnTo>
                  <a:lnTo>
                    <a:pt x="538" y="260"/>
                  </a:lnTo>
                  <a:lnTo>
                    <a:pt x="464" y="186"/>
                  </a:lnTo>
                  <a:lnTo>
                    <a:pt x="371" y="112"/>
                  </a:lnTo>
                  <a:lnTo>
                    <a:pt x="278" y="37"/>
                  </a:lnTo>
                  <a:lnTo>
                    <a:pt x="1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3"/>
            <p:cNvSpPr/>
            <p:nvPr/>
          </p:nvSpPr>
          <p:spPr>
            <a:xfrm>
              <a:off x="10442325" y="4640050"/>
              <a:ext cx="178950" cy="185450"/>
            </a:xfrm>
            <a:custGeom>
              <a:avLst/>
              <a:gdLst/>
              <a:ahLst/>
              <a:cxnLst/>
              <a:rect l="l" t="t" r="r" b="b"/>
              <a:pathLst>
                <a:path w="7158" h="7418" extrusionOk="0">
                  <a:moveTo>
                    <a:pt x="112" y="0"/>
                  </a:moveTo>
                  <a:lnTo>
                    <a:pt x="56" y="19"/>
                  </a:lnTo>
                  <a:lnTo>
                    <a:pt x="19" y="56"/>
                  </a:lnTo>
                  <a:lnTo>
                    <a:pt x="0" y="130"/>
                  </a:lnTo>
                  <a:lnTo>
                    <a:pt x="0" y="204"/>
                  </a:lnTo>
                  <a:lnTo>
                    <a:pt x="19" y="278"/>
                  </a:lnTo>
                  <a:lnTo>
                    <a:pt x="75" y="352"/>
                  </a:lnTo>
                  <a:lnTo>
                    <a:pt x="130" y="389"/>
                  </a:lnTo>
                  <a:lnTo>
                    <a:pt x="204" y="408"/>
                  </a:lnTo>
                  <a:lnTo>
                    <a:pt x="316" y="427"/>
                  </a:lnTo>
                  <a:lnTo>
                    <a:pt x="446" y="464"/>
                  </a:lnTo>
                  <a:lnTo>
                    <a:pt x="594" y="556"/>
                  </a:lnTo>
                  <a:lnTo>
                    <a:pt x="742" y="668"/>
                  </a:lnTo>
                  <a:lnTo>
                    <a:pt x="928" y="834"/>
                  </a:lnTo>
                  <a:lnTo>
                    <a:pt x="1095" y="1020"/>
                  </a:lnTo>
                  <a:lnTo>
                    <a:pt x="1261" y="1261"/>
                  </a:lnTo>
                  <a:lnTo>
                    <a:pt x="1410" y="1539"/>
                  </a:lnTo>
                  <a:lnTo>
                    <a:pt x="1502" y="1706"/>
                  </a:lnTo>
                  <a:lnTo>
                    <a:pt x="1595" y="1873"/>
                  </a:lnTo>
                  <a:lnTo>
                    <a:pt x="1688" y="2003"/>
                  </a:lnTo>
                  <a:lnTo>
                    <a:pt x="1781" y="2114"/>
                  </a:lnTo>
                  <a:lnTo>
                    <a:pt x="1985" y="2318"/>
                  </a:lnTo>
                  <a:lnTo>
                    <a:pt x="2189" y="2485"/>
                  </a:lnTo>
                  <a:lnTo>
                    <a:pt x="2392" y="2596"/>
                  </a:lnTo>
                  <a:lnTo>
                    <a:pt x="2578" y="2707"/>
                  </a:lnTo>
                  <a:lnTo>
                    <a:pt x="2763" y="2819"/>
                  </a:lnTo>
                  <a:lnTo>
                    <a:pt x="2930" y="2948"/>
                  </a:lnTo>
                  <a:lnTo>
                    <a:pt x="3079" y="3078"/>
                  </a:lnTo>
                  <a:lnTo>
                    <a:pt x="3208" y="3245"/>
                  </a:lnTo>
                  <a:lnTo>
                    <a:pt x="3320" y="3412"/>
                  </a:lnTo>
                  <a:lnTo>
                    <a:pt x="3431" y="3616"/>
                  </a:lnTo>
                  <a:lnTo>
                    <a:pt x="3542" y="3838"/>
                  </a:lnTo>
                  <a:lnTo>
                    <a:pt x="3672" y="4061"/>
                  </a:lnTo>
                  <a:lnTo>
                    <a:pt x="3820" y="4283"/>
                  </a:lnTo>
                  <a:lnTo>
                    <a:pt x="4006" y="4487"/>
                  </a:lnTo>
                  <a:lnTo>
                    <a:pt x="4191" y="4636"/>
                  </a:lnTo>
                  <a:lnTo>
                    <a:pt x="4358" y="4766"/>
                  </a:lnTo>
                  <a:lnTo>
                    <a:pt x="4562" y="4858"/>
                  </a:lnTo>
                  <a:lnTo>
                    <a:pt x="4747" y="4951"/>
                  </a:lnTo>
                  <a:lnTo>
                    <a:pt x="5137" y="5136"/>
                  </a:lnTo>
                  <a:lnTo>
                    <a:pt x="5322" y="5229"/>
                  </a:lnTo>
                  <a:lnTo>
                    <a:pt x="5471" y="5322"/>
                  </a:lnTo>
                  <a:lnTo>
                    <a:pt x="5656" y="5452"/>
                  </a:lnTo>
                  <a:lnTo>
                    <a:pt x="5730" y="5526"/>
                  </a:lnTo>
                  <a:lnTo>
                    <a:pt x="5786" y="5600"/>
                  </a:lnTo>
                  <a:lnTo>
                    <a:pt x="5860" y="5767"/>
                  </a:lnTo>
                  <a:lnTo>
                    <a:pt x="5953" y="5934"/>
                  </a:lnTo>
                  <a:lnTo>
                    <a:pt x="6101" y="6286"/>
                  </a:lnTo>
                  <a:lnTo>
                    <a:pt x="6286" y="6675"/>
                  </a:lnTo>
                  <a:lnTo>
                    <a:pt x="6398" y="6861"/>
                  </a:lnTo>
                  <a:lnTo>
                    <a:pt x="6527" y="7046"/>
                  </a:lnTo>
                  <a:lnTo>
                    <a:pt x="6620" y="7158"/>
                  </a:lnTo>
                  <a:lnTo>
                    <a:pt x="6731" y="7250"/>
                  </a:lnTo>
                  <a:lnTo>
                    <a:pt x="6843" y="7343"/>
                  </a:lnTo>
                  <a:lnTo>
                    <a:pt x="6972" y="7399"/>
                  </a:lnTo>
                  <a:lnTo>
                    <a:pt x="7047" y="7417"/>
                  </a:lnTo>
                  <a:lnTo>
                    <a:pt x="7102" y="7399"/>
                  </a:lnTo>
                  <a:lnTo>
                    <a:pt x="7139" y="7361"/>
                  </a:lnTo>
                  <a:lnTo>
                    <a:pt x="7158" y="7287"/>
                  </a:lnTo>
                  <a:lnTo>
                    <a:pt x="7158" y="7213"/>
                  </a:lnTo>
                  <a:lnTo>
                    <a:pt x="7121" y="7139"/>
                  </a:lnTo>
                  <a:lnTo>
                    <a:pt x="7084" y="7065"/>
                  </a:lnTo>
                  <a:lnTo>
                    <a:pt x="7010" y="7028"/>
                  </a:lnTo>
                  <a:lnTo>
                    <a:pt x="6935" y="6991"/>
                  </a:lnTo>
                  <a:lnTo>
                    <a:pt x="6861" y="6935"/>
                  </a:lnTo>
                  <a:lnTo>
                    <a:pt x="6731" y="6805"/>
                  </a:lnTo>
                  <a:lnTo>
                    <a:pt x="6602" y="6638"/>
                  </a:lnTo>
                  <a:lnTo>
                    <a:pt x="6509" y="6416"/>
                  </a:lnTo>
                  <a:lnTo>
                    <a:pt x="6286" y="5934"/>
                  </a:lnTo>
                  <a:lnTo>
                    <a:pt x="6157" y="5674"/>
                  </a:lnTo>
                  <a:lnTo>
                    <a:pt x="6027" y="5415"/>
                  </a:lnTo>
                  <a:lnTo>
                    <a:pt x="5953" y="5322"/>
                  </a:lnTo>
                  <a:lnTo>
                    <a:pt x="5860" y="5229"/>
                  </a:lnTo>
                  <a:lnTo>
                    <a:pt x="5693" y="5062"/>
                  </a:lnTo>
                  <a:lnTo>
                    <a:pt x="5508" y="4932"/>
                  </a:lnTo>
                  <a:lnTo>
                    <a:pt x="5322" y="4840"/>
                  </a:lnTo>
                  <a:lnTo>
                    <a:pt x="4933" y="4636"/>
                  </a:lnTo>
                  <a:lnTo>
                    <a:pt x="4562" y="4469"/>
                  </a:lnTo>
                  <a:lnTo>
                    <a:pt x="4339" y="4339"/>
                  </a:lnTo>
                  <a:lnTo>
                    <a:pt x="4173" y="4209"/>
                  </a:lnTo>
                  <a:lnTo>
                    <a:pt x="4080" y="4079"/>
                  </a:lnTo>
                  <a:lnTo>
                    <a:pt x="3987" y="3968"/>
                  </a:lnTo>
                  <a:lnTo>
                    <a:pt x="3802" y="3671"/>
                  </a:lnTo>
                  <a:lnTo>
                    <a:pt x="3635" y="3356"/>
                  </a:lnTo>
                  <a:lnTo>
                    <a:pt x="3542" y="3189"/>
                  </a:lnTo>
                  <a:lnTo>
                    <a:pt x="3431" y="3023"/>
                  </a:lnTo>
                  <a:lnTo>
                    <a:pt x="3264" y="2819"/>
                  </a:lnTo>
                  <a:lnTo>
                    <a:pt x="3171" y="2707"/>
                  </a:lnTo>
                  <a:lnTo>
                    <a:pt x="3060" y="2615"/>
                  </a:lnTo>
                  <a:lnTo>
                    <a:pt x="2912" y="2503"/>
                  </a:lnTo>
                  <a:lnTo>
                    <a:pt x="2745" y="2411"/>
                  </a:lnTo>
                  <a:lnTo>
                    <a:pt x="2467" y="2244"/>
                  </a:lnTo>
                  <a:lnTo>
                    <a:pt x="2207" y="2077"/>
                  </a:lnTo>
                  <a:lnTo>
                    <a:pt x="2096" y="1984"/>
                  </a:lnTo>
                  <a:lnTo>
                    <a:pt x="1985" y="1854"/>
                  </a:lnTo>
                  <a:lnTo>
                    <a:pt x="1836" y="1669"/>
                  </a:lnTo>
                  <a:lnTo>
                    <a:pt x="1688" y="1409"/>
                  </a:lnTo>
                  <a:lnTo>
                    <a:pt x="1502" y="1076"/>
                  </a:lnTo>
                  <a:lnTo>
                    <a:pt x="1298" y="797"/>
                  </a:lnTo>
                  <a:lnTo>
                    <a:pt x="1095" y="556"/>
                  </a:lnTo>
                  <a:lnTo>
                    <a:pt x="891" y="352"/>
                  </a:lnTo>
                  <a:lnTo>
                    <a:pt x="687" y="204"/>
                  </a:lnTo>
                  <a:lnTo>
                    <a:pt x="483" y="93"/>
                  </a:lnTo>
                  <a:lnTo>
                    <a:pt x="297"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3"/>
            <p:cNvSpPr/>
            <p:nvPr/>
          </p:nvSpPr>
          <p:spPr>
            <a:xfrm>
              <a:off x="10086300" y="4680375"/>
              <a:ext cx="177125" cy="161800"/>
            </a:xfrm>
            <a:custGeom>
              <a:avLst/>
              <a:gdLst/>
              <a:ahLst/>
              <a:cxnLst/>
              <a:rect l="l" t="t" r="r" b="b"/>
              <a:pathLst>
                <a:path w="7085" h="6472" extrusionOk="0">
                  <a:moveTo>
                    <a:pt x="131" y="0"/>
                  </a:moveTo>
                  <a:lnTo>
                    <a:pt x="75" y="19"/>
                  </a:lnTo>
                  <a:lnTo>
                    <a:pt x="19" y="56"/>
                  </a:lnTo>
                  <a:lnTo>
                    <a:pt x="1" y="130"/>
                  </a:lnTo>
                  <a:lnTo>
                    <a:pt x="19" y="204"/>
                  </a:lnTo>
                  <a:lnTo>
                    <a:pt x="38" y="278"/>
                  </a:lnTo>
                  <a:lnTo>
                    <a:pt x="94" y="353"/>
                  </a:lnTo>
                  <a:lnTo>
                    <a:pt x="149" y="390"/>
                  </a:lnTo>
                  <a:lnTo>
                    <a:pt x="168" y="390"/>
                  </a:lnTo>
                  <a:lnTo>
                    <a:pt x="242" y="427"/>
                  </a:lnTo>
                  <a:lnTo>
                    <a:pt x="501" y="575"/>
                  </a:lnTo>
                  <a:lnTo>
                    <a:pt x="687" y="705"/>
                  </a:lnTo>
                  <a:lnTo>
                    <a:pt x="891" y="853"/>
                  </a:lnTo>
                  <a:lnTo>
                    <a:pt x="1095" y="1057"/>
                  </a:lnTo>
                  <a:lnTo>
                    <a:pt x="1317" y="1280"/>
                  </a:lnTo>
                  <a:lnTo>
                    <a:pt x="1484" y="1447"/>
                  </a:lnTo>
                  <a:lnTo>
                    <a:pt x="1651" y="1576"/>
                  </a:lnTo>
                  <a:lnTo>
                    <a:pt x="1818" y="1688"/>
                  </a:lnTo>
                  <a:lnTo>
                    <a:pt x="1966" y="1780"/>
                  </a:lnTo>
                  <a:lnTo>
                    <a:pt x="2226" y="1929"/>
                  </a:lnTo>
                  <a:lnTo>
                    <a:pt x="2430" y="2021"/>
                  </a:lnTo>
                  <a:lnTo>
                    <a:pt x="2523" y="2077"/>
                  </a:lnTo>
                  <a:lnTo>
                    <a:pt x="2578" y="2114"/>
                  </a:lnTo>
                  <a:lnTo>
                    <a:pt x="2597" y="2151"/>
                  </a:lnTo>
                  <a:lnTo>
                    <a:pt x="2708" y="2448"/>
                  </a:lnTo>
                  <a:lnTo>
                    <a:pt x="2764" y="2596"/>
                  </a:lnTo>
                  <a:lnTo>
                    <a:pt x="2856" y="2745"/>
                  </a:lnTo>
                  <a:lnTo>
                    <a:pt x="2986" y="2893"/>
                  </a:lnTo>
                  <a:lnTo>
                    <a:pt x="3135" y="3041"/>
                  </a:lnTo>
                  <a:lnTo>
                    <a:pt x="3338" y="3208"/>
                  </a:lnTo>
                  <a:lnTo>
                    <a:pt x="3580" y="3412"/>
                  </a:lnTo>
                  <a:lnTo>
                    <a:pt x="3858" y="3598"/>
                  </a:lnTo>
                  <a:lnTo>
                    <a:pt x="4043" y="3709"/>
                  </a:lnTo>
                  <a:lnTo>
                    <a:pt x="4247" y="3820"/>
                  </a:lnTo>
                  <a:lnTo>
                    <a:pt x="4321" y="3913"/>
                  </a:lnTo>
                  <a:lnTo>
                    <a:pt x="4414" y="4024"/>
                  </a:lnTo>
                  <a:lnTo>
                    <a:pt x="4544" y="4247"/>
                  </a:lnTo>
                  <a:lnTo>
                    <a:pt x="4692" y="4506"/>
                  </a:lnTo>
                  <a:lnTo>
                    <a:pt x="4840" y="4729"/>
                  </a:lnTo>
                  <a:lnTo>
                    <a:pt x="4989" y="4914"/>
                  </a:lnTo>
                  <a:lnTo>
                    <a:pt x="5137" y="5081"/>
                  </a:lnTo>
                  <a:lnTo>
                    <a:pt x="5304" y="5229"/>
                  </a:lnTo>
                  <a:lnTo>
                    <a:pt x="5471" y="5378"/>
                  </a:lnTo>
                  <a:lnTo>
                    <a:pt x="5656" y="5507"/>
                  </a:lnTo>
                  <a:lnTo>
                    <a:pt x="5879" y="5637"/>
                  </a:lnTo>
                  <a:lnTo>
                    <a:pt x="6064" y="5767"/>
                  </a:lnTo>
                  <a:lnTo>
                    <a:pt x="6231" y="5897"/>
                  </a:lnTo>
                  <a:lnTo>
                    <a:pt x="6528" y="6119"/>
                  </a:lnTo>
                  <a:lnTo>
                    <a:pt x="6732" y="6305"/>
                  </a:lnTo>
                  <a:lnTo>
                    <a:pt x="6824" y="6397"/>
                  </a:lnTo>
                  <a:lnTo>
                    <a:pt x="6880" y="6453"/>
                  </a:lnTo>
                  <a:lnTo>
                    <a:pt x="6954" y="6472"/>
                  </a:lnTo>
                  <a:lnTo>
                    <a:pt x="7010" y="6453"/>
                  </a:lnTo>
                  <a:lnTo>
                    <a:pt x="7047" y="6416"/>
                  </a:lnTo>
                  <a:lnTo>
                    <a:pt x="7084" y="6342"/>
                  </a:lnTo>
                  <a:lnTo>
                    <a:pt x="7084" y="6268"/>
                  </a:lnTo>
                  <a:lnTo>
                    <a:pt x="7047" y="6194"/>
                  </a:lnTo>
                  <a:lnTo>
                    <a:pt x="7010" y="6138"/>
                  </a:lnTo>
                  <a:lnTo>
                    <a:pt x="6936" y="6045"/>
                  </a:lnTo>
                  <a:lnTo>
                    <a:pt x="6713" y="5841"/>
                  </a:lnTo>
                  <a:lnTo>
                    <a:pt x="6379" y="5582"/>
                  </a:lnTo>
                  <a:lnTo>
                    <a:pt x="6175" y="5433"/>
                  </a:lnTo>
                  <a:lnTo>
                    <a:pt x="5953" y="5285"/>
                  </a:lnTo>
                  <a:lnTo>
                    <a:pt x="5582" y="5044"/>
                  </a:lnTo>
                  <a:lnTo>
                    <a:pt x="5452" y="4933"/>
                  </a:lnTo>
                  <a:lnTo>
                    <a:pt x="5323" y="4803"/>
                  </a:lnTo>
                  <a:lnTo>
                    <a:pt x="5193" y="4673"/>
                  </a:lnTo>
                  <a:lnTo>
                    <a:pt x="5081" y="4506"/>
                  </a:lnTo>
                  <a:lnTo>
                    <a:pt x="4785" y="4061"/>
                  </a:lnTo>
                  <a:lnTo>
                    <a:pt x="4636" y="3802"/>
                  </a:lnTo>
                  <a:lnTo>
                    <a:pt x="4507" y="3635"/>
                  </a:lnTo>
                  <a:lnTo>
                    <a:pt x="4377" y="3505"/>
                  </a:lnTo>
                  <a:lnTo>
                    <a:pt x="4247" y="3431"/>
                  </a:lnTo>
                  <a:lnTo>
                    <a:pt x="4080" y="3338"/>
                  </a:lnTo>
                  <a:lnTo>
                    <a:pt x="3913" y="3245"/>
                  </a:lnTo>
                  <a:lnTo>
                    <a:pt x="3709" y="3078"/>
                  </a:lnTo>
                  <a:lnTo>
                    <a:pt x="3376" y="2819"/>
                  </a:lnTo>
                  <a:lnTo>
                    <a:pt x="3172" y="2633"/>
                  </a:lnTo>
                  <a:lnTo>
                    <a:pt x="3060" y="2485"/>
                  </a:lnTo>
                  <a:lnTo>
                    <a:pt x="2986" y="2337"/>
                  </a:lnTo>
                  <a:lnTo>
                    <a:pt x="2893" y="2077"/>
                  </a:lnTo>
                  <a:lnTo>
                    <a:pt x="2838" y="1966"/>
                  </a:lnTo>
                  <a:lnTo>
                    <a:pt x="2782" y="1873"/>
                  </a:lnTo>
                  <a:lnTo>
                    <a:pt x="2708" y="1799"/>
                  </a:lnTo>
                  <a:lnTo>
                    <a:pt x="2615" y="1725"/>
                  </a:lnTo>
                  <a:lnTo>
                    <a:pt x="2467" y="1632"/>
                  </a:lnTo>
                  <a:lnTo>
                    <a:pt x="2282" y="1558"/>
                  </a:lnTo>
                  <a:lnTo>
                    <a:pt x="2115" y="1465"/>
                  </a:lnTo>
                  <a:lnTo>
                    <a:pt x="1911" y="1354"/>
                  </a:lnTo>
                  <a:lnTo>
                    <a:pt x="1725" y="1206"/>
                  </a:lnTo>
                  <a:lnTo>
                    <a:pt x="1503" y="1002"/>
                  </a:lnTo>
                  <a:lnTo>
                    <a:pt x="1262" y="761"/>
                  </a:lnTo>
                  <a:lnTo>
                    <a:pt x="1021" y="538"/>
                  </a:lnTo>
                  <a:lnTo>
                    <a:pt x="798" y="371"/>
                  </a:lnTo>
                  <a:lnTo>
                    <a:pt x="594" y="241"/>
                  </a:lnTo>
                  <a:lnTo>
                    <a:pt x="298" y="74"/>
                  </a:lnTo>
                  <a:lnTo>
                    <a:pt x="186" y="19"/>
                  </a:lnTo>
                  <a:lnTo>
                    <a:pt x="13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5" name="Google Shape;3525;p53"/>
          <p:cNvSpPr/>
          <p:nvPr/>
        </p:nvSpPr>
        <p:spPr>
          <a:xfrm>
            <a:off x="7686904" y="1812275"/>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3"/>
          <p:cNvSpPr/>
          <p:nvPr/>
        </p:nvSpPr>
        <p:spPr>
          <a:xfrm>
            <a:off x="5513275" y="1370300"/>
            <a:ext cx="601550" cy="161805"/>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7" name="Google Shape;3527;p53"/>
          <p:cNvGrpSpPr/>
          <p:nvPr/>
        </p:nvGrpSpPr>
        <p:grpSpPr>
          <a:xfrm>
            <a:off x="6149900" y="4368575"/>
            <a:ext cx="719324" cy="536777"/>
            <a:chOff x="4770175" y="7126775"/>
            <a:chExt cx="719324" cy="536777"/>
          </a:xfrm>
        </p:grpSpPr>
        <p:sp>
          <p:nvSpPr>
            <p:cNvPr id="3528" name="Google Shape;3528;p53"/>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3"/>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3"/>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3"/>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3"/>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3"/>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3"/>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3"/>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3"/>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3"/>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3"/>
          <p:cNvGrpSpPr/>
          <p:nvPr/>
        </p:nvGrpSpPr>
        <p:grpSpPr>
          <a:xfrm flipH="1">
            <a:off x="6604475" y="4141088"/>
            <a:ext cx="342324" cy="365795"/>
            <a:chOff x="-3259825" y="2615100"/>
            <a:chExt cx="342324" cy="365795"/>
          </a:xfrm>
        </p:grpSpPr>
        <p:sp>
          <p:nvSpPr>
            <p:cNvPr id="3539" name="Google Shape;3539;p53"/>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3"/>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3"/>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3"/>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3"/>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3"/>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3"/>
        <p:cNvGrpSpPr/>
        <p:nvPr/>
      </p:nvGrpSpPr>
      <p:grpSpPr>
        <a:xfrm>
          <a:off x="0" y="0"/>
          <a:ext cx="0" cy="0"/>
          <a:chOff x="0" y="0"/>
          <a:chExt cx="0" cy="0"/>
        </a:xfrm>
      </p:grpSpPr>
      <p:sp>
        <p:nvSpPr>
          <p:cNvPr id="3574" name="Google Shape;3574;p56"/>
          <p:cNvSpPr txBox="1">
            <a:spLocks noGrp="1"/>
          </p:cNvSpPr>
          <p:nvPr>
            <p:ph type="title"/>
          </p:nvPr>
        </p:nvSpPr>
        <p:spPr>
          <a:xfrm>
            <a:off x="1042678" y="1840200"/>
            <a:ext cx="2882400" cy="54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Obiettivo</a:t>
            </a:r>
            <a:endParaRPr dirty="0"/>
          </a:p>
        </p:txBody>
      </p:sp>
      <p:sp>
        <p:nvSpPr>
          <p:cNvPr id="3575" name="Google Shape;3575;p56"/>
          <p:cNvSpPr txBox="1">
            <a:spLocks noGrp="1"/>
          </p:cNvSpPr>
          <p:nvPr>
            <p:ph type="subTitle" idx="1"/>
          </p:nvPr>
        </p:nvSpPr>
        <p:spPr>
          <a:xfrm>
            <a:off x="1043250" y="2388900"/>
            <a:ext cx="2881200" cy="91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Lo scopo di questo progetto è  quello di creare un agente artificiale a supporto dell'applicativo </a:t>
            </a:r>
            <a:r>
              <a:rPr lang="it-IT" dirty="0" err="1"/>
              <a:t>WoodLot</a:t>
            </a:r>
            <a:r>
              <a:rPr lang="it-IT" dirty="0"/>
              <a:t>. </a:t>
            </a:r>
            <a:endParaRPr dirty="0"/>
          </a:p>
        </p:txBody>
      </p:sp>
      <p:grpSp>
        <p:nvGrpSpPr>
          <p:cNvPr id="3576" name="Google Shape;3576;p56"/>
          <p:cNvGrpSpPr/>
          <p:nvPr/>
        </p:nvGrpSpPr>
        <p:grpSpPr>
          <a:xfrm>
            <a:off x="5034107" y="1445173"/>
            <a:ext cx="2882312" cy="2252993"/>
            <a:chOff x="4794566" y="1229221"/>
            <a:chExt cx="3492864" cy="2730238"/>
          </a:xfrm>
        </p:grpSpPr>
        <p:sp>
          <p:nvSpPr>
            <p:cNvPr id="3577" name="Google Shape;3577;p56"/>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9" name="Google Shape;3579;p56"/>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56"/>
          <p:cNvSpPr/>
          <p:nvPr/>
        </p:nvSpPr>
        <p:spPr>
          <a:xfrm>
            <a:off x="989554" y="7432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magine 4" descr="Immagine che contiene testo, albero, schermata, aria aperta&#10;&#10;Descrizione generata automaticamente">
            <a:extLst>
              <a:ext uri="{FF2B5EF4-FFF2-40B4-BE49-F238E27FC236}">
                <a16:creationId xmlns:a16="http://schemas.microsoft.com/office/drawing/2014/main" id="{D7DF707C-2E55-1D08-6A4E-7D5CC1DB2EFB}"/>
              </a:ext>
            </a:extLst>
          </p:cNvPr>
          <p:cNvPicPr>
            <a:picLocks noChangeAspect="1"/>
          </p:cNvPicPr>
          <p:nvPr/>
        </p:nvPicPr>
        <p:blipFill>
          <a:blip r:embed="rId3"/>
          <a:stretch>
            <a:fillRect/>
          </a:stretch>
        </p:blipFill>
        <p:spPr>
          <a:xfrm>
            <a:off x="5149344" y="1594758"/>
            <a:ext cx="2651838" cy="1470000"/>
          </a:xfrm>
          <a:prstGeom prst="rect">
            <a:avLst/>
          </a:prstGeom>
        </p:spPr>
      </p:pic>
      <p:grpSp>
        <p:nvGrpSpPr>
          <p:cNvPr id="3591" name="Google Shape;3591;p56"/>
          <p:cNvGrpSpPr/>
          <p:nvPr/>
        </p:nvGrpSpPr>
        <p:grpSpPr>
          <a:xfrm>
            <a:off x="5294764" y="1300755"/>
            <a:ext cx="175882" cy="144409"/>
            <a:chOff x="1212175" y="4412127"/>
            <a:chExt cx="902424" cy="740938"/>
          </a:xfrm>
        </p:grpSpPr>
        <p:sp>
          <p:nvSpPr>
            <p:cNvPr id="3592" name="Google Shape;3592;p56"/>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CasellaDiTesto 5">
            <a:extLst>
              <a:ext uri="{FF2B5EF4-FFF2-40B4-BE49-F238E27FC236}">
                <a16:creationId xmlns:a16="http://schemas.microsoft.com/office/drawing/2014/main" id="{876C7D0B-97DB-18C4-46BC-6BA46D96BDA1}"/>
              </a:ext>
            </a:extLst>
          </p:cNvPr>
          <p:cNvSpPr txBox="1"/>
          <p:nvPr/>
        </p:nvSpPr>
        <p:spPr>
          <a:xfrm>
            <a:off x="4572000" y="2366010"/>
            <a:ext cx="184731" cy="307777"/>
          </a:xfrm>
          <a:prstGeom prst="rect">
            <a:avLst/>
          </a:prstGeom>
          <a:noFill/>
        </p:spPr>
        <p:txBody>
          <a:bodyPr wrap="none" rtlCol="0">
            <a:spAutoFit/>
          </a:bodyPr>
          <a:lstStyle/>
          <a:p>
            <a:endParaRPr lang="it-IT" dirty="0"/>
          </a:p>
        </p:txBody>
      </p:sp>
      <p:grpSp>
        <p:nvGrpSpPr>
          <p:cNvPr id="8" name="Gruppo 7">
            <a:extLst>
              <a:ext uri="{FF2B5EF4-FFF2-40B4-BE49-F238E27FC236}">
                <a16:creationId xmlns:a16="http://schemas.microsoft.com/office/drawing/2014/main" id="{AD3B4FC8-9B8B-8248-35E9-D76D648E51BD}"/>
              </a:ext>
            </a:extLst>
          </p:cNvPr>
          <p:cNvGrpSpPr/>
          <p:nvPr/>
        </p:nvGrpSpPr>
        <p:grpSpPr>
          <a:xfrm>
            <a:off x="4714592" y="2358300"/>
            <a:ext cx="881201" cy="1339866"/>
            <a:chOff x="3677850" y="3470013"/>
            <a:chExt cx="881201" cy="1339866"/>
          </a:xfrm>
        </p:grpSpPr>
        <p:grpSp>
          <p:nvGrpSpPr>
            <p:cNvPr id="3585" name="Google Shape;3585;p56"/>
            <p:cNvGrpSpPr/>
            <p:nvPr/>
          </p:nvGrpSpPr>
          <p:grpSpPr>
            <a:xfrm>
              <a:off x="3677850" y="3470013"/>
              <a:ext cx="881201" cy="1339866"/>
              <a:chOff x="1724136" y="1120426"/>
              <a:chExt cx="1909016" cy="2902655"/>
            </a:xfrm>
          </p:grpSpPr>
          <p:sp>
            <p:nvSpPr>
              <p:cNvPr id="3587" name="Google Shape;3587;p56"/>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a:off x="1724136" y="1120426"/>
                <a:ext cx="1909016"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588" name="Google Shape;3588;p56"/>
            <p:cNvPicPr preferRelativeResize="0"/>
            <p:nvPr/>
          </p:nvPicPr>
          <p:blipFill rotWithShape="1">
            <a:blip r:embed="rId4">
              <a:alphaModFix/>
            </a:blip>
            <a:srcRect l="7338" r="7329"/>
            <a:stretch/>
          </p:blipFill>
          <p:spPr>
            <a:xfrm>
              <a:off x="3772849" y="3607102"/>
              <a:ext cx="691200" cy="914400"/>
            </a:xfrm>
            <a:prstGeom prst="roundRect">
              <a:avLst>
                <a:gd name="adj" fmla="val 0"/>
              </a:avLst>
            </a:prstGeom>
            <a:noFill/>
            <a:ln>
              <a:noFill/>
            </a:ln>
          </p:spPr>
        </p:pic>
      </p:grpSp>
      <p:grpSp>
        <p:nvGrpSpPr>
          <p:cNvPr id="9" name="Gruppo 8">
            <a:extLst>
              <a:ext uri="{FF2B5EF4-FFF2-40B4-BE49-F238E27FC236}">
                <a16:creationId xmlns:a16="http://schemas.microsoft.com/office/drawing/2014/main" id="{98A26888-3ABF-007D-11CA-10FEA142C674}"/>
              </a:ext>
            </a:extLst>
          </p:cNvPr>
          <p:cNvGrpSpPr/>
          <p:nvPr/>
        </p:nvGrpSpPr>
        <p:grpSpPr>
          <a:xfrm>
            <a:off x="7594141" y="2870058"/>
            <a:ext cx="437515" cy="828108"/>
            <a:chOff x="7529137" y="3118634"/>
            <a:chExt cx="437515" cy="828108"/>
          </a:xfrm>
        </p:grpSpPr>
        <p:grpSp>
          <p:nvGrpSpPr>
            <p:cNvPr id="3581" name="Google Shape;3581;p56"/>
            <p:cNvGrpSpPr/>
            <p:nvPr/>
          </p:nvGrpSpPr>
          <p:grpSpPr>
            <a:xfrm>
              <a:off x="7529137" y="3118634"/>
              <a:ext cx="437515" cy="828108"/>
              <a:chOff x="5831933" y="1426049"/>
              <a:chExt cx="1401841" cy="2653341"/>
            </a:xfrm>
          </p:grpSpPr>
          <p:sp>
            <p:nvSpPr>
              <p:cNvPr id="3582" name="Google Shape;3582;p56"/>
              <p:cNvSpPr/>
              <p:nvPr/>
            </p:nvSpPr>
            <p:spPr>
              <a:xfrm>
                <a:off x="5831933" y="1426049"/>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3" name="Google Shape;3583;p56"/>
              <p:cNvSpPr/>
              <p:nvPr/>
            </p:nvSpPr>
            <p:spPr>
              <a:xfrm>
                <a:off x="6434698" y="3711415"/>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4" name="Google Shape;3584;p56"/>
            <p:cNvPicPr preferRelativeResize="0"/>
            <p:nvPr/>
          </p:nvPicPr>
          <p:blipFill rotWithShape="1">
            <a:blip r:embed="rId5">
              <a:alphaModFix/>
            </a:blip>
            <a:srcRect l="9748" r="9748"/>
            <a:stretch/>
          </p:blipFill>
          <p:spPr>
            <a:xfrm>
              <a:off x="7580944" y="3200916"/>
              <a:ext cx="333900" cy="548700"/>
            </a:xfrm>
            <a:prstGeom prst="roundRect">
              <a:avLst>
                <a:gd name="adj" fmla="val 0"/>
              </a:avLst>
            </a:prstGeom>
            <a:noFill/>
            <a:ln>
              <a:noFill/>
            </a:ln>
          </p:spPr>
        </p:pic>
      </p:grpSp>
      <p:sp>
        <p:nvSpPr>
          <p:cNvPr id="3590" name="Google Shape;3590;p56"/>
          <p:cNvSpPr/>
          <p:nvPr/>
        </p:nvSpPr>
        <p:spPr>
          <a:xfrm>
            <a:off x="7591800" y="1755624"/>
            <a:ext cx="791326" cy="212809"/>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3"/>
        <p:cNvGrpSpPr/>
        <p:nvPr/>
      </p:nvGrpSpPr>
      <p:grpSpPr>
        <a:xfrm>
          <a:off x="0" y="0"/>
          <a:ext cx="0" cy="0"/>
          <a:chOff x="0" y="0"/>
          <a:chExt cx="0" cy="0"/>
        </a:xfrm>
      </p:grpSpPr>
      <p:sp>
        <p:nvSpPr>
          <p:cNvPr id="3554" name="Google Shape;3554;p55"/>
          <p:cNvSpPr txBox="1">
            <a:spLocks noGrp="1"/>
          </p:cNvSpPr>
          <p:nvPr>
            <p:ph type="title"/>
          </p:nvPr>
        </p:nvSpPr>
        <p:spPr>
          <a:xfrm>
            <a:off x="1257450" y="1044900"/>
            <a:ext cx="6629100" cy="22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7200" dirty="0"/>
              <a:t>Grazie per l’attenzione!</a:t>
            </a:r>
            <a:endParaRPr sz="7200" dirty="0"/>
          </a:p>
        </p:txBody>
      </p:sp>
      <p:sp>
        <p:nvSpPr>
          <p:cNvPr id="3555" name="Google Shape;3555;p55"/>
          <p:cNvSpPr/>
          <p:nvPr/>
        </p:nvSpPr>
        <p:spPr>
          <a:xfrm>
            <a:off x="543176" y="1667726"/>
            <a:ext cx="596026" cy="190861"/>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5"/>
          <p:cNvGrpSpPr/>
          <p:nvPr/>
        </p:nvGrpSpPr>
        <p:grpSpPr>
          <a:xfrm>
            <a:off x="5232489" y="3645705"/>
            <a:ext cx="175882" cy="144409"/>
            <a:chOff x="1212175" y="4412127"/>
            <a:chExt cx="902424" cy="740938"/>
          </a:xfrm>
        </p:grpSpPr>
        <p:sp>
          <p:nvSpPr>
            <p:cNvPr id="3557" name="Google Shape;3557;p5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55"/>
          <p:cNvGrpSpPr/>
          <p:nvPr/>
        </p:nvGrpSpPr>
        <p:grpSpPr>
          <a:xfrm>
            <a:off x="5993314" y="3685555"/>
            <a:ext cx="175882" cy="144409"/>
            <a:chOff x="1212175" y="4412127"/>
            <a:chExt cx="902424" cy="740938"/>
          </a:xfrm>
        </p:grpSpPr>
        <p:sp>
          <p:nvSpPr>
            <p:cNvPr id="3564" name="Google Shape;3564;p5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04"/>
        <p:cNvGrpSpPr/>
        <p:nvPr/>
      </p:nvGrpSpPr>
      <p:grpSpPr>
        <a:xfrm>
          <a:off x="0" y="0"/>
          <a:ext cx="0" cy="0"/>
          <a:chOff x="0" y="0"/>
          <a:chExt cx="0" cy="0"/>
        </a:xfrm>
      </p:grpSpPr>
      <p:grpSp>
        <p:nvGrpSpPr>
          <p:cNvPr id="3705" name="Google Shape;3705;p58"/>
          <p:cNvGrpSpPr/>
          <p:nvPr/>
        </p:nvGrpSpPr>
        <p:grpSpPr>
          <a:xfrm>
            <a:off x="5727851" y="692457"/>
            <a:ext cx="1888722" cy="3210294"/>
            <a:chOff x="7469750" y="586413"/>
            <a:chExt cx="2336081" cy="3970680"/>
          </a:xfrm>
        </p:grpSpPr>
        <p:sp>
          <p:nvSpPr>
            <p:cNvPr id="3706" name="Google Shape;3706;p58"/>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8"/>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8"/>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8"/>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8"/>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8"/>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8"/>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8"/>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8"/>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8"/>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8"/>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8"/>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8"/>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8"/>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8"/>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8"/>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8"/>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8"/>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8"/>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8"/>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8"/>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8"/>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8"/>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8"/>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8"/>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8"/>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8"/>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8"/>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8"/>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8"/>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8"/>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8"/>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8"/>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8"/>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8"/>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8"/>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8"/>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8"/>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8"/>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8"/>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8"/>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8"/>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8"/>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8"/>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8"/>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8"/>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8"/>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8"/>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8"/>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8"/>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8"/>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8"/>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8"/>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8"/>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8"/>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8"/>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8"/>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8"/>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8"/>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8"/>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8"/>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8"/>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8"/>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8"/>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8"/>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8"/>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8"/>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8"/>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8"/>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8"/>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8"/>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8"/>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8"/>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8"/>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7" name="Google Shape;3807;p58"/>
          <p:cNvSpPr txBox="1">
            <a:spLocks noGrp="1"/>
          </p:cNvSpPr>
          <p:nvPr>
            <p:ph type="subTitle" idx="1"/>
          </p:nvPr>
        </p:nvSpPr>
        <p:spPr>
          <a:xfrm>
            <a:off x="700516" y="1687681"/>
            <a:ext cx="4776900" cy="10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Avez-vous des questions ?</a:t>
            </a:r>
            <a:endParaRPr/>
          </a:p>
          <a:p>
            <a:pPr marL="0" lvl="0" indent="0" algn="l" rtl="0">
              <a:spcBef>
                <a:spcPts val="0"/>
              </a:spcBef>
              <a:spcAft>
                <a:spcPts val="0"/>
              </a:spcAft>
              <a:buNone/>
            </a:pPr>
            <a:r>
              <a:rPr lang="fr"/>
              <a:t>youremail@freepik.com </a:t>
            </a:r>
            <a:endParaRPr/>
          </a:p>
          <a:p>
            <a:pPr marL="0" lvl="0" indent="0" algn="l" rtl="0">
              <a:spcBef>
                <a:spcPts val="0"/>
              </a:spcBef>
              <a:spcAft>
                <a:spcPts val="0"/>
              </a:spcAft>
              <a:buNone/>
            </a:pPr>
            <a:r>
              <a:rPr lang="fr"/>
              <a:t>+91  620 421 838 </a:t>
            </a:r>
            <a:endParaRPr/>
          </a:p>
          <a:p>
            <a:pPr marL="0" lvl="0" indent="0" algn="l" rtl="0">
              <a:spcBef>
                <a:spcPts val="0"/>
              </a:spcBef>
              <a:spcAft>
                <a:spcPts val="0"/>
              </a:spcAft>
              <a:buNone/>
            </a:pPr>
            <a:r>
              <a:rPr lang="fr"/>
              <a:t>yourcompany.com</a:t>
            </a:r>
            <a:endParaRPr/>
          </a:p>
        </p:txBody>
      </p:sp>
      <p:sp>
        <p:nvSpPr>
          <p:cNvPr id="3808" name="Google Shape;3808;p58"/>
          <p:cNvSpPr txBox="1">
            <a:spLocks noGrp="1"/>
          </p:cNvSpPr>
          <p:nvPr>
            <p:ph type="title"/>
          </p:nvPr>
        </p:nvSpPr>
        <p:spPr>
          <a:xfrm>
            <a:off x="700516" y="589150"/>
            <a:ext cx="4773600" cy="10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t>THANKS!</a:t>
            </a:r>
            <a:endParaRPr dirty="0"/>
          </a:p>
        </p:txBody>
      </p:sp>
      <p:sp>
        <p:nvSpPr>
          <p:cNvPr id="3809" name="Google Shape;3809;p58"/>
          <p:cNvSpPr txBox="1"/>
          <p:nvPr/>
        </p:nvSpPr>
        <p:spPr>
          <a:xfrm>
            <a:off x="700525" y="4280150"/>
            <a:ext cx="3962100" cy="2742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fr" sz="1200">
                <a:solidFill>
                  <a:schemeClr val="dk1"/>
                </a:solidFill>
                <a:latin typeface="Hind Siliguri"/>
                <a:ea typeface="Hind Siliguri"/>
                <a:cs typeface="Hind Siliguri"/>
                <a:sym typeface="Hind Siliguri"/>
              </a:rPr>
              <a:t>Veuillez conserver cette diapositive pour l'attribution</a:t>
            </a:r>
            <a:endParaRPr sz="1200">
              <a:solidFill>
                <a:schemeClr val="dk1"/>
              </a:solidFill>
              <a:latin typeface="Hind Siliguri"/>
              <a:ea typeface="Hind Siliguri"/>
              <a:cs typeface="Hind Siliguri"/>
              <a:sym typeface="Hind Siliguri"/>
            </a:endParaRPr>
          </a:p>
        </p:txBody>
      </p:sp>
      <p:grpSp>
        <p:nvGrpSpPr>
          <p:cNvPr id="3810" name="Google Shape;3810;p58"/>
          <p:cNvGrpSpPr/>
          <p:nvPr/>
        </p:nvGrpSpPr>
        <p:grpSpPr>
          <a:xfrm>
            <a:off x="789429" y="2773897"/>
            <a:ext cx="2937793" cy="658379"/>
            <a:chOff x="713229" y="2874522"/>
            <a:chExt cx="2937793" cy="658379"/>
          </a:xfrm>
        </p:grpSpPr>
        <p:grpSp>
          <p:nvGrpSpPr>
            <p:cNvPr id="3811" name="Google Shape;3811;p58"/>
            <p:cNvGrpSpPr/>
            <p:nvPr/>
          </p:nvGrpSpPr>
          <p:grpSpPr>
            <a:xfrm>
              <a:off x="713229" y="2874522"/>
              <a:ext cx="651793" cy="658379"/>
              <a:chOff x="3632410" y="1639189"/>
              <a:chExt cx="909817" cy="914162"/>
            </a:xfrm>
          </p:grpSpPr>
          <p:sp>
            <p:nvSpPr>
              <p:cNvPr id="3812" name="Google Shape;3812;p5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58"/>
            <p:cNvGrpSpPr/>
            <p:nvPr/>
          </p:nvGrpSpPr>
          <p:grpSpPr>
            <a:xfrm>
              <a:off x="1475229" y="2874522"/>
              <a:ext cx="651793" cy="658379"/>
              <a:chOff x="3632410" y="1639189"/>
              <a:chExt cx="909817" cy="914162"/>
            </a:xfrm>
          </p:grpSpPr>
          <p:sp>
            <p:nvSpPr>
              <p:cNvPr id="3815" name="Google Shape;3815;p5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58"/>
            <p:cNvGrpSpPr/>
            <p:nvPr/>
          </p:nvGrpSpPr>
          <p:grpSpPr>
            <a:xfrm>
              <a:off x="2237229" y="2874522"/>
              <a:ext cx="651793" cy="658379"/>
              <a:chOff x="3632410" y="1639189"/>
              <a:chExt cx="909817" cy="914162"/>
            </a:xfrm>
          </p:grpSpPr>
          <p:sp>
            <p:nvSpPr>
              <p:cNvPr id="3818" name="Google Shape;3818;p5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58"/>
            <p:cNvGrpSpPr/>
            <p:nvPr/>
          </p:nvGrpSpPr>
          <p:grpSpPr>
            <a:xfrm>
              <a:off x="2999229" y="2874522"/>
              <a:ext cx="651793" cy="658379"/>
              <a:chOff x="3632410" y="1639189"/>
              <a:chExt cx="909817" cy="914162"/>
            </a:xfrm>
          </p:grpSpPr>
          <p:sp>
            <p:nvSpPr>
              <p:cNvPr id="3821" name="Google Shape;3821;p5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3" name="Google Shape;3823;p58"/>
            <p:cNvSpPr/>
            <p:nvPr/>
          </p:nvSpPr>
          <p:spPr>
            <a:xfrm>
              <a:off x="3219713" y="3082173"/>
              <a:ext cx="210823" cy="243078"/>
            </a:xfrm>
            <a:custGeom>
              <a:avLst/>
              <a:gdLst/>
              <a:ahLst/>
              <a:cxnLst/>
              <a:rect l="l" t="t" r="r" b="b"/>
              <a:pathLst>
                <a:path w="184125" h="209550" extrusionOk="0">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8"/>
            <p:cNvSpPr/>
            <p:nvPr/>
          </p:nvSpPr>
          <p:spPr>
            <a:xfrm>
              <a:off x="1655327" y="3082219"/>
              <a:ext cx="291596" cy="242987"/>
            </a:xfrm>
            <a:custGeom>
              <a:avLst/>
              <a:gdLst/>
              <a:ahLst/>
              <a:cxnLst/>
              <a:rect l="l" t="t" r="r" b="b"/>
              <a:pathLst>
                <a:path w="13277" h="10975" extrusionOk="0">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8"/>
            <p:cNvSpPr/>
            <p:nvPr/>
          </p:nvSpPr>
          <p:spPr>
            <a:xfrm>
              <a:off x="974327" y="3082203"/>
              <a:ext cx="129596" cy="243034"/>
            </a:xfrm>
            <a:custGeom>
              <a:avLst/>
              <a:gdLst/>
              <a:ahLst/>
              <a:cxnLst/>
              <a:rect l="l" t="t" r="r" b="b"/>
              <a:pathLst>
                <a:path w="7106" h="13644" extrusionOk="0">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6" name="Google Shape;3826;p58"/>
            <p:cNvGrpSpPr/>
            <p:nvPr/>
          </p:nvGrpSpPr>
          <p:grpSpPr>
            <a:xfrm>
              <a:off x="2445681" y="3082185"/>
              <a:ext cx="234889" cy="243053"/>
              <a:chOff x="5771908" y="9306389"/>
              <a:chExt cx="601200" cy="631800"/>
            </a:xfrm>
          </p:grpSpPr>
          <p:sp>
            <p:nvSpPr>
              <p:cNvPr id="3827" name="Google Shape;3827;p58"/>
              <p:cNvSpPr/>
              <p:nvPr/>
            </p:nvSpPr>
            <p:spPr>
              <a:xfrm>
                <a:off x="5771908" y="9306389"/>
                <a:ext cx="601200" cy="631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8"/>
              <p:cNvSpPr/>
              <p:nvPr/>
            </p:nvSpPr>
            <p:spPr>
              <a:xfrm>
                <a:off x="5933458" y="9483239"/>
                <a:ext cx="278100" cy="278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6229725" y="9375300"/>
                <a:ext cx="93900" cy="93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30" name="Google Shape;3830;p58"/>
          <p:cNvSpPr/>
          <p:nvPr/>
        </p:nvSpPr>
        <p:spPr>
          <a:xfrm>
            <a:off x="317563" y="963449"/>
            <a:ext cx="791326" cy="212809"/>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1" name="Google Shape;3831;p58"/>
          <p:cNvGrpSpPr/>
          <p:nvPr/>
        </p:nvGrpSpPr>
        <p:grpSpPr>
          <a:xfrm>
            <a:off x="5664814" y="3796405"/>
            <a:ext cx="175882" cy="144409"/>
            <a:chOff x="1212175" y="4412127"/>
            <a:chExt cx="902424" cy="740938"/>
          </a:xfrm>
        </p:grpSpPr>
        <p:sp>
          <p:nvSpPr>
            <p:cNvPr id="3832" name="Google Shape;3832;p58"/>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8"/>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8"/>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8"/>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8"/>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grpSp>
        <p:nvGrpSpPr>
          <p:cNvPr id="3379" name="Google Shape;3379;p51"/>
          <p:cNvGrpSpPr/>
          <p:nvPr/>
        </p:nvGrpSpPr>
        <p:grpSpPr>
          <a:xfrm>
            <a:off x="5016462" y="3072305"/>
            <a:ext cx="603754" cy="609837"/>
            <a:chOff x="3632410" y="1639189"/>
            <a:chExt cx="909817" cy="914162"/>
          </a:xfrm>
        </p:grpSpPr>
        <p:sp>
          <p:nvSpPr>
            <p:cNvPr id="3380" name="Google Shape;3380;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1" name="Google Shape;3381;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382" name="Google Shape;3382;p51"/>
          <p:cNvGrpSpPr/>
          <p:nvPr/>
        </p:nvGrpSpPr>
        <p:grpSpPr>
          <a:xfrm>
            <a:off x="5016462" y="1643880"/>
            <a:ext cx="603754" cy="609837"/>
            <a:chOff x="3632410" y="1639189"/>
            <a:chExt cx="909817" cy="914162"/>
          </a:xfrm>
        </p:grpSpPr>
        <p:sp>
          <p:nvSpPr>
            <p:cNvPr id="3383" name="Google Shape;3383;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4" name="Google Shape;3384;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385" name="Google Shape;3385;p5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 nostri protagonisti …</a:t>
            </a:r>
            <a:endParaRPr dirty="0"/>
          </a:p>
        </p:txBody>
      </p:sp>
      <p:sp>
        <p:nvSpPr>
          <p:cNvPr id="3386" name="Google Shape;3386;p51"/>
          <p:cNvSpPr txBox="1"/>
          <p:nvPr/>
        </p:nvSpPr>
        <p:spPr>
          <a:xfrm>
            <a:off x="720000" y="1372725"/>
            <a:ext cx="4144500" cy="2576700"/>
          </a:xfrm>
          <a:prstGeom prst="rect">
            <a:avLst/>
          </a:prstGeom>
          <a:noFill/>
          <a:ln>
            <a:noFill/>
          </a:ln>
        </p:spPr>
        <p:txBody>
          <a:bodyPr spcFirstLastPara="1" wrap="square" lIns="91425" tIns="91425" rIns="91425" bIns="91425" anchor="ctr" anchorCtr="0">
            <a:noAutofit/>
          </a:bodyPr>
          <a:lstStyle/>
          <a:p>
            <a:pPr algn="l" rtl="0"/>
            <a:r>
              <a:rPr lang="it-IT" sz="1500" dirty="0" err="1">
                <a:solidFill>
                  <a:schemeClr val="dk1"/>
                </a:solidFill>
                <a:latin typeface="Hind Siliguri" panose="02000000000000000000" pitchFamily="2" charset="77"/>
                <a:ea typeface="Hind Siliguri"/>
                <a:cs typeface="Hind Siliguri" panose="02000000000000000000" pitchFamily="2" charset="77"/>
                <a:sym typeface="Hind Siliguri"/>
              </a:rPr>
              <a:t>WoodLot</a:t>
            </a:r>
            <a:r>
              <a:rPr lang="it-IT" sz="1500" dirty="0">
                <a:solidFill>
                  <a:schemeClr val="dk1"/>
                </a:solidFill>
                <a:latin typeface="Hind Siliguri" panose="02000000000000000000" pitchFamily="2" charset="77"/>
                <a:ea typeface="Hind Siliguri"/>
                <a:cs typeface="Hind Siliguri" panose="02000000000000000000" pitchFamily="2" charset="77"/>
                <a:sym typeface="Hind Siliguri"/>
              </a:rPr>
              <a:t> è un e-commerce che permette l’acquisto simbolico di un albero. Il responsabile degli ordini si occuperà di assegnare gli alberi ai contadini. Quindi, lo scopo dell’ agente artificiale sarà quello di semplificare il lavoro del responsabile degli ordini, fornendo la migliore attribuzione di contadini agli alberi.</a:t>
            </a:r>
            <a:endParaRPr sz="1500" dirty="0">
              <a:solidFill>
                <a:schemeClr val="dk1"/>
              </a:solidFill>
              <a:latin typeface="Hind Siliguri" panose="02000000000000000000" pitchFamily="2" charset="77"/>
              <a:ea typeface="Hind Siliguri"/>
              <a:cs typeface="Hind Siliguri" panose="02000000000000000000" pitchFamily="2" charset="77"/>
              <a:sym typeface="Hind Siliguri"/>
            </a:endParaRPr>
          </a:p>
        </p:txBody>
      </p:sp>
      <p:sp>
        <p:nvSpPr>
          <p:cNvPr id="3388" name="Google Shape;3388;p51"/>
          <p:cNvSpPr txBox="1"/>
          <p:nvPr/>
        </p:nvSpPr>
        <p:spPr>
          <a:xfrm>
            <a:off x="5772175" y="1643880"/>
            <a:ext cx="24315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Contadini</a:t>
            </a:r>
            <a:r>
              <a:rPr lang="fr" sz="2400" dirty="0">
                <a:solidFill>
                  <a:schemeClr val="dk1"/>
                </a:solidFill>
                <a:latin typeface="Palanquin Dark"/>
                <a:ea typeface="Palanquin Dark"/>
                <a:cs typeface="Palanquin Dark"/>
                <a:sym typeface="Palanquin Dark"/>
              </a:rPr>
              <a:t> </a:t>
            </a:r>
            <a:endParaRPr sz="2400" dirty="0">
              <a:solidFill>
                <a:schemeClr val="dk1"/>
              </a:solidFill>
              <a:latin typeface="Palanquin Dark"/>
              <a:ea typeface="Palanquin Dark"/>
              <a:cs typeface="Palanquin Dark"/>
              <a:sym typeface="Palanquin Dark"/>
            </a:endParaRPr>
          </a:p>
        </p:txBody>
      </p:sp>
      <p:sp>
        <p:nvSpPr>
          <p:cNvPr id="3389" name="Google Shape;3389;p51"/>
          <p:cNvSpPr txBox="1"/>
          <p:nvPr/>
        </p:nvSpPr>
        <p:spPr>
          <a:xfrm>
            <a:off x="5772175" y="1732892"/>
            <a:ext cx="2433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500" dirty="0">
                <a:solidFill>
                  <a:schemeClr val="dk1"/>
                </a:solidFill>
                <a:latin typeface="Hind Siliguri"/>
                <a:ea typeface="Hind Siliguri"/>
                <a:cs typeface="Hind Siliguri"/>
                <a:sym typeface="Hind Siliguri"/>
              </a:rPr>
              <a:t>Id,  Paese, Penalità</a:t>
            </a:r>
            <a:endParaRPr sz="1500" dirty="0">
              <a:solidFill>
                <a:schemeClr val="dk1"/>
              </a:solidFill>
              <a:latin typeface="Hind Siliguri"/>
              <a:ea typeface="Hind Siliguri"/>
              <a:cs typeface="Hind Siliguri"/>
              <a:sym typeface="Hind Siliguri"/>
            </a:endParaRPr>
          </a:p>
        </p:txBody>
      </p:sp>
      <p:sp>
        <p:nvSpPr>
          <p:cNvPr id="3390" name="Google Shape;3390;p51"/>
          <p:cNvSpPr txBox="1"/>
          <p:nvPr/>
        </p:nvSpPr>
        <p:spPr>
          <a:xfrm>
            <a:off x="5772175" y="3058544"/>
            <a:ext cx="24315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400" dirty="0" err="1">
                <a:solidFill>
                  <a:schemeClr val="dk1"/>
                </a:solidFill>
                <a:latin typeface="Palanquin Dark"/>
                <a:ea typeface="Palanquin Dark"/>
                <a:cs typeface="Palanquin Dark"/>
                <a:sym typeface="Palanquin Dark"/>
              </a:rPr>
              <a:t>Alberi</a:t>
            </a:r>
            <a:endParaRPr sz="2400" dirty="0">
              <a:solidFill>
                <a:schemeClr val="dk1"/>
              </a:solidFill>
              <a:latin typeface="Palanquin Dark"/>
              <a:ea typeface="Palanquin Dark"/>
              <a:cs typeface="Palanquin Dark"/>
              <a:sym typeface="Palanquin Dark"/>
            </a:endParaRPr>
          </a:p>
        </p:txBody>
      </p:sp>
      <p:sp>
        <p:nvSpPr>
          <p:cNvPr id="3391" name="Google Shape;3391;p51"/>
          <p:cNvSpPr txBox="1"/>
          <p:nvPr/>
        </p:nvSpPr>
        <p:spPr>
          <a:xfrm>
            <a:off x="5772175" y="3161304"/>
            <a:ext cx="2433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500" dirty="0">
                <a:solidFill>
                  <a:schemeClr val="dk1"/>
                </a:solidFill>
                <a:latin typeface="Hind Siliguri"/>
                <a:ea typeface="Hind Siliguri"/>
                <a:cs typeface="Hind Siliguri"/>
                <a:sym typeface="Hind Siliguri"/>
              </a:rPr>
              <a:t>Id, Paese</a:t>
            </a:r>
            <a:endParaRPr sz="1500" dirty="0">
              <a:solidFill>
                <a:schemeClr val="dk1"/>
              </a:solidFill>
              <a:latin typeface="Hind Siliguri"/>
              <a:ea typeface="Hind Siliguri"/>
              <a:cs typeface="Hind Siliguri"/>
              <a:sym typeface="Hind Siliguri"/>
            </a:endParaRPr>
          </a:p>
        </p:txBody>
      </p:sp>
      <p:sp>
        <p:nvSpPr>
          <p:cNvPr id="3392" name="Google Shape;3392;p51"/>
          <p:cNvSpPr txBox="1"/>
          <p:nvPr/>
        </p:nvSpPr>
        <p:spPr>
          <a:xfrm>
            <a:off x="5082389" y="1768798"/>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a:solidFill>
                  <a:schemeClr val="dk1"/>
                </a:solidFill>
                <a:latin typeface="Palanquin Dark"/>
                <a:ea typeface="Palanquin Dark"/>
                <a:cs typeface="Palanquin Dark"/>
                <a:sym typeface="Palanquin Dark"/>
              </a:rPr>
              <a:t>1</a:t>
            </a:r>
            <a:endParaRPr sz="2400">
              <a:solidFill>
                <a:schemeClr val="dk1"/>
              </a:solidFill>
              <a:latin typeface="Palanquin Dark"/>
              <a:ea typeface="Palanquin Dark"/>
              <a:cs typeface="Palanquin Dark"/>
              <a:sym typeface="Palanquin Dark"/>
            </a:endParaRPr>
          </a:p>
        </p:txBody>
      </p:sp>
      <p:sp>
        <p:nvSpPr>
          <p:cNvPr id="3393" name="Google Shape;3393;p51"/>
          <p:cNvSpPr txBox="1"/>
          <p:nvPr/>
        </p:nvSpPr>
        <p:spPr>
          <a:xfrm>
            <a:off x="5082389" y="3197223"/>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a:solidFill>
                  <a:schemeClr val="dk1"/>
                </a:solidFill>
                <a:latin typeface="Palanquin Dark"/>
                <a:ea typeface="Palanquin Dark"/>
                <a:cs typeface="Palanquin Dark"/>
                <a:sym typeface="Palanquin Dark"/>
              </a:rPr>
              <a:t>2</a:t>
            </a:r>
            <a:endParaRPr sz="2400">
              <a:solidFill>
                <a:schemeClr val="dk1"/>
              </a:solidFill>
              <a:latin typeface="Palanquin Dark"/>
              <a:ea typeface="Palanquin Dark"/>
              <a:cs typeface="Palanquin Dark"/>
              <a:sym typeface="Palanquin Dark"/>
            </a:endParaRPr>
          </a:p>
        </p:txBody>
      </p:sp>
    </p:spTree>
    <p:extLst>
      <p:ext uri="{BB962C8B-B14F-4D97-AF65-F5344CB8AC3E}">
        <p14:creationId xmlns:p14="http://schemas.microsoft.com/office/powerpoint/2010/main" val="1110703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36"/>
          <p:cNvSpPr txBox="1">
            <a:spLocks noGrp="1"/>
          </p:cNvSpPr>
          <p:nvPr>
            <p:ph type="subTitle" idx="4"/>
          </p:nvPr>
        </p:nvSpPr>
        <p:spPr>
          <a:xfrm>
            <a:off x="2965455" y="2667675"/>
            <a:ext cx="4275300" cy="54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tutti gli alberi devono essere assegnati</a:t>
            </a:r>
            <a:endParaRPr dirty="0"/>
          </a:p>
        </p:txBody>
      </p:sp>
      <p:sp>
        <p:nvSpPr>
          <p:cNvPr id="2352" name="Google Shape;2352;p3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 Vincoli del problema</a:t>
            </a:r>
            <a:endParaRPr dirty="0"/>
          </a:p>
        </p:txBody>
      </p:sp>
      <p:sp>
        <p:nvSpPr>
          <p:cNvPr id="2353" name="Google Shape;2353;p36"/>
          <p:cNvSpPr txBox="1">
            <a:spLocks noGrp="1"/>
          </p:cNvSpPr>
          <p:nvPr>
            <p:ph type="subTitle" idx="1"/>
          </p:nvPr>
        </p:nvSpPr>
        <p:spPr>
          <a:xfrm>
            <a:off x="2965455" y="1188825"/>
            <a:ext cx="4275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Contadini compatibili</a:t>
            </a:r>
            <a:endParaRPr dirty="0"/>
          </a:p>
        </p:txBody>
      </p:sp>
      <p:sp>
        <p:nvSpPr>
          <p:cNvPr id="2354" name="Google Shape;2354;p36"/>
          <p:cNvSpPr txBox="1">
            <a:spLocks noGrp="1"/>
          </p:cNvSpPr>
          <p:nvPr>
            <p:ph type="subTitle" idx="2"/>
          </p:nvPr>
        </p:nvSpPr>
        <p:spPr>
          <a:xfrm>
            <a:off x="2965455" y="1560300"/>
            <a:ext cx="4275300" cy="54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i contadini si devono trovare nel luogo adatto alla crescita dell'albero</a:t>
            </a:r>
            <a:endParaRPr dirty="0"/>
          </a:p>
        </p:txBody>
      </p:sp>
      <p:sp>
        <p:nvSpPr>
          <p:cNvPr id="2355" name="Google Shape;2355;p36"/>
          <p:cNvSpPr txBox="1">
            <a:spLocks noGrp="1"/>
          </p:cNvSpPr>
          <p:nvPr>
            <p:ph type="subTitle" idx="3"/>
          </p:nvPr>
        </p:nvSpPr>
        <p:spPr>
          <a:xfrm>
            <a:off x="2965455" y="2296200"/>
            <a:ext cx="4275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Nessun cliente scontento</a:t>
            </a:r>
            <a:endParaRPr dirty="0"/>
          </a:p>
        </p:txBody>
      </p:sp>
      <p:sp>
        <p:nvSpPr>
          <p:cNvPr id="2356" name="Google Shape;2356;p36"/>
          <p:cNvSpPr txBox="1">
            <a:spLocks noGrp="1"/>
          </p:cNvSpPr>
          <p:nvPr>
            <p:ph type="subTitle" idx="5"/>
          </p:nvPr>
        </p:nvSpPr>
        <p:spPr>
          <a:xfrm>
            <a:off x="2965455" y="3403574"/>
            <a:ext cx="4275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err="1"/>
              <a:t>Distribuzione</a:t>
            </a:r>
            <a:r>
              <a:rPr lang="fr" dirty="0"/>
              <a:t> </a:t>
            </a:r>
            <a:r>
              <a:rPr lang="fr" dirty="0" err="1"/>
              <a:t>equa</a:t>
            </a:r>
            <a:r>
              <a:rPr lang="fr" dirty="0"/>
              <a:t> </a:t>
            </a:r>
            <a:endParaRPr dirty="0"/>
          </a:p>
        </p:txBody>
      </p:sp>
      <p:sp>
        <p:nvSpPr>
          <p:cNvPr id="2357" name="Google Shape;2357;p36"/>
          <p:cNvSpPr txBox="1">
            <a:spLocks noGrp="1"/>
          </p:cNvSpPr>
          <p:nvPr>
            <p:ph type="subTitle" idx="6"/>
          </p:nvPr>
        </p:nvSpPr>
        <p:spPr>
          <a:xfrm>
            <a:off x="2965455" y="3775050"/>
            <a:ext cx="4275300" cy="54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t>Assegnamo</a:t>
            </a:r>
            <a:r>
              <a:rPr lang="it-IT" dirty="0"/>
              <a:t> al più 4 alberi ai contadini in base a penalità crescente</a:t>
            </a:r>
          </a:p>
        </p:txBody>
      </p:sp>
      <p:grpSp>
        <p:nvGrpSpPr>
          <p:cNvPr id="2358" name="Google Shape;2358;p36"/>
          <p:cNvGrpSpPr/>
          <p:nvPr/>
        </p:nvGrpSpPr>
        <p:grpSpPr>
          <a:xfrm>
            <a:off x="1903245" y="1192352"/>
            <a:ext cx="909817" cy="914162"/>
            <a:chOff x="3632410" y="1639189"/>
            <a:chExt cx="909817" cy="914162"/>
          </a:xfrm>
        </p:grpSpPr>
        <p:sp>
          <p:nvSpPr>
            <p:cNvPr id="2359" name="Google Shape;2359;p36"/>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6"/>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36"/>
          <p:cNvGrpSpPr/>
          <p:nvPr/>
        </p:nvGrpSpPr>
        <p:grpSpPr>
          <a:xfrm>
            <a:off x="1903245" y="2297327"/>
            <a:ext cx="909817" cy="914162"/>
            <a:chOff x="3632410" y="1639189"/>
            <a:chExt cx="909817" cy="914162"/>
          </a:xfrm>
        </p:grpSpPr>
        <p:sp>
          <p:nvSpPr>
            <p:cNvPr id="2362" name="Google Shape;2362;p36"/>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6"/>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36"/>
          <p:cNvGrpSpPr/>
          <p:nvPr/>
        </p:nvGrpSpPr>
        <p:grpSpPr>
          <a:xfrm>
            <a:off x="1903245" y="3402227"/>
            <a:ext cx="909817" cy="914162"/>
            <a:chOff x="3632410" y="1639189"/>
            <a:chExt cx="909817" cy="914162"/>
          </a:xfrm>
        </p:grpSpPr>
        <p:sp>
          <p:nvSpPr>
            <p:cNvPr id="2365" name="Google Shape;2365;p36"/>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36"/>
          <p:cNvGrpSpPr/>
          <p:nvPr/>
        </p:nvGrpSpPr>
        <p:grpSpPr>
          <a:xfrm>
            <a:off x="2234114" y="1419029"/>
            <a:ext cx="248080" cy="460807"/>
            <a:chOff x="3333826" y="3248067"/>
            <a:chExt cx="228687" cy="425217"/>
          </a:xfrm>
        </p:grpSpPr>
        <p:sp>
          <p:nvSpPr>
            <p:cNvPr id="2368" name="Google Shape;2368;p36"/>
            <p:cNvSpPr/>
            <p:nvPr/>
          </p:nvSpPr>
          <p:spPr>
            <a:xfrm>
              <a:off x="3333826" y="3248067"/>
              <a:ext cx="228687" cy="274783"/>
            </a:xfrm>
            <a:custGeom>
              <a:avLst/>
              <a:gdLst/>
              <a:ahLst/>
              <a:cxnLst/>
              <a:rect l="l" t="t" r="r" b="b"/>
              <a:pathLst>
                <a:path w="9074" h="10903" extrusionOk="0">
                  <a:moveTo>
                    <a:pt x="4537" y="0"/>
                  </a:moveTo>
                  <a:lnTo>
                    <a:pt x="4378" y="27"/>
                  </a:lnTo>
                  <a:lnTo>
                    <a:pt x="4325" y="53"/>
                  </a:lnTo>
                  <a:lnTo>
                    <a:pt x="4245" y="106"/>
                  </a:lnTo>
                  <a:lnTo>
                    <a:pt x="3741" y="637"/>
                  </a:lnTo>
                  <a:lnTo>
                    <a:pt x="3635" y="769"/>
                  </a:lnTo>
                  <a:lnTo>
                    <a:pt x="3555" y="929"/>
                  </a:lnTo>
                  <a:lnTo>
                    <a:pt x="3502" y="1088"/>
                  </a:lnTo>
                  <a:lnTo>
                    <a:pt x="3476" y="1247"/>
                  </a:lnTo>
                  <a:lnTo>
                    <a:pt x="3476" y="1380"/>
                  </a:lnTo>
                  <a:lnTo>
                    <a:pt x="3423" y="1512"/>
                  </a:lnTo>
                  <a:lnTo>
                    <a:pt x="3370" y="1618"/>
                  </a:lnTo>
                  <a:lnTo>
                    <a:pt x="3290" y="1724"/>
                  </a:lnTo>
                  <a:lnTo>
                    <a:pt x="3131" y="1884"/>
                  </a:lnTo>
                  <a:lnTo>
                    <a:pt x="2998" y="2016"/>
                  </a:lnTo>
                  <a:lnTo>
                    <a:pt x="2919" y="2175"/>
                  </a:lnTo>
                  <a:lnTo>
                    <a:pt x="2866" y="2361"/>
                  </a:lnTo>
                  <a:lnTo>
                    <a:pt x="2866" y="2547"/>
                  </a:lnTo>
                  <a:lnTo>
                    <a:pt x="2839" y="2653"/>
                  </a:lnTo>
                  <a:lnTo>
                    <a:pt x="2760" y="2759"/>
                  </a:lnTo>
                  <a:lnTo>
                    <a:pt x="2654" y="2812"/>
                  </a:lnTo>
                  <a:lnTo>
                    <a:pt x="2547" y="2839"/>
                  </a:lnTo>
                  <a:lnTo>
                    <a:pt x="2468" y="2839"/>
                  </a:lnTo>
                  <a:lnTo>
                    <a:pt x="2335" y="2865"/>
                  </a:lnTo>
                  <a:lnTo>
                    <a:pt x="2229" y="2892"/>
                  </a:lnTo>
                  <a:lnTo>
                    <a:pt x="2123" y="2945"/>
                  </a:lnTo>
                  <a:lnTo>
                    <a:pt x="2043" y="3024"/>
                  </a:lnTo>
                  <a:lnTo>
                    <a:pt x="1964" y="3130"/>
                  </a:lnTo>
                  <a:lnTo>
                    <a:pt x="1911" y="3210"/>
                  </a:lnTo>
                  <a:lnTo>
                    <a:pt x="1858" y="3343"/>
                  </a:lnTo>
                  <a:lnTo>
                    <a:pt x="1858" y="3449"/>
                  </a:lnTo>
                  <a:lnTo>
                    <a:pt x="1858" y="3475"/>
                  </a:lnTo>
                  <a:lnTo>
                    <a:pt x="1831" y="3528"/>
                  </a:lnTo>
                  <a:lnTo>
                    <a:pt x="1805" y="3608"/>
                  </a:lnTo>
                  <a:lnTo>
                    <a:pt x="1699" y="3714"/>
                  </a:lnTo>
                  <a:lnTo>
                    <a:pt x="1619" y="3820"/>
                  </a:lnTo>
                  <a:lnTo>
                    <a:pt x="1566" y="3953"/>
                  </a:lnTo>
                  <a:lnTo>
                    <a:pt x="1513" y="4085"/>
                  </a:lnTo>
                  <a:lnTo>
                    <a:pt x="1486" y="4218"/>
                  </a:lnTo>
                  <a:lnTo>
                    <a:pt x="1486" y="4351"/>
                  </a:lnTo>
                  <a:lnTo>
                    <a:pt x="1486" y="4483"/>
                  </a:lnTo>
                  <a:lnTo>
                    <a:pt x="1513" y="4616"/>
                  </a:lnTo>
                  <a:lnTo>
                    <a:pt x="1566" y="4802"/>
                  </a:lnTo>
                  <a:lnTo>
                    <a:pt x="1592" y="4881"/>
                  </a:lnTo>
                  <a:lnTo>
                    <a:pt x="1566" y="4961"/>
                  </a:lnTo>
                  <a:lnTo>
                    <a:pt x="1539" y="5040"/>
                  </a:lnTo>
                  <a:lnTo>
                    <a:pt x="1486" y="5093"/>
                  </a:lnTo>
                  <a:lnTo>
                    <a:pt x="1433" y="5146"/>
                  </a:lnTo>
                  <a:lnTo>
                    <a:pt x="1354" y="5253"/>
                  </a:lnTo>
                  <a:lnTo>
                    <a:pt x="1301" y="5359"/>
                  </a:lnTo>
                  <a:lnTo>
                    <a:pt x="1274" y="5465"/>
                  </a:lnTo>
                  <a:lnTo>
                    <a:pt x="1248" y="5597"/>
                  </a:lnTo>
                  <a:lnTo>
                    <a:pt x="1274" y="5703"/>
                  </a:lnTo>
                  <a:lnTo>
                    <a:pt x="1301" y="5810"/>
                  </a:lnTo>
                  <a:lnTo>
                    <a:pt x="1354" y="5942"/>
                  </a:lnTo>
                  <a:lnTo>
                    <a:pt x="1433" y="6022"/>
                  </a:lnTo>
                  <a:lnTo>
                    <a:pt x="1592" y="6181"/>
                  </a:lnTo>
                  <a:lnTo>
                    <a:pt x="1645" y="6234"/>
                  </a:lnTo>
                  <a:lnTo>
                    <a:pt x="1672" y="6314"/>
                  </a:lnTo>
                  <a:lnTo>
                    <a:pt x="1672" y="6393"/>
                  </a:lnTo>
                  <a:lnTo>
                    <a:pt x="1645" y="6446"/>
                  </a:lnTo>
                  <a:lnTo>
                    <a:pt x="1619" y="6499"/>
                  </a:lnTo>
                  <a:lnTo>
                    <a:pt x="1566" y="6552"/>
                  </a:lnTo>
                  <a:lnTo>
                    <a:pt x="1486" y="6579"/>
                  </a:lnTo>
                  <a:lnTo>
                    <a:pt x="1433" y="6605"/>
                  </a:lnTo>
                  <a:lnTo>
                    <a:pt x="1168" y="6605"/>
                  </a:lnTo>
                  <a:lnTo>
                    <a:pt x="1062" y="6632"/>
                  </a:lnTo>
                  <a:lnTo>
                    <a:pt x="956" y="6685"/>
                  </a:lnTo>
                  <a:lnTo>
                    <a:pt x="850" y="6765"/>
                  </a:lnTo>
                  <a:lnTo>
                    <a:pt x="797" y="6871"/>
                  </a:lnTo>
                  <a:lnTo>
                    <a:pt x="717" y="6977"/>
                  </a:lnTo>
                  <a:lnTo>
                    <a:pt x="691" y="7083"/>
                  </a:lnTo>
                  <a:lnTo>
                    <a:pt x="691" y="7215"/>
                  </a:lnTo>
                  <a:lnTo>
                    <a:pt x="691" y="7401"/>
                  </a:lnTo>
                  <a:lnTo>
                    <a:pt x="664" y="7507"/>
                  </a:lnTo>
                  <a:lnTo>
                    <a:pt x="637" y="7587"/>
                  </a:lnTo>
                  <a:lnTo>
                    <a:pt x="584" y="7693"/>
                  </a:lnTo>
                  <a:lnTo>
                    <a:pt x="531" y="7773"/>
                  </a:lnTo>
                  <a:lnTo>
                    <a:pt x="293" y="8011"/>
                  </a:lnTo>
                  <a:lnTo>
                    <a:pt x="160" y="8170"/>
                  </a:lnTo>
                  <a:lnTo>
                    <a:pt x="80" y="8330"/>
                  </a:lnTo>
                  <a:lnTo>
                    <a:pt x="27" y="8489"/>
                  </a:lnTo>
                  <a:lnTo>
                    <a:pt x="1" y="8674"/>
                  </a:lnTo>
                  <a:lnTo>
                    <a:pt x="27" y="8860"/>
                  </a:lnTo>
                  <a:lnTo>
                    <a:pt x="80" y="9046"/>
                  </a:lnTo>
                  <a:lnTo>
                    <a:pt x="160" y="9205"/>
                  </a:lnTo>
                  <a:lnTo>
                    <a:pt x="293" y="9364"/>
                  </a:lnTo>
                  <a:lnTo>
                    <a:pt x="531" y="9603"/>
                  </a:lnTo>
                  <a:lnTo>
                    <a:pt x="611" y="9709"/>
                  </a:lnTo>
                  <a:lnTo>
                    <a:pt x="637" y="9842"/>
                  </a:lnTo>
                  <a:lnTo>
                    <a:pt x="637" y="10001"/>
                  </a:lnTo>
                  <a:lnTo>
                    <a:pt x="691" y="10160"/>
                  </a:lnTo>
                  <a:lnTo>
                    <a:pt x="770" y="10293"/>
                  </a:lnTo>
                  <a:lnTo>
                    <a:pt x="850" y="10399"/>
                  </a:lnTo>
                  <a:lnTo>
                    <a:pt x="903" y="10452"/>
                  </a:lnTo>
                  <a:lnTo>
                    <a:pt x="1088" y="10584"/>
                  </a:lnTo>
                  <a:lnTo>
                    <a:pt x="1274" y="10691"/>
                  </a:lnTo>
                  <a:lnTo>
                    <a:pt x="1486" y="10770"/>
                  </a:lnTo>
                  <a:lnTo>
                    <a:pt x="1725" y="10797"/>
                  </a:lnTo>
                  <a:lnTo>
                    <a:pt x="2149" y="10797"/>
                  </a:lnTo>
                  <a:lnTo>
                    <a:pt x="2388" y="10770"/>
                  </a:lnTo>
                  <a:lnTo>
                    <a:pt x="2600" y="10691"/>
                  </a:lnTo>
                  <a:lnTo>
                    <a:pt x="2786" y="10584"/>
                  </a:lnTo>
                  <a:lnTo>
                    <a:pt x="2972" y="10452"/>
                  </a:lnTo>
                  <a:lnTo>
                    <a:pt x="2998" y="10425"/>
                  </a:lnTo>
                  <a:lnTo>
                    <a:pt x="3104" y="10425"/>
                  </a:lnTo>
                  <a:lnTo>
                    <a:pt x="3131" y="10452"/>
                  </a:lnTo>
                  <a:lnTo>
                    <a:pt x="3317" y="10611"/>
                  </a:lnTo>
                  <a:lnTo>
                    <a:pt x="3502" y="10744"/>
                  </a:lnTo>
                  <a:lnTo>
                    <a:pt x="3715" y="10823"/>
                  </a:lnTo>
                  <a:lnTo>
                    <a:pt x="3953" y="10903"/>
                  </a:lnTo>
                  <a:lnTo>
                    <a:pt x="5200" y="10876"/>
                  </a:lnTo>
                  <a:lnTo>
                    <a:pt x="5412" y="10797"/>
                  </a:lnTo>
                  <a:lnTo>
                    <a:pt x="5598" y="10717"/>
                  </a:lnTo>
                  <a:lnTo>
                    <a:pt x="5784" y="10584"/>
                  </a:lnTo>
                  <a:lnTo>
                    <a:pt x="5943" y="10452"/>
                  </a:lnTo>
                  <a:lnTo>
                    <a:pt x="5996" y="10425"/>
                  </a:lnTo>
                  <a:lnTo>
                    <a:pt x="6076" y="10425"/>
                  </a:lnTo>
                  <a:lnTo>
                    <a:pt x="6102" y="10452"/>
                  </a:lnTo>
                  <a:lnTo>
                    <a:pt x="6288" y="10584"/>
                  </a:lnTo>
                  <a:lnTo>
                    <a:pt x="6473" y="10691"/>
                  </a:lnTo>
                  <a:lnTo>
                    <a:pt x="6686" y="10770"/>
                  </a:lnTo>
                  <a:lnTo>
                    <a:pt x="6924" y="10797"/>
                  </a:lnTo>
                  <a:lnTo>
                    <a:pt x="7349" y="10797"/>
                  </a:lnTo>
                  <a:lnTo>
                    <a:pt x="7588" y="10770"/>
                  </a:lnTo>
                  <a:lnTo>
                    <a:pt x="7800" y="10691"/>
                  </a:lnTo>
                  <a:lnTo>
                    <a:pt x="7985" y="10584"/>
                  </a:lnTo>
                  <a:lnTo>
                    <a:pt x="8171" y="10452"/>
                  </a:lnTo>
                  <a:lnTo>
                    <a:pt x="8224" y="10399"/>
                  </a:lnTo>
                  <a:lnTo>
                    <a:pt x="8304" y="10293"/>
                  </a:lnTo>
                  <a:lnTo>
                    <a:pt x="8383" y="10160"/>
                  </a:lnTo>
                  <a:lnTo>
                    <a:pt x="8436" y="10001"/>
                  </a:lnTo>
                  <a:lnTo>
                    <a:pt x="8436" y="9842"/>
                  </a:lnTo>
                  <a:lnTo>
                    <a:pt x="8463" y="9709"/>
                  </a:lnTo>
                  <a:lnTo>
                    <a:pt x="8543" y="9603"/>
                  </a:lnTo>
                  <a:lnTo>
                    <a:pt x="8808" y="9364"/>
                  </a:lnTo>
                  <a:lnTo>
                    <a:pt x="8914" y="9205"/>
                  </a:lnTo>
                  <a:lnTo>
                    <a:pt x="8993" y="9046"/>
                  </a:lnTo>
                  <a:lnTo>
                    <a:pt x="9047" y="8860"/>
                  </a:lnTo>
                  <a:lnTo>
                    <a:pt x="9073" y="8674"/>
                  </a:lnTo>
                  <a:lnTo>
                    <a:pt x="9047" y="8489"/>
                  </a:lnTo>
                  <a:lnTo>
                    <a:pt x="8993" y="8330"/>
                  </a:lnTo>
                  <a:lnTo>
                    <a:pt x="8914" y="8170"/>
                  </a:lnTo>
                  <a:lnTo>
                    <a:pt x="8808" y="8011"/>
                  </a:lnTo>
                  <a:lnTo>
                    <a:pt x="8543" y="7773"/>
                  </a:lnTo>
                  <a:lnTo>
                    <a:pt x="8489" y="7693"/>
                  </a:lnTo>
                  <a:lnTo>
                    <a:pt x="8436" y="7587"/>
                  </a:lnTo>
                  <a:lnTo>
                    <a:pt x="8410" y="7507"/>
                  </a:lnTo>
                  <a:lnTo>
                    <a:pt x="8383" y="7401"/>
                  </a:lnTo>
                  <a:lnTo>
                    <a:pt x="8383" y="7215"/>
                  </a:lnTo>
                  <a:lnTo>
                    <a:pt x="8383" y="7083"/>
                  </a:lnTo>
                  <a:lnTo>
                    <a:pt x="8357" y="6977"/>
                  </a:lnTo>
                  <a:lnTo>
                    <a:pt x="8304" y="6871"/>
                  </a:lnTo>
                  <a:lnTo>
                    <a:pt x="8224" y="6765"/>
                  </a:lnTo>
                  <a:lnTo>
                    <a:pt x="8118" y="6685"/>
                  </a:lnTo>
                  <a:lnTo>
                    <a:pt x="8012" y="6632"/>
                  </a:lnTo>
                  <a:lnTo>
                    <a:pt x="7906" y="6605"/>
                  </a:lnTo>
                  <a:lnTo>
                    <a:pt x="7667" y="6605"/>
                  </a:lnTo>
                  <a:lnTo>
                    <a:pt x="7588" y="6579"/>
                  </a:lnTo>
                  <a:lnTo>
                    <a:pt x="7508" y="6552"/>
                  </a:lnTo>
                  <a:lnTo>
                    <a:pt x="7455" y="6499"/>
                  </a:lnTo>
                  <a:lnTo>
                    <a:pt x="7428" y="6446"/>
                  </a:lnTo>
                  <a:lnTo>
                    <a:pt x="7428" y="6393"/>
                  </a:lnTo>
                  <a:lnTo>
                    <a:pt x="7428" y="6314"/>
                  </a:lnTo>
                  <a:lnTo>
                    <a:pt x="7428" y="6234"/>
                  </a:lnTo>
                  <a:lnTo>
                    <a:pt x="7481" y="6181"/>
                  </a:lnTo>
                  <a:lnTo>
                    <a:pt x="7641" y="6022"/>
                  </a:lnTo>
                  <a:lnTo>
                    <a:pt x="7720" y="5942"/>
                  </a:lnTo>
                  <a:lnTo>
                    <a:pt x="7773" y="5810"/>
                  </a:lnTo>
                  <a:lnTo>
                    <a:pt x="7800" y="5703"/>
                  </a:lnTo>
                  <a:lnTo>
                    <a:pt x="7826" y="5597"/>
                  </a:lnTo>
                  <a:lnTo>
                    <a:pt x="7800" y="5465"/>
                  </a:lnTo>
                  <a:lnTo>
                    <a:pt x="7773" y="5359"/>
                  </a:lnTo>
                  <a:lnTo>
                    <a:pt x="7720" y="5253"/>
                  </a:lnTo>
                  <a:lnTo>
                    <a:pt x="7641" y="5146"/>
                  </a:lnTo>
                  <a:lnTo>
                    <a:pt x="7588" y="5093"/>
                  </a:lnTo>
                  <a:lnTo>
                    <a:pt x="7534" y="5040"/>
                  </a:lnTo>
                  <a:lnTo>
                    <a:pt x="7508" y="4961"/>
                  </a:lnTo>
                  <a:lnTo>
                    <a:pt x="7508" y="4881"/>
                  </a:lnTo>
                  <a:lnTo>
                    <a:pt x="7508" y="4802"/>
                  </a:lnTo>
                  <a:lnTo>
                    <a:pt x="7561" y="4616"/>
                  </a:lnTo>
                  <a:lnTo>
                    <a:pt x="7588" y="4483"/>
                  </a:lnTo>
                  <a:lnTo>
                    <a:pt x="7588" y="4351"/>
                  </a:lnTo>
                  <a:lnTo>
                    <a:pt x="7588" y="4218"/>
                  </a:lnTo>
                  <a:lnTo>
                    <a:pt x="7561" y="4085"/>
                  </a:lnTo>
                  <a:lnTo>
                    <a:pt x="7508" y="3953"/>
                  </a:lnTo>
                  <a:lnTo>
                    <a:pt x="7455" y="3820"/>
                  </a:lnTo>
                  <a:lnTo>
                    <a:pt x="7375" y="3714"/>
                  </a:lnTo>
                  <a:lnTo>
                    <a:pt x="7296" y="3608"/>
                  </a:lnTo>
                  <a:lnTo>
                    <a:pt x="7243" y="3528"/>
                  </a:lnTo>
                  <a:lnTo>
                    <a:pt x="7216" y="3475"/>
                  </a:lnTo>
                  <a:lnTo>
                    <a:pt x="7216" y="3343"/>
                  </a:lnTo>
                  <a:lnTo>
                    <a:pt x="7163" y="3236"/>
                  </a:lnTo>
                  <a:lnTo>
                    <a:pt x="7110" y="3130"/>
                  </a:lnTo>
                  <a:lnTo>
                    <a:pt x="7057" y="3024"/>
                  </a:lnTo>
                  <a:lnTo>
                    <a:pt x="6951" y="2945"/>
                  </a:lnTo>
                  <a:lnTo>
                    <a:pt x="6845" y="2892"/>
                  </a:lnTo>
                  <a:lnTo>
                    <a:pt x="6739" y="2865"/>
                  </a:lnTo>
                  <a:lnTo>
                    <a:pt x="6606" y="2839"/>
                  </a:lnTo>
                  <a:lnTo>
                    <a:pt x="6526" y="2839"/>
                  </a:lnTo>
                  <a:lnTo>
                    <a:pt x="6420" y="2812"/>
                  </a:lnTo>
                  <a:lnTo>
                    <a:pt x="6314" y="2759"/>
                  </a:lnTo>
                  <a:lnTo>
                    <a:pt x="6235" y="2653"/>
                  </a:lnTo>
                  <a:lnTo>
                    <a:pt x="6235" y="2547"/>
                  </a:lnTo>
                  <a:lnTo>
                    <a:pt x="6208" y="2361"/>
                  </a:lnTo>
                  <a:lnTo>
                    <a:pt x="6155" y="2175"/>
                  </a:lnTo>
                  <a:lnTo>
                    <a:pt x="6076" y="2016"/>
                  </a:lnTo>
                  <a:lnTo>
                    <a:pt x="5943" y="1884"/>
                  </a:lnTo>
                  <a:lnTo>
                    <a:pt x="5784" y="1724"/>
                  </a:lnTo>
                  <a:lnTo>
                    <a:pt x="5704" y="1618"/>
                  </a:lnTo>
                  <a:lnTo>
                    <a:pt x="5651" y="1512"/>
                  </a:lnTo>
                  <a:lnTo>
                    <a:pt x="5598" y="1380"/>
                  </a:lnTo>
                  <a:lnTo>
                    <a:pt x="5598" y="1247"/>
                  </a:lnTo>
                  <a:lnTo>
                    <a:pt x="5571" y="1088"/>
                  </a:lnTo>
                  <a:lnTo>
                    <a:pt x="5518" y="929"/>
                  </a:lnTo>
                  <a:lnTo>
                    <a:pt x="5439" y="769"/>
                  </a:lnTo>
                  <a:lnTo>
                    <a:pt x="5333" y="637"/>
                  </a:lnTo>
                  <a:lnTo>
                    <a:pt x="4829" y="106"/>
                  </a:lnTo>
                  <a:lnTo>
                    <a:pt x="4749" y="53"/>
                  </a:lnTo>
                  <a:lnTo>
                    <a:pt x="4696" y="27"/>
                  </a:lnTo>
                  <a:lnTo>
                    <a:pt x="45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6"/>
            <p:cNvSpPr/>
            <p:nvPr/>
          </p:nvSpPr>
          <p:spPr>
            <a:xfrm>
              <a:off x="3350536" y="3493413"/>
              <a:ext cx="88284" cy="29437"/>
            </a:xfrm>
            <a:custGeom>
              <a:avLst/>
              <a:gdLst/>
              <a:ahLst/>
              <a:cxnLst/>
              <a:rect l="l" t="t" r="r" b="b"/>
              <a:pathLst>
                <a:path w="3503" h="1168" extrusionOk="0">
                  <a:moveTo>
                    <a:pt x="1036" y="1"/>
                  </a:moveTo>
                  <a:lnTo>
                    <a:pt x="982" y="27"/>
                  </a:lnTo>
                  <a:lnTo>
                    <a:pt x="956" y="54"/>
                  </a:lnTo>
                  <a:lnTo>
                    <a:pt x="770" y="186"/>
                  </a:lnTo>
                  <a:lnTo>
                    <a:pt x="585" y="292"/>
                  </a:lnTo>
                  <a:lnTo>
                    <a:pt x="372" y="345"/>
                  </a:lnTo>
                  <a:lnTo>
                    <a:pt x="134" y="372"/>
                  </a:lnTo>
                  <a:lnTo>
                    <a:pt x="1" y="372"/>
                  </a:lnTo>
                  <a:lnTo>
                    <a:pt x="81" y="531"/>
                  </a:lnTo>
                  <a:lnTo>
                    <a:pt x="187" y="664"/>
                  </a:lnTo>
                  <a:lnTo>
                    <a:pt x="240" y="717"/>
                  </a:lnTo>
                  <a:lnTo>
                    <a:pt x="425" y="849"/>
                  </a:lnTo>
                  <a:lnTo>
                    <a:pt x="611" y="956"/>
                  </a:lnTo>
                  <a:lnTo>
                    <a:pt x="823" y="1035"/>
                  </a:lnTo>
                  <a:lnTo>
                    <a:pt x="1062" y="1062"/>
                  </a:lnTo>
                  <a:lnTo>
                    <a:pt x="1486" y="1062"/>
                  </a:lnTo>
                  <a:lnTo>
                    <a:pt x="1725" y="1035"/>
                  </a:lnTo>
                  <a:lnTo>
                    <a:pt x="1937" y="956"/>
                  </a:lnTo>
                  <a:lnTo>
                    <a:pt x="2123" y="849"/>
                  </a:lnTo>
                  <a:lnTo>
                    <a:pt x="2309" y="717"/>
                  </a:lnTo>
                  <a:lnTo>
                    <a:pt x="2335" y="690"/>
                  </a:lnTo>
                  <a:lnTo>
                    <a:pt x="2441" y="690"/>
                  </a:lnTo>
                  <a:lnTo>
                    <a:pt x="2468" y="717"/>
                  </a:lnTo>
                  <a:lnTo>
                    <a:pt x="2654" y="876"/>
                  </a:lnTo>
                  <a:lnTo>
                    <a:pt x="2839" y="1009"/>
                  </a:lnTo>
                  <a:lnTo>
                    <a:pt x="3052" y="1088"/>
                  </a:lnTo>
                  <a:lnTo>
                    <a:pt x="3290" y="1168"/>
                  </a:lnTo>
                  <a:lnTo>
                    <a:pt x="3503" y="876"/>
                  </a:lnTo>
                  <a:lnTo>
                    <a:pt x="3317" y="398"/>
                  </a:lnTo>
                  <a:lnTo>
                    <a:pt x="3025" y="478"/>
                  </a:lnTo>
                  <a:lnTo>
                    <a:pt x="2733" y="505"/>
                  </a:lnTo>
                  <a:lnTo>
                    <a:pt x="2415" y="505"/>
                  </a:lnTo>
                  <a:lnTo>
                    <a:pt x="2123" y="478"/>
                  </a:lnTo>
                  <a:lnTo>
                    <a:pt x="1831" y="425"/>
                  </a:lnTo>
                  <a:lnTo>
                    <a:pt x="1540" y="319"/>
                  </a:lnTo>
                  <a:lnTo>
                    <a:pt x="1301" y="213"/>
                  </a:lnTo>
                  <a:lnTo>
                    <a:pt x="1115" y="54"/>
                  </a:lnTo>
                  <a:lnTo>
                    <a:pt x="1062" y="27"/>
                  </a:lnTo>
                  <a:lnTo>
                    <a:pt x="10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3438795" y="3248067"/>
              <a:ext cx="123719" cy="274128"/>
            </a:xfrm>
            <a:custGeom>
              <a:avLst/>
              <a:gdLst/>
              <a:ahLst/>
              <a:cxnLst/>
              <a:rect l="l" t="t" r="r" b="b"/>
              <a:pathLst>
                <a:path w="4909" h="10877" extrusionOk="0">
                  <a:moveTo>
                    <a:pt x="372" y="0"/>
                  </a:moveTo>
                  <a:lnTo>
                    <a:pt x="213" y="27"/>
                  </a:lnTo>
                  <a:lnTo>
                    <a:pt x="160" y="53"/>
                  </a:lnTo>
                  <a:lnTo>
                    <a:pt x="80" y="106"/>
                  </a:lnTo>
                  <a:lnTo>
                    <a:pt x="1" y="212"/>
                  </a:lnTo>
                  <a:lnTo>
                    <a:pt x="54" y="398"/>
                  </a:lnTo>
                  <a:lnTo>
                    <a:pt x="80" y="584"/>
                  </a:lnTo>
                  <a:lnTo>
                    <a:pt x="80" y="716"/>
                  </a:lnTo>
                  <a:lnTo>
                    <a:pt x="133" y="823"/>
                  </a:lnTo>
                  <a:lnTo>
                    <a:pt x="186" y="955"/>
                  </a:lnTo>
                  <a:lnTo>
                    <a:pt x="266" y="1035"/>
                  </a:lnTo>
                  <a:lnTo>
                    <a:pt x="425" y="1194"/>
                  </a:lnTo>
                  <a:lnTo>
                    <a:pt x="558" y="1353"/>
                  </a:lnTo>
                  <a:lnTo>
                    <a:pt x="637" y="1512"/>
                  </a:lnTo>
                  <a:lnTo>
                    <a:pt x="690" y="1671"/>
                  </a:lnTo>
                  <a:lnTo>
                    <a:pt x="690" y="1857"/>
                  </a:lnTo>
                  <a:lnTo>
                    <a:pt x="717" y="1990"/>
                  </a:lnTo>
                  <a:lnTo>
                    <a:pt x="796" y="2069"/>
                  </a:lnTo>
                  <a:lnTo>
                    <a:pt x="902" y="2149"/>
                  </a:lnTo>
                  <a:lnTo>
                    <a:pt x="1009" y="2175"/>
                  </a:lnTo>
                  <a:lnTo>
                    <a:pt x="1221" y="2175"/>
                  </a:lnTo>
                  <a:lnTo>
                    <a:pt x="1327" y="2228"/>
                  </a:lnTo>
                  <a:lnTo>
                    <a:pt x="1433" y="2281"/>
                  </a:lnTo>
                  <a:lnTo>
                    <a:pt x="1513" y="2361"/>
                  </a:lnTo>
                  <a:lnTo>
                    <a:pt x="1592" y="2441"/>
                  </a:lnTo>
                  <a:lnTo>
                    <a:pt x="1645" y="2547"/>
                  </a:lnTo>
                  <a:lnTo>
                    <a:pt x="1698" y="2653"/>
                  </a:lnTo>
                  <a:lnTo>
                    <a:pt x="1698" y="2786"/>
                  </a:lnTo>
                  <a:lnTo>
                    <a:pt x="1725" y="2865"/>
                  </a:lnTo>
                  <a:lnTo>
                    <a:pt x="1751" y="2918"/>
                  </a:lnTo>
                  <a:lnTo>
                    <a:pt x="1778" y="2918"/>
                  </a:lnTo>
                  <a:lnTo>
                    <a:pt x="1857" y="3024"/>
                  </a:lnTo>
                  <a:lnTo>
                    <a:pt x="1937" y="3157"/>
                  </a:lnTo>
                  <a:lnTo>
                    <a:pt x="1990" y="3263"/>
                  </a:lnTo>
                  <a:lnTo>
                    <a:pt x="2043" y="3396"/>
                  </a:lnTo>
                  <a:lnTo>
                    <a:pt x="2070" y="3528"/>
                  </a:lnTo>
                  <a:lnTo>
                    <a:pt x="2070" y="3661"/>
                  </a:lnTo>
                  <a:lnTo>
                    <a:pt x="2070" y="3794"/>
                  </a:lnTo>
                  <a:lnTo>
                    <a:pt x="2043" y="3953"/>
                  </a:lnTo>
                  <a:lnTo>
                    <a:pt x="1990" y="4138"/>
                  </a:lnTo>
                  <a:lnTo>
                    <a:pt x="1964" y="4218"/>
                  </a:lnTo>
                  <a:lnTo>
                    <a:pt x="1990" y="4271"/>
                  </a:lnTo>
                  <a:lnTo>
                    <a:pt x="2017" y="4351"/>
                  </a:lnTo>
                  <a:lnTo>
                    <a:pt x="2043" y="4404"/>
                  </a:lnTo>
                  <a:lnTo>
                    <a:pt x="2123" y="4483"/>
                  </a:lnTo>
                  <a:lnTo>
                    <a:pt x="2202" y="4563"/>
                  </a:lnTo>
                  <a:lnTo>
                    <a:pt x="2255" y="4669"/>
                  </a:lnTo>
                  <a:lnTo>
                    <a:pt x="2282" y="4802"/>
                  </a:lnTo>
                  <a:lnTo>
                    <a:pt x="2308" y="4908"/>
                  </a:lnTo>
                  <a:lnTo>
                    <a:pt x="2282" y="5040"/>
                  </a:lnTo>
                  <a:lnTo>
                    <a:pt x="2255" y="5146"/>
                  </a:lnTo>
                  <a:lnTo>
                    <a:pt x="2202" y="5253"/>
                  </a:lnTo>
                  <a:lnTo>
                    <a:pt x="2123" y="5359"/>
                  </a:lnTo>
                  <a:lnTo>
                    <a:pt x="1964" y="5518"/>
                  </a:lnTo>
                  <a:lnTo>
                    <a:pt x="1911" y="5571"/>
                  </a:lnTo>
                  <a:lnTo>
                    <a:pt x="1884" y="5624"/>
                  </a:lnTo>
                  <a:lnTo>
                    <a:pt x="1884" y="5703"/>
                  </a:lnTo>
                  <a:lnTo>
                    <a:pt x="1911" y="5757"/>
                  </a:lnTo>
                  <a:lnTo>
                    <a:pt x="1937" y="5836"/>
                  </a:lnTo>
                  <a:lnTo>
                    <a:pt x="1990" y="5863"/>
                  </a:lnTo>
                  <a:lnTo>
                    <a:pt x="2070" y="5916"/>
                  </a:lnTo>
                  <a:lnTo>
                    <a:pt x="2388" y="5916"/>
                  </a:lnTo>
                  <a:lnTo>
                    <a:pt x="2494" y="5969"/>
                  </a:lnTo>
                  <a:lnTo>
                    <a:pt x="2600" y="6022"/>
                  </a:lnTo>
                  <a:lnTo>
                    <a:pt x="2706" y="6101"/>
                  </a:lnTo>
                  <a:lnTo>
                    <a:pt x="2759" y="6181"/>
                  </a:lnTo>
                  <a:lnTo>
                    <a:pt x="2812" y="6287"/>
                  </a:lnTo>
                  <a:lnTo>
                    <a:pt x="2865" y="6393"/>
                  </a:lnTo>
                  <a:lnTo>
                    <a:pt x="2865" y="6526"/>
                  </a:lnTo>
                  <a:lnTo>
                    <a:pt x="2865" y="6711"/>
                  </a:lnTo>
                  <a:lnTo>
                    <a:pt x="2892" y="6818"/>
                  </a:lnTo>
                  <a:lnTo>
                    <a:pt x="2919" y="6924"/>
                  </a:lnTo>
                  <a:lnTo>
                    <a:pt x="2972" y="7003"/>
                  </a:lnTo>
                  <a:lnTo>
                    <a:pt x="3025" y="7083"/>
                  </a:lnTo>
                  <a:lnTo>
                    <a:pt x="3263" y="7348"/>
                  </a:lnTo>
                  <a:lnTo>
                    <a:pt x="3396" y="7481"/>
                  </a:lnTo>
                  <a:lnTo>
                    <a:pt x="3476" y="7640"/>
                  </a:lnTo>
                  <a:lnTo>
                    <a:pt x="3529" y="7826"/>
                  </a:lnTo>
                  <a:lnTo>
                    <a:pt x="3555" y="8011"/>
                  </a:lnTo>
                  <a:lnTo>
                    <a:pt x="3529" y="8197"/>
                  </a:lnTo>
                  <a:lnTo>
                    <a:pt x="3476" y="8356"/>
                  </a:lnTo>
                  <a:lnTo>
                    <a:pt x="3396" y="8542"/>
                  </a:lnTo>
                  <a:lnTo>
                    <a:pt x="3263" y="8674"/>
                  </a:lnTo>
                  <a:lnTo>
                    <a:pt x="3025" y="8913"/>
                  </a:lnTo>
                  <a:lnTo>
                    <a:pt x="2945" y="9046"/>
                  </a:lnTo>
                  <a:lnTo>
                    <a:pt x="2919" y="9178"/>
                  </a:lnTo>
                  <a:lnTo>
                    <a:pt x="2919" y="9311"/>
                  </a:lnTo>
                  <a:lnTo>
                    <a:pt x="2865" y="9470"/>
                  </a:lnTo>
                  <a:lnTo>
                    <a:pt x="2786" y="9603"/>
                  </a:lnTo>
                  <a:lnTo>
                    <a:pt x="2680" y="9736"/>
                  </a:lnTo>
                  <a:lnTo>
                    <a:pt x="2653" y="9789"/>
                  </a:lnTo>
                  <a:lnTo>
                    <a:pt x="2468" y="9921"/>
                  </a:lnTo>
                  <a:lnTo>
                    <a:pt x="2282" y="10027"/>
                  </a:lnTo>
                  <a:lnTo>
                    <a:pt x="2070" y="10080"/>
                  </a:lnTo>
                  <a:lnTo>
                    <a:pt x="1831" y="10107"/>
                  </a:lnTo>
                  <a:lnTo>
                    <a:pt x="1380" y="10107"/>
                  </a:lnTo>
                  <a:lnTo>
                    <a:pt x="1194" y="10080"/>
                  </a:lnTo>
                  <a:lnTo>
                    <a:pt x="1009" y="10054"/>
                  </a:lnTo>
                  <a:lnTo>
                    <a:pt x="717" y="10478"/>
                  </a:lnTo>
                  <a:lnTo>
                    <a:pt x="1035" y="10876"/>
                  </a:lnTo>
                  <a:lnTo>
                    <a:pt x="1247" y="10797"/>
                  </a:lnTo>
                  <a:lnTo>
                    <a:pt x="1433" y="10717"/>
                  </a:lnTo>
                  <a:lnTo>
                    <a:pt x="1619" y="10584"/>
                  </a:lnTo>
                  <a:lnTo>
                    <a:pt x="1778" y="10452"/>
                  </a:lnTo>
                  <a:lnTo>
                    <a:pt x="1831" y="10425"/>
                  </a:lnTo>
                  <a:lnTo>
                    <a:pt x="1911" y="10425"/>
                  </a:lnTo>
                  <a:lnTo>
                    <a:pt x="1937" y="10452"/>
                  </a:lnTo>
                  <a:lnTo>
                    <a:pt x="2123" y="10584"/>
                  </a:lnTo>
                  <a:lnTo>
                    <a:pt x="2308" y="10691"/>
                  </a:lnTo>
                  <a:lnTo>
                    <a:pt x="2521" y="10770"/>
                  </a:lnTo>
                  <a:lnTo>
                    <a:pt x="2759" y="10797"/>
                  </a:lnTo>
                  <a:lnTo>
                    <a:pt x="3184" y="10797"/>
                  </a:lnTo>
                  <a:lnTo>
                    <a:pt x="3423" y="10770"/>
                  </a:lnTo>
                  <a:lnTo>
                    <a:pt x="3635" y="10691"/>
                  </a:lnTo>
                  <a:lnTo>
                    <a:pt x="3820" y="10584"/>
                  </a:lnTo>
                  <a:lnTo>
                    <a:pt x="4006" y="10452"/>
                  </a:lnTo>
                  <a:lnTo>
                    <a:pt x="4059" y="10399"/>
                  </a:lnTo>
                  <a:lnTo>
                    <a:pt x="4139" y="10293"/>
                  </a:lnTo>
                  <a:lnTo>
                    <a:pt x="4218" y="10160"/>
                  </a:lnTo>
                  <a:lnTo>
                    <a:pt x="4271" y="10001"/>
                  </a:lnTo>
                  <a:lnTo>
                    <a:pt x="4271" y="9842"/>
                  </a:lnTo>
                  <a:lnTo>
                    <a:pt x="4298" y="9709"/>
                  </a:lnTo>
                  <a:lnTo>
                    <a:pt x="4378" y="9603"/>
                  </a:lnTo>
                  <a:lnTo>
                    <a:pt x="4643" y="9364"/>
                  </a:lnTo>
                  <a:lnTo>
                    <a:pt x="4749" y="9205"/>
                  </a:lnTo>
                  <a:lnTo>
                    <a:pt x="4828" y="9046"/>
                  </a:lnTo>
                  <a:lnTo>
                    <a:pt x="4882" y="8860"/>
                  </a:lnTo>
                  <a:lnTo>
                    <a:pt x="4908" y="8674"/>
                  </a:lnTo>
                  <a:lnTo>
                    <a:pt x="4882" y="8489"/>
                  </a:lnTo>
                  <a:lnTo>
                    <a:pt x="4828" y="8330"/>
                  </a:lnTo>
                  <a:lnTo>
                    <a:pt x="4749" y="8170"/>
                  </a:lnTo>
                  <a:lnTo>
                    <a:pt x="4643" y="8011"/>
                  </a:lnTo>
                  <a:lnTo>
                    <a:pt x="4378" y="7773"/>
                  </a:lnTo>
                  <a:lnTo>
                    <a:pt x="4324" y="7693"/>
                  </a:lnTo>
                  <a:lnTo>
                    <a:pt x="4271" y="7587"/>
                  </a:lnTo>
                  <a:lnTo>
                    <a:pt x="4245" y="7507"/>
                  </a:lnTo>
                  <a:lnTo>
                    <a:pt x="4218" y="7401"/>
                  </a:lnTo>
                  <a:lnTo>
                    <a:pt x="4218" y="7215"/>
                  </a:lnTo>
                  <a:lnTo>
                    <a:pt x="4218" y="7083"/>
                  </a:lnTo>
                  <a:lnTo>
                    <a:pt x="4192" y="6977"/>
                  </a:lnTo>
                  <a:lnTo>
                    <a:pt x="4139" y="6871"/>
                  </a:lnTo>
                  <a:lnTo>
                    <a:pt x="4059" y="6765"/>
                  </a:lnTo>
                  <a:lnTo>
                    <a:pt x="3953" y="6685"/>
                  </a:lnTo>
                  <a:lnTo>
                    <a:pt x="3847" y="6632"/>
                  </a:lnTo>
                  <a:lnTo>
                    <a:pt x="3741" y="6605"/>
                  </a:lnTo>
                  <a:lnTo>
                    <a:pt x="3502" y="6605"/>
                  </a:lnTo>
                  <a:lnTo>
                    <a:pt x="3423" y="6579"/>
                  </a:lnTo>
                  <a:lnTo>
                    <a:pt x="3343" y="6552"/>
                  </a:lnTo>
                  <a:lnTo>
                    <a:pt x="3290" y="6499"/>
                  </a:lnTo>
                  <a:lnTo>
                    <a:pt x="3263" y="6446"/>
                  </a:lnTo>
                  <a:lnTo>
                    <a:pt x="3263" y="6393"/>
                  </a:lnTo>
                  <a:lnTo>
                    <a:pt x="3263" y="6314"/>
                  </a:lnTo>
                  <a:lnTo>
                    <a:pt x="3263" y="6234"/>
                  </a:lnTo>
                  <a:lnTo>
                    <a:pt x="3316" y="6181"/>
                  </a:lnTo>
                  <a:lnTo>
                    <a:pt x="3476" y="6022"/>
                  </a:lnTo>
                  <a:lnTo>
                    <a:pt x="3555" y="5942"/>
                  </a:lnTo>
                  <a:lnTo>
                    <a:pt x="3608" y="5810"/>
                  </a:lnTo>
                  <a:lnTo>
                    <a:pt x="3635" y="5703"/>
                  </a:lnTo>
                  <a:lnTo>
                    <a:pt x="3661" y="5597"/>
                  </a:lnTo>
                  <a:lnTo>
                    <a:pt x="3635" y="5465"/>
                  </a:lnTo>
                  <a:lnTo>
                    <a:pt x="3608" y="5359"/>
                  </a:lnTo>
                  <a:lnTo>
                    <a:pt x="3555" y="5253"/>
                  </a:lnTo>
                  <a:lnTo>
                    <a:pt x="3476" y="5146"/>
                  </a:lnTo>
                  <a:lnTo>
                    <a:pt x="3423" y="5093"/>
                  </a:lnTo>
                  <a:lnTo>
                    <a:pt x="3369" y="5040"/>
                  </a:lnTo>
                  <a:lnTo>
                    <a:pt x="3343" y="4961"/>
                  </a:lnTo>
                  <a:lnTo>
                    <a:pt x="3343" y="4881"/>
                  </a:lnTo>
                  <a:lnTo>
                    <a:pt x="3343" y="4802"/>
                  </a:lnTo>
                  <a:lnTo>
                    <a:pt x="3396" y="4616"/>
                  </a:lnTo>
                  <a:lnTo>
                    <a:pt x="3423" y="4483"/>
                  </a:lnTo>
                  <a:lnTo>
                    <a:pt x="3423" y="4351"/>
                  </a:lnTo>
                  <a:lnTo>
                    <a:pt x="3423" y="4218"/>
                  </a:lnTo>
                  <a:lnTo>
                    <a:pt x="3396" y="4085"/>
                  </a:lnTo>
                  <a:lnTo>
                    <a:pt x="3343" y="3953"/>
                  </a:lnTo>
                  <a:lnTo>
                    <a:pt x="3290" y="3820"/>
                  </a:lnTo>
                  <a:lnTo>
                    <a:pt x="3210" y="3714"/>
                  </a:lnTo>
                  <a:lnTo>
                    <a:pt x="3131" y="3608"/>
                  </a:lnTo>
                  <a:lnTo>
                    <a:pt x="3078" y="3528"/>
                  </a:lnTo>
                  <a:lnTo>
                    <a:pt x="3051" y="3475"/>
                  </a:lnTo>
                  <a:lnTo>
                    <a:pt x="3051" y="3343"/>
                  </a:lnTo>
                  <a:lnTo>
                    <a:pt x="2998" y="3236"/>
                  </a:lnTo>
                  <a:lnTo>
                    <a:pt x="2945" y="3130"/>
                  </a:lnTo>
                  <a:lnTo>
                    <a:pt x="2892" y="3024"/>
                  </a:lnTo>
                  <a:lnTo>
                    <a:pt x="2786" y="2945"/>
                  </a:lnTo>
                  <a:lnTo>
                    <a:pt x="2680" y="2892"/>
                  </a:lnTo>
                  <a:lnTo>
                    <a:pt x="2574" y="2865"/>
                  </a:lnTo>
                  <a:lnTo>
                    <a:pt x="2441" y="2839"/>
                  </a:lnTo>
                  <a:lnTo>
                    <a:pt x="2361" y="2839"/>
                  </a:lnTo>
                  <a:lnTo>
                    <a:pt x="2255" y="2812"/>
                  </a:lnTo>
                  <a:lnTo>
                    <a:pt x="2149" y="2759"/>
                  </a:lnTo>
                  <a:lnTo>
                    <a:pt x="2070" y="2653"/>
                  </a:lnTo>
                  <a:lnTo>
                    <a:pt x="2070" y="2547"/>
                  </a:lnTo>
                  <a:lnTo>
                    <a:pt x="2043" y="2361"/>
                  </a:lnTo>
                  <a:lnTo>
                    <a:pt x="1990" y="2175"/>
                  </a:lnTo>
                  <a:lnTo>
                    <a:pt x="1911" y="2016"/>
                  </a:lnTo>
                  <a:lnTo>
                    <a:pt x="1778" y="1884"/>
                  </a:lnTo>
                  <a:lnTo>
                    <a:pt x="1619" y="1724"/>
                  </a:lnTo>
                  <a:lnTo>
                    <a:pt x="1539" y="1618"/>
                  </a:lnTo>
                  <a:lnTo>
                    <a:pt x="1486" y="1512"/>
                  </a:lnTo>
                  <a:lnTo>
                    <a:pt x="1433" y="1380"/>
                  </a:lnTo>
                  <a:lnTo>
                    <a:pt x="1433" y="1247"/>
                  </a:lnTo>
                  <a:lnTo>
                    <a:pt x="1406" y="1088"/>
                  </a:lnTo>
                  <a:lnTo>
                    <a:pt x="1353" y="929"/>
                  </a:lnTo>
                  <a:lnTo>
                    <a:pt x="1274" y="769"/>
                  </a:lnTo>
                  <a:lnTo>
                    <a:pt x="1168" y="637"/>
                  </a:lnTo>
                  <a:lnTo>
                    <a:pt x="664" y="106"/>
                  </a:lnTo>
                  <a:lnTo>
                    <a:pt x="584" y="53"/>
                  </a:lnTo>
                  <a:lnTo>
                    <a:pt x="531" y="27"/>
                  </a:lnTo>
                  <a:lnTo>
                    <a:pt x="3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6"/>
            <p:cNvSpPr/>
            <p:nvPr/>
          </p:nvSpPr>
          <p:spPr>
            <a:xfrm>
              <a:off x="3446809" y="3426551"/>
              <a:ext cx="74247" cy="74247"/>
            </a:xfrm>
            <a:custGeom>
              <a:avLst/>
              <a:gdLst/>
              <a:ahLst/>
              <a:cxnLst/>
              <a:rect l="l" t="t" r="r" b="b"/>
              <a:pathLst>
                <a:path w="2946" h="2946" extrusionOk="0">
                  <a:moveTo>
                    <a:pt x="2574" y="1"/>
                  </a:moveTo>
                  <a:lnTo>
                    <a:pt x="2494" y="80"/>
                  </a:lnTo>
                  <a:lnTo>
                    <a:pt x="2150" y="425"/>
                  </a:lnTo>
                  <a:lnTo>
                    <a:pt x="2150" y="266"/>
                  </a:lnTo>
                  <a:lnTo>
                    <a:pt x="2123" y="187"/>
                  </a:lnTo>
                  <a:lnTo>
                    <a:pt x="2070" y="107"/>
                  </a:lnTo>
                  <a:lnTo>
                    <a:pt x="1990" y="54"/>
                  </a:lnTo>
                  <a:lnTo>
                    <a:pt x="1884" y="27"/>
                  </a:lnTo>
                  <a:lnTo>
                    <a:pt x="1805" y="54"/>
                  </a:lnTo>
                  <a:lnTo>
                    <a:pt x="1699" y="107"/>
                  </a:lnTo>
                  <a:lnTo>
                    <a:pt x="1646" y="187"/>
                  </a:lnTo>
                  <a:lnTo>
                    <a:pt x="1646" y="266"/>
                  </a:lnTo>
                  <a:lnTo>
                    <a:pt x="1646" y="929"/>
                  </a:lnTo>
                  <a:lnTo>
                    <a:pt x="54" y="2494"/>
                  </a:lnTo>
                  <a:lnTo>
                    <a:pt x="1" y="2574"/>
                  </a:lnTo>
                  <a:lnTo>
                    <a:pt x="1" y="2680"/>
                  </a:lnTo>
                  <a:lnTo>
                    <a:pt x="1" y="2786"/>
                  </a:lnTo>
                  <a:lnTo>
                    <a:pt x="54" y="2866"/>
                  </a:lnTo>
                  <a:lnTo>
                    <a:pt x="160" y="2919"/>
                  </a:lnTo>
                  <a:lnTo>
                    <a:pt x="240" y="2945"/>
                  </a:lnTo>
                  <a:lnTo>
                    <a:pt x="346" y="2919"/>
                  </a:lnTo>
                  <a:lnTo>
                    <a:pt x="425" y="2866"/>
                  </a:lnTo>
                  <a:lnTo>
                    <a:pt x="1566" y="1725"/>
                  </a:lnTo>
                  <a:lnTo>
                    <a:pt x="2176" y="1725"/>
                  </a:lnTo>
                  <a:lnTo>
                    <a:pt x="2282" y="1699"/>
                  </a:lnTo>
                  <a:lnTo>
                    <a:pt x="2362" y="1646"/>
                  </a:lnTo>
                  <a:lnTo>
                    <a:pt x="2415" y="1566"/>
                  </a:lnTo>
                  <a:lnTo>
                    <a:pt x="2441" y="1460"/>
                  </a:lnTo>
                  <a:lnTo>
                    <a:pt x="2415" y="1380"/>
                  </a:lnTo>
                  <a:lnTo>
                    <a:pt x="2362" y="1301"/>
                  </a:lnTo>
                  <a:lnTo>
                    <a:pt x="2282" y="1248"/>
                  </a:lnTo>
                  <a:lnTo>
                    <a:pt x="2176" y="1221"/>
                  </a:lnTo>
                  <a:lnTo>
                    <a:pt x="2070" y="1221"/>
                  </a:lnTo>
                  <a:lnTo>
                    <a:pt x="2866" y="425"/>
                  </a:lnTo>
                  <a:lnTo>
                    <a:pt x="2919" y="346"/>
                  </a:lnTo>
                  <a:lnTo>
                    <a:pt x="2945" y="240"/>
                  </a:lnTo>
                  <a:lnTo>
                    <a:pt x="2919" y="160"/>
                  </a:lnTo>
                  <a:lnTo>
                    <a:pt x="2866" y="80"/>
                  </a:lnTo>
                  <a:lnTo>
                    <a:pt x="27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6"/>
            <p:cNvSpPr/>
            <p:nvPr/>
          </p:nvSpPr>
          <p:spPr>
            <a:xfrm>
              <a:off x="3375965" y="3439253"/>
              <a:ext cx="76238" cy="76238"/>
            </a:xfrm>
            <a:custGeom>
              <a:avLst/>
              <a:gdLst/>
              <a:ahLst/>
              <a:cxnLst/>
              <a:rect l="l" t="t" r="r" b="b"/>
              <a:pathLst>
                <a:path w="3025" h="3025" extrusionOk="0">
                  <a:moveTo>
                    <a:pt x="928" y="1"/>
                  </a:moveTo>
                  <a:lnTo>
                    <a:pt x="822" y="27"/>
                  </a:lnTo>
                  <a:lnTo>
                    <a:pt x="743" y="80"/>
                  </a:lnTo>
                  <a:lnTo>
                    <a:pt x="690" y="160"/>
                  </a:lnTo>
                  <a:lnTo>
                    <a:pt x="663" y="266"/>
                  </a:lnTo>
                  <a:lnTo>
                    <a:pt x="663" y="346"/>
                  </a:lnTo>
                  <a:lnTo>
                    <a:pt x="531" y="187"/>
                  </a:lnTo>
                  <a:lnTo>
                    <a:pt x="424" y="134"/>
                  </a:lnTo>
                  <a:lnTo>
                    <a:pt x="345" y="107"/>
                  </a:lnTo>
                  <a:lnTo>
                    <a:pt x="239" y="134"/>
                  </a:lnTo>
                  <a:lnTo>
                    <a:pt x="159" y="187"/>
                  </a:lnTo>
                  <a:lnTo>
                    <a:pt x="106" y="266"/>
                  </a:lnTo>
                  <a:lnTo>
                    <a:pt x="80" y="372"/>
                  </a:lnTo>
                  <a:lnTo>
                    <a:pt x="106" y="452"/>
                  </a:lnTo>
                  <a:lnTo>
                    <a:pt x="159" y="531"/>
                  </a:lnTo>
                  <a:lnTo>
                    <a:pt x="716" y="1088"/>
                  </a:lnTo>
                  <a:lnTo>
                    <a:pt x="239" y="1088"/>
                  </a:lnTo>
                  <a:lnTo>
                    <a:pt x="159" y="1115"/>
                  </a:lnTo>
                  <a:lnTo>
                    <a:pt x="80" y="1168"/>
                  </a:lnTo>
                  <a:lnTo>
                    <a:pt x="0" y="1248"/>
                  </a:lnTo>
                  <a:lnTo>
                    <a:pt x="0" y="1354"/>
                  </a:lnTo>
                  <a:lnTo>
                    <a:pt x="0" y="1460"/>
                  </a:lnTo>
                  <a:lnTo>
                    <a:pt x="80" y="1539"/>
                  </a:lnTo>
                  <a:lnTo>
                    <a:pt x="159" y="1592"/>
                  </a:lnTo>
                  <a:lnTo>
                    <a:pt x="239" y="1619"/>
                  </a:lnTo>
                  <a:lnTo>
                    <a:pt x="1220" y="1619"/>
                  </a:lnTo>
                  <a:lnTo>
                    <a:pt x="2573" y="2972"/>
                  </a:lnTo>
                  <a:lnTo>
                    <a:pt x="2653" y="3025"/>
                  </a:lnTo>
                  <a:lnTo>
                    <a:pt x="2865" y="3025"/>
                  </a:lnTo>
                  <a:lnTo>
                    <a:pt x="2945" y="2972"/>
                  </a:lnTo>
                  <a:lnTo>
                    <a:pt x="2998" y="2866"/>
                  </a:lnTo>
                  <a:lnTo>
                    <a:pt x="3024" y="2786"/>
                  </a:lnTo>
                  <a:lnTo>
                    <a:pt x="2998" y="2680"/>
                  </a:lnTo>
                  <a:lnTo>
                    <a:pt x="2945" y="2601"/>
                  </a:lnTo>
                  <a:lnTo>
                    <a:pt x="1167" y="850"/>
                  </a:lnTo>
                  <a:lnTo>
                    <a:pt x="1167" y="266"/>
                  </a:lnTo>
                  <a:lnTo>
                    <a:pt x="1167" y="160"/>
                  </a:lnTo>
                  <a:lnTo>
                    <a:pt x="1114" y="80"/>
                  </a:lnTo>
                  <a:lnTo>
                    <a:pt x="1035" y="27"/>
                  </a:lnTo>
                  <a:lnTo>
                    <a:pt x="9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6"/>
            <p:cNvSpPr/>
            <p:nvPr/>
          </p:nvSpPr>
          <p:spPr>
            <a:xfrm>
              <a:off x="3396001" y="3374407"/>
              <a:ext cx="57537" cy="57537"/>
            </a:xfrm>
            <a:custGeom>
              <a:avLst/>
              <a:gdLst/>
              <a:ahLst/>
              <a:cxnLst/>
              <a:rect l="l" t="t" r="r" b="b"/>
              <a:pathLst>
                <a:path w="2283" h="2283" extrusionOk="0">
                  <a:moveTo>
                    <a:pt x="266" y="1"/>
                  </a:moveTo>
                  <a:lnTo>
                    <a:pt x="160" y="27"/>
                  </a:lnTo>
                  <a:lnTo>
                    <a:pt x="80" y="80"/>
                  </a:lnTo>
                  <a:lnTo>
                    <a:pt x="27" y="160"/>
                  </a:lnTo>
                  <a:lnTo>
                    <a:pt x="1" y="266"/>
                  </a:lnTo>
                  <a:lnTo>
                    <a:pt x="27" y="372"/>
                  </a:lnTo>
                  <a:lnTo>
                    <a:pt x="80" y="452"/>
                  </a:lnTo>
                  <a:lnTo>
                    <a:pt x="293" y="664"/>
                  </a:lnTo>
                  <a:lnTo>
                    <a:pt x="187" y="690"/>
                  </a:lnTo>
                  <a:lnTo>
                    <a:pt x="133" y="744"/>
                  </a:lnTo>
                  <a:lnTo>
                    <a:pt x="80" y="823"/>
                  </a:lnTo>
                  <a:lnTo>
                    <a:pt x="54" y="903"/>
                  </a:lnTo>
                  <a:lnTo>
                    <a:pt x="80" y="1009"/>
                  </a:lnTo>
                  <a:lnTo>
                    <a:pt x="133" y="1088"/>
                  </a:lnTo>
                  <a:lnTo>
                    <a:pt x="213" y="1141"/>
                  </a:lnTo>
                  <a:lnTo>
                    <a:pt x="319" y="1168"/>
                  </a:lnTo>
                  <a:lnTo>
                    <a:pt x="797" y="1168"/>
                  </a:lnTo>
                  <a:lnTo>
                    <a:pt x="1831" y="2202"/>
                  </a:lnTo>
                  <a:lnTo>
                    <a:pt x="1937" y="2256"/>
                  </a:lnTo>
                  <a:lnTo>
                    <a:pt x="2017" y="2282"/>
                  </a:lnTo>
                  <a:lnTo>
                    <a:pt x="2123" y="2256"/>
                  </a:lnTo>
                  <a:lnTo>
                    <a:pt x="2203" y="2202"/>
                  </a:lnTo>
                  <a:lnTo>
                    <a:pt x="2256" y="2123"/>
                  </a:lnTo>
                  <a:lnTo>
                    <a:pt x="2282" y="2043"/>
                  </a:lnTo>
                  <a:lnTo>
                    <a:pt x="2256" y="1937"/>
                  </a:lnTo>
                  <a:lnTo>
                    <a:pt x="2203" y="1858"/>
                  </a:lnTo>
                  <a:lnTo>
                    <a:pt x="425" y="80"/>
                  </a:lnTo>
                  <a:lnTo>
                    <a:pt x="346" y="27"/>
                  </a:lnTo>
                  <a:lnTo>
                    <a:pt x="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6"/>
            <p:cNvSpPr/>
            <p:nvPr/>
          </p:nvSpPr>
          <p:spPr>
            <a:xfrm>
              <a:off x="3442147" y="3336981"/>
              <a:ext cx="57512" cy="52169"/>
            </a:xfrm>
            <a:custGeom>
              <a:avLst/>
              <a:gdLst/>
              <a:ahLst/>
              <a:cxnLst/>
              <a:rect l="l" t="t" r="r" b="b"/>
              <a:pathLst>
                <a:path w="2282" h="2070" extrusionOk="0">
                  <a:moveTo>
                    <a:pt x="1804" y="0"/>
                  </a:moveTo>
                  <a:lnTo>
                    <a:pt x="1724" y="27"/>
                  </a:lnTo>
                  <a:lnTo>
                    <a:pt x="1618" y="80"/>
                  </a:lnTo>
                  <a:lnTo>
                    <a:pt x="53" y="1645"/>
                  </a:lnTo>
                  <a:lnTo>
                    <a:pt x="0" y="1725"/>
                  </a:lnTo>
                  <a:lnTo>
                    <a:pt x="0" y="1831"/>
                  </a:lnTo>
                  <a:lnTo>
                    <a:pt x="0" y="1910"/>
                  </a:lnTo>
                  <a:lnTo>
                    <a:pt x="53" y="2016"/>
                  </a:lnTo>
                  <a:lnTo>
                    <a:pt x="159" y="2069"/>
                  </a:lnTo>
                  <a:lnTo>
                    <a:pt x="345" y="2069"/>
                  </a:lnTo>
                  <a:lnTo>
                    <a:pt x="425" y="2016"/>
                  </a:lnTo>
                  <a:lnTo>
                    <a:pt x="1167" y="1247"/>
                  </a:lnTo>
                  <a:lnTo>
                    <a:pt x="2016" y="1247"/>
                  </a:lnTo>
                  <a:lnTo>
                    <a:pt x="2122" y="1220"/>
                  </a:lnTo>
                  <a:lnTo>
                    <a:pt x="2202" y="1167"/>
                  </a:lnTo>
                  <a:lnTo>
                    <a:pt x="2255" y="1088"/>
                  </a:lnTo>
                  <a:lnTo>
                    <a:pt x="2282" y="982"/>
                  </a:lnTo>
                  <a:lnTo>
                    <a:pt x="2255" y="902"/>
                  </a:lnTo>
                  <a:lnTo>
                    <a:pt x="2202" y="823"/>
                  </a:lnTo>
                  <a:lnTo>
                    <a:pt x="2122" y="770"/>
                  </a:lnTo>
                  <a:lnTo>
                    <a:pt x="2016" y="743"/>
                  </a:lnTo>
                  <a:lnTo>
                    <a:pt x="1698" y="743"/>
                  </a:lnTo>
                  <a:lnTo>
                    <a:pt x="1990" y="451"/>
                  </a:lnTo>
                  <a:lnTo>
                    <a:pt x="2043" y="345"/>
                  </a:lnTo>
                  <a:lnTo>
                    <a:pt x="2069" y="266"/>
                  </a:lnTo>
                  <a:lnTo>
                    <a:pt x="2043" y="159"/>
                  </a:lnTo>
                  <a:lnTo>
                    <a:pt x="1990" y="80"/>
                  </a:lnTo>
                  <a:lnTo>
                    <a:pt x="1910" y="27"/>
                  </a:lnTo>
                  <a:lnTo>
                    <a:pt x="18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6"/>
            <p:cNvSpPr/>
            <p:nvPr/>
          </p:nvSpPr>
          <p:spPr>
            <a:xfrm>
              <a:off x="3405376" y="3300211"/>
              <a:ext cx="87604" cy="373073"/>
            </a:xfrm>
            <a:custGeom>
              <a:avLst/>
              <a:gdLst/>
              <a:ahLst/>
              <a:cxnLst/>
              <a:rect l="l" t="t" r="r" b="b"/>
              <a:pathLst>
                <a:path w="3476" h="14803" extrusionOk="0">
                  <a:moveTo>
                    <a:pt x="1751" y="0"/>
                  </a:moveTo>
                  <a:lnTo>
                    <a:pt x="1671" y="27"/>
                  </a:lnTo>
                  <a:lnTo>
                    <a:pt x="1592" y="53"/>
                  </a:lnTo>
                  <a:lnTo>
                    <a:pt x="1539" y="133"/>
                  </a:lnTo>
                  <a:lnTo>
                    <a:pt x="1512" y="212"/>
                  </a:lnTo>
                  <a:lnTo>
                    <a:pt x="902" y="13370"/>
                  </a:lnTo>
                  <a:lnTo>
                    <a:pt x="849" y="13609"/>
                  </a:lnTo>
                  <a:lnTo>
                    <a:pt x="796" y="13847"/>
                  </a:lnTo>
                  <a:lnTo>
                    <a:pt x="663" y="14033"/>
                  </a:lnTo>
                  <a:lnTo>
                    <a:pt x="504" y="14219"/>
                  </a:lnTo>
                  <a:lnTo>
                    <a:pt x="27" y="14723"/>
                  </a:lnTo>
                  <a:lnTo>
                    <a:pt x="0" y="14776"/>
                  </a:lnTo>
                  <a:lnTo>
                    <a:pt x="53" y="14802"/>
                  </a:lnTo>
                  <a:lnTo>
                    <a:pt x="3422" y="14802"/>
                  </a:lnTo>
                  <a:lnTo>
                    <a:pt x="3475" y="14776"/>
                  </a:lnTo>
                  <a:lnTo>
                    <a:pt x="3475" y="14723"/>
                  </a:lnTo>
                  <a:lnTo>
                    <a:pt x="2971" y="14219"/>
                  </a:lnTo>
                  <a:lnTo>
                    <a:pt x="2812" y="14033"/>
                  </a:lnTo>
                  <a:lnTo>
                    <a:pt x="2706" y="13847"/>
                  </a:lnTo>
                  <a:lnTo>
                    <a:pt x="2626" y="13609"/>
                  </a:lnTo>
                  <a:lnTo>
                    <a:pt x="2573" y="13370"/>
                  </a:lnTo>
                  <a:lnTo>
                    <a:pt x="1963" y="212"/>
                  </a:lnTo>
                  <a:lnTo>
                    <a:pt x="1937" y="133"/>
                  </a:lnTo>
                  <a:lnTo>
                    <a:pt x="1884" y="53"/>
                  </a:lnTo>
                  <a:lnTo>
                    <a:pt x="1831" y="27"/>
                  </a:lnTo>
                  <a:lnTo>
                    <a:pt x="17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6"/>
            <p:cNvSpPr/>
            <p:nvPr/>
          </p:nvSpPr>
          <p:spPr>
            <a:xfrm>
              <a:off x="3405376" y="3300211"/>
              <a:ext cx="87604" cy="373073"/>
            </a:xfrm>
            <a:custGeom>
              <a:avLst/>
              <a:gdLst/>
              <a:ahLst/>
              <a:cxnLst/>
              <a:rect l="l" t="t" r="r" b="b"/>
              <a:pathLst>
                <a:path w="3476" h="14803" extrusionOk="0">
                  <a:moveTo>
                    <a:pt x="1751" y="0"/>
                  </a:moveTo>
                  <a:lnTo>
                    <a:pt x="1671" y="27"/>
                  </a:lnTo>
                  <a:lnTo>
                    <a:pt x="1592" y="53"/>
                  </a:lnTo>
                  <a:lnTo>
                    <a:pt x="1539" y="133"/>
                  </a:lnTo>
                  <a:lnTo>
                    <a:pt x="1512" y="212"/>
                  </a:lnTo>
                  <a:lnTo>
                    <a:pt x="1327" y="4165"/>
                  </a:lnTo>
                  <a:lnTo>
                    <a:pt x="1724" y="12866"/>
                  </a:lnTo>
                  <a:lnTo>
                    <a:pt x="1778" y="13105"/>
                  </a:lnTo>
                  <a:lnTo>
                    <a:pt x="1857" y="13317"/>
                  </a:lnTo>
                  <a:lnTo>
                    <a:pt x="1963" y="13529"/>
                  </a:lnTo>
                  <a:lnTo>
                    <a:pt x="2122" y="13715"/>
                  </a:lnTo>
                  <a:lnTo>
                    <a:pt x="2175" y="13794"/>
                  </a:lnTo>
                  <a:lnTo>
                    <a:pt x="2202" y="13900"/>
                  </a:lnTo>
                  <a:lnTo>
                    <a:pt x="2202" y="13980"/>
                  </a:lnTo>
                  <a:lnTo>
                    <a:pt x="2175" y="14086"/>
                  </a:lnTo>
                  <a:lnTo>
                    <a:pt x="2149" y="14166"/>
                  </a:lnTo>
                  <a:lnTo>
                    <a:pt x="2069" y="14219"/>
                  </a:lnTo>
                  <a:lnTo>
                    <a:pt x="1990" y="14272"/>
                  </a:lnTo>
                  <a:lnTo>
                    <a:pt x="1884" y="14298"/>
                  </a:lnTo>
                  <a:lnTo>
                    <a:pt x="451" y="14298"/>
                  </a:lnTo>
                  <a:lnTo>
                    <a:pt x="27" y="14723"/>
                  </a:lnTo>
                  <a:lnTo>
                    <a:pt x="0" y="14776"/>
                  </a:lnTo>
                  <a:lnTo>
                    <a:pt x="53" y="14802"/>
                  </a:lnTo>
                  <a:lnTo>
                    <a:pt x="3422" y="14802"/>
                  </a:lnTo>
                  <a:lnTo>
                    <a:pt x="3475" y="14776"/>
                  </a:lnTo>
                  <a:lnTo>
                    <a:pt x="3475" y="14723"/>
                  </a:lnTo>
                  <a:lnTo>
                    <a:pt x="2971" y="14219"/>
                  </a:lnTo>
                  <a:lnTo>
                    <a:pt x="2812" y="14033"/>
                  </a:lnTo>
                  <a:lnTo>
                    <a:pt x="2706" y="13847"/>
                  </a:lnTo>
                  <a:lnTo>
                    <a:pt x="2626" y="13609"/>
                  </a:lnTo>
                  <a:lnTo>
                    <a:pt x="2573" y="13370"/>
                  </a:lnTo>
                  <a:lnTo>
                    <a:pt x="1963" y="212"/>
                  </a:lnTo>
                  <a:lnTo>
                    <a:pt x="1937" y="133"/>
                  </a:lnTo>
                  <a:lnTo>
                    <a:pt x="1884" y="53"/>
                  </a:lnTo>
                  <a:lnTo>
                    <a:pt x="1831" y="27"/>
                  </a:lnTo>
                  <a:lnTo>
                    <a:pt x="175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36"/>
          <p:cNvGrpSpPr/>
          <p:nvPr/>
        </p:nvGrpSpPr>
        <p:grpSpPr>
          <a:xfrm>
            <a:off x="2215987" y="2524004"/>
            <a:ext cx="284333" cy="460807"/>
            <a:chOff x="4071907" y="3248067"/>
            <a:chExt cx="262106" cy="425217"/>
          </a:xfrm>
        </p:grpSpPr>
        <p:sp>
          <p:nvSpPr>
            <p:cNvPr id="2378" name="Google Shape;2378;p36"/>
            <p:cNvSpPr/>
            <p:nvPr/>
          </p:nvSpPr>
          <p:spPr>
            <a:xfrm>
              <a:off x="4148119" y="3552916"/>
              <a:ext cx="104994" cy="120367"/>
            </a:xfrm>
            <a:custGeom>
              <a:avLst/>
              <a:gdLst/>
              <a:ahLst/>
              <a:cxnLst/>
              <a:rect l="l" t="t" r="r" b="b"/>
              <a:pathLst>
                <a:path w="4166" h="4776" extrusionOk="0">
                  <a:moveTo>
                    <a:pt x="80" y="0"/>
                  </a:moveTo>
                  <a:lnTo>
                    <a:pt x="27" y="27"/>
                  </a:lnTo>
                  <a:lnTo>
                    <a:pt x="1" y="80"/>
                  </a:lnTo>
                  <a:lnTo>
                    <a:pt x="27" y="160"/>
                  </a:lnTo>
                  <a:lnTo>
                    <a:pt x="80" y="398"/>
                  </a:lnTo>
                  <a:lnTo>
                    <a:pt x="107" y="637"/>
                  </a:lnTo>
                  <a:lnTo>
                    <a:pt x="133" y="717"/>
                  </a:lnTo>
                  <a:lnTo>
                    <a:pt x="107" y="770"/>
                  </a:lnTo>
                  <a:lnTo>
                    <a:pt x="1009" y="1645"/>
                  </a:lnTo>
                  <a:lnTo>
                    <a:pt x="1115" y="1778"/>
                  </a:lnTo>
                  <a:lnTo>
                    <a:pt x="1195" y="1937"/>
                  </a:lnTo>
                  <a:lnTo>
                    <a:pt x="1221" y="2096"/>
                  </a:lnTo>
                  <a:lnTo>
                    <a:pt x="1248" y="2255"/>
                  </a:lnTo>
                  <a:lnTo>
                    <a:pt x="1248" y="3502"/>
                  </a:lnTo>
                  <a:lnTo>
                    <a:pt x="1221" y="3688"/>
                  </a:lnTo>
                  <a:lnTo>
                    <a:pt x="1168" y="3873"/>
                  </a:lnTo>
                  <a:lnTo>
                    <a:pt x="1088" y="4059"/>
                  </a:lnTo>
                  <a:lnTo>
                    <a:pt x="956" y="4192"/>
                  </a:lnTo>
                  <a:lnTo>
                    <a:pt x="452" y="4696"/>
                  </a:lnTo>
                  <a:lnTo>
                    <a:pt x="452" y="4749"/>
                  </a:lnTo>
                  <a:lnTo>
                    <a:pt x="478" y="4775"/>
                  </a:lnTo>
                  <a:lnTo>
                    <a:pt x="3741" y="4775"/>
                  </a:lnTo>
                  <a:lnTo>
                    <a:pt x="3768" y="4749"/>
                  </a:lnTo>
                  <a:lnTo>
                    <a:pt x="3768" y="4696"/>
                  </a:lnTo>
                  <a:lnTo>
                    <a:pt x="3264" y="4192"/>
                  </a:lnTo>
                  <a:lnTo>
                    <a:pt x="3131" y="4059"/>
                  </a:lnTo>
                  <a:lnTo>
                    <a:pt x="3051" y="3873"/>
                  </a:lnTo>
                  <a:lnTo>
                    <a:pt x="2998" y="3688"/>
                  </a:lnTo>
                  <a:lnTo>
                    <a:pt x="2972" y="3502"/>
                  </a:lnTo>
                  <a:lnTo>
                    <a:pt x="2972" y="2255"/>
                  </a:lnTo>
                  <a:lnTo>
                    <a:pt x="2998" y="2096"/>
                  </a:lnTo>
                  <a:lnTo>
                    <a:pt x="3025" y="1937"/>
                  </a:lnTo>
                  <a:lnTo>
                    <a:pt x="3104" y="1778"/>
                  </a:lnTo>
                  <a:lnTo>
                    <a:pt x="3211" y="1645"/>
                  </a:lnTo>
                  <a:lnTo>
                    <a:pt x="4166" y="717"/>
                  </a:lnTo>
                  <a:lnTo>
                    <a:pt x="4006" y="558"/>
                  </a:lnTo>
                  <a:lnTo>
                    <a:pt x="3847" y="451"/>
                  </a:lnTo>
                  <a:lnTo>
                    <a:pt x="3662" y="372"/>
                  </a:lnTo>
                  <a:lnTo>
                    <a:pt x="3502" y="345"/>
                  </a:lnTo>
                  <a:lnTo>
                    <a:pt x="3317" y="372"/>
                  </a:lnTo>
                  <a:lnTo>
                    <a:pt x="2282" y="1380"/>
                  </a:lnTo>
                  <a:lnTo>
                    <a:pt x="2203" y="1433"/>
                  </a:lnTo>
                  <a:lnTo>
                    <a:pt x="2123" y="1459"/>
                  </a:lnTo>
                  <a:lnTo>
                    <a:pt x="2017" y="1433"/>
                  </a:lnTo>
                  <a:lnTo>
                    <a:pt x="1937" y="1380"/>
                  </a:lnTo>
                  <a:lnTo>
                    <a:pt x="903" y="345"/>
                  </a:lnTo>
                  <a:lnTo>
                    <a:pt x="797" y="319"/>
                  </a:lnTo>
                  <a:lnTo>
                    <a:pt x="691" y="266"/>
                  </a:lnTo>
                  <a:lnTo>
                    <a:pt x="425" y="133"/>
                  </a:lnTo>
                  <a:lnTo>
                    <a:pt x="187" y="27"/>
                  </a:lnTo>
                  <a:lnTo>
                    <a:pt x="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6"/>
            <p:cNvSpPr/>
            <p:nvPr/>
          </p:nvSpPr>
          <p:spPr>
            <a:xfrm>
              <a:off x="4159485" y="3556268"/>
              <a:ext cx="94308" cy="117015"/>
            </a:xfrm>
            <a:custGeom>
              <a:avLst/>
              <a:gdLst/>
              <a:ahLst/>
              <a:cxnLst/>
              <a:rect l="l" t="t" r="r" b="b"/>
              <a:pathLst>
                <a:path w="3742" h="4643" extrusionOk="0">
                  <a:moveTo>
                    <a:pt x="3529" y="0"/>
                  </a:moveTo>
                  <a:lnTo>
                    <a:pt x="3423" y="27"/>
                  </a:lnTo>
                  <a:lnTo>
                    <a:pt x="3317" y="53"/>
                  </a:lnTo>
                  <a:lnTo>
                    <a:pt x="3078" y="159"/>
                  </a:lnTo>
                  <a:lnTo>
                    <a:pt x="2866" y="239"/>
                  </a:lnTo>
                  <a:lnTo>
                    <a:pt x="1831" y="1247"/>
                  </a:lnTo>
                  <a:lnTo>
                    <a:pt x="1778" y="1300"/>
                  </a:lnTo>
                  <a:lnTo>
                    <a:pt x="1699" y="1326"/>
                  </a:lnTo>
                  <a:lnTo>
                    <a:pt x="1619" y="1326"/>
                  </a:lnTo>
                  <a:lnTo>
                    <a:pt x="1566" y="1300"/>
                  </a:lnTo>
                  <a:lnTo>
                    <a:pt x="1513" y="1459"/>
                  </a:lnTo>
                  <a:lnTo>
                    <a:pt x="1513" y="1618"/>
                  </a:lnTo>
                  <a:lnTo>
                    <a:pt x="1513" y="2865"/>
                  </a:lnTo>
                  <a:lnTo>
                    <a:pt x="1513" y="3051"/>
                  </a:lnTo>
                  <a:lnTo>
                    <a:pt x="1566" y="3236"/>
                  </a:lnTo>
                  <a:lnTo>
                    <a:pt x="1672" y="3422"/>
                  </a:lnTo>
                  <a:lnTo>
                    <a:pt x="1778" y="3555"/>
                  </a:lnTo>
                  <a:lnTo>
                    <a:pt x="1990" y="3767"/>
                  </a:lnTo>
                  <a:lnTo>
                    <a:pt x="2043" y="3820"/>
                  </a:lnTo>
                  <a:lnTo>
                    <a:pt x="2070" y="3873"/>
                  </a:lnTo>
                  <a:lnTo>
                    <a:pt x="2070" y="3953"/>
                  </a:lnTo>
                  <a:lnTo>
                    <a:pt x="2043" y="4006"/>
                  </a:lnTo>
                  <a:lnTo>
                    <a:pt x="2017" y="4059"/>
                  </a:lnTo>
                  <a:lnTo>
                    <a:pt x="1964" y="4085"/>
                  </a:lnTo>
                  <a:lnTo>
                    <a:pt x="1911" y="4112"/>
                  </a:lnTo>
                  <a:lnTo>
                    <a:pt x="1858" y="4138"/>
                  </a:lnTo>
                  <a:lnTo>
                    <a:pt x="452" y="4138"/>
                  </a:lnTo>
                  <a:lnTo>
                    <a:pt x="1" y="4563"/>
                  </a:lnTo>
                  <a:lnTo>
                    <a:pt x="1" y="4616"/>
                  </a:lnTo>
                  <a:lnTo>
                    <a:pt x="27" y="4642"/>
                  </a:lnTo>
                  <a:lnTo>
                    <a:pt x="3290" y="4642"/>
                  </a:lnTo>
                  <a:lnTo>
                    <a:pt x="3317" y="4616"/>
                  </a:lnTo>
                  <a:lnTo>
                    <a:pt x="3317" y="4563"/>
                  </a:lnTo>
                  <a:lnTo>
                    <a:pt x="2813" y="4059"/>
                  </a:lnTo>
                  <a:lnTo>
                    <a:pt x="2680" y="3926"/>
                  </a:lnTo>
                  <a:lnTo>
                    <a:pt x="2600" y="3740"/>
                  </a:lnTo>
                  <a:lnTo>
                    <a:pt x="2547" y="3555"/>
                  </a:lnTo>
                  <a:lnTo>
                    <a:pt x="2521" y="3369"/>
                  </a:lnTo>
                  <a:lnTo>
                    <a:pt x="2521" y="2122"/>
                  </a:lnTo>
                  <a:lnTo>
                    <a:pt x="2547" y="1963"/>
                  </a:lnTo>
                  <a:lnTo>
                    <a:pt x="2574" y="1804"/>
                  </a:lnTo>
                  <a:lnTo>
                    <a:pt x="2653" y="1645"/>
                  </a:lnTo>
                  <a:lnTo>
                    <a:pt x="2760" y="1512"/>
                  </a:lnTo>
                  <a:lnTo>
                    <a:pt x="3715" y="584"/>
                  </a:lnTo>
                  <a:lnTo>
                    <a:pt x="3715" y="531"/>
                  </a:lnTo>
                  <a:lnTo>
                    <a:pt x="3688" y="478"/>
                  </a:lnTo>
                  <a:lnTo>
                    <a:pt x="3715" y="318"/>
                  </a:lnTo>
                  <a:lnTo>
                    <a:pt x="3741" y="159"/>
                  </a:lnTo>
                  <a:lnTo>
                    <a:pt x="3741" y="106"/>
                  </a:lnTo>
                  <a:lnTo>
                    <a:pt x="3715" y="53"/>
                  </a:lnTo>
                  <a:lnTo>
                    <a:pt x="363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6"/>
            <p:cNvSpPr/>
            <p:nvPr/>
          </p:nvSpPr>
          <p:spPr>
            <a:xfrm>
              <a:off x="4071907" y="3248067"/>
              <a:ext cx="262106" cy="326927"/>
            </a:xfrm>
            <a:custGeom>
              <a:avLst/>
              <a:gdLst/>
              <a:ahLst/>
              <a:cxnLst/>
              <a:rect l="l" t="t" r="r" b="b"/>
              <a:pathLst>
                <a:path w="10400" h="12972" extrusionOk="0">
                  <a:moveTo>
                    <a:pt x="5200" y="0"/>
                  </a:moveTo>
                  <a:lnTo>
                    <a:pt x="5067" y="27"/>
                  </a:lnTo>
                  <a:lnTo>
                    <a:pt x="4961" y="53"/>
                  </a:lnTo>
                  <a:lnTo>
                    <a:pt x="4855" y="133"/>
                  </a:lnTo>
                  <a:lnTo>
                    <a:pt x="4749" y="212"/>
                  </a:lnTo>
                  <a:lnTo>
                    <a:pt x="3900" y="1247"/>
                  </a:lnTo>
                  <a:lnTo>
                    <a:pt x="3661" y="1592"/>
                  </a:lnTo>
                  <a:lnTo>
                    <a:pt x="3449" y="1910"/>
                  </a:lnTo>
                  <a:lnTo>
                    <a:pt x="3264" y="2281"/>
                  </a:lnTo>
                  <a:lnTo>
                    <a:pt x="3104" y="2653"/>
                  </a:lnTo>
                  <a:lnTo>
                    <a:pt x="2998" y="3024"/>
                  </a:lnTo>
                  <a:lnTo>
                    <a:pt x="2892" y="3422"/>
                  </a:lnTo>
                  <a:lnTo>
                    <a:pt x="2866" y="3820"/>
                  </a:lnTo>
                  <a:lnTo>
                    <a:pt x="2839" y="4218"/>
                  </a:lnTo>
                  <a:lnTo>
                    <a:pt x="2813" y="4430"/>
                  </a:lnTo>
                  <a:lnTo>
                    <a:pt x="2786" y="4642"/>
                  </a:lnTo>
                  <a:lnTo>
                    <a:pt x="2733" y="4828"/>
                  </a:lnTo>
                  <a:lnTo>
                    <a:pt x="2680" y="5014"/>
                  </a:lnTo>
                  <a:lnTo>
                    <a:pt x="2600" y="5199"/>
                  </a:lnTo>
                  <a:lnTo>
                    <a:pt x="2494" y="5359"/>
                  </a:lnTo>
                  <a:lnTo>
                    <a:pt x="2362" y="5518"/>
                  </a:lnTo>
                  <a:lnTo>
                    <a:pt x="2229" y="5677"/>
                  </a:lnTo>
                  <a:lnTo>
                    <a:pt x="2043" y="5889"/>
                  </a:lnTo>
                  <a:lnTo>
                    <a:pt x="1884" y="6101"/>
                  </a:lnTo>
                  <a:lnTo>
                    <a:pt x="1752" y="6314"/>
                  </a:lnTo>
                  <a:lnTo>
                    <a:pt x="1645" y="6552"/>
                  </a:lnTo>
                  <a:lnTo>
                    <a:pt x="1539" y="6818"/>
                  </a:lnTo>
                  <a:lnTo>
                    <a:pt x="1486" y="7083"/>
                  </a:lnTo>
                  <a:lnTo>
                    <a:pt x="1433" y="7348"/>
                  </a:lnTo>
                  <a:lnTo>
                    <a:pt x="1433" y="7613"/>
                  </a:lnTo>
                  <a:lnTo>
                    <a:pt x="1433" y="7773"/>
                  </a:lnTo>
                  <a:lnTo>
                    <a:pt x="1380" y="7958"/>
                  </a:lnTo>
                  <a:lnTo>
                    <a:pt x="1327" y="8117"/>
                  </a:lnTo>
                  <a:lnTo>
                    <a:pt x="1248" y="8250"/>
                  </a:lnTo>
                  <a:lnTo>
                    <a:pt x="1168" y="8409"/>
                  </a:lnTo>
                  <a:lnTo>
                    <a:pt x="1062" y="8515"/>
                  </a:lnTo>
                  <a:lnTo>
                    <a:pt x="929" y="8648"/>
                  </a:lnTo>
                  <a:lnTo>
                    <a:pt x="770" y="8728"/>
                  </a:lnTo>
                  <a:lnTo>
                    <a:pt x="425" y="8940"/>
                  </a:lnTo>
                  <a:lnTo>
                    <a:pt x="266" y="9072"/>
                  </a:lnTo>
                  <a:lnTo>
                    <a:pt x="133" y="9232"/>
                  </a:lnTo>
                  <a:lnTo>
                    <a:pt x="27" y="9444"/>
                  </a:lnTo>
                  <a:lnTo>
                    <a:pt x="1" y="9683"/>
                  </a:lnTo>
                  <a:lnTo>
                    <a:pt x="27" y="9895"/>
                  </a:lnTo>
                  <a:lnTo>
                    <a:pt x="54" y="10107"/>
                  </a:lnTo>
                  <a:lnTo>
                    <a:pt x="107" y="10319"/>
                  </a:lnTo>
                  <a:lnTo>
                    <a:pt x="186" y="10531"/>
                  </a:lnTo>
                  <a:lnTo>
                    <a:pt x="266" y="10717"/>
                  </a:lnTo>
                  <a:lnTo>
                    <a:pt x="399" y="10903"/>
                  </a:lnTo>
                  <a:lnTo>
                    <a:pt x="505" y="11088"/>
                  </a:lnTo>
                  <a:lnTo>
                    <a:pt x="664" y="11248"/>
                  </a:lnTo>
                  <a:lnTo>
                    <a:pt x="1433" y="12017"/>
                  </a:lnTo>
                  <a:lnTo>
                    <a:pt x="1619" y="12229"/>
                  </a:lnTo>
                  <a:lnTo>
                    <a:pt x="1805" y="12494"/>
                  </a:lnTo>
                  <a:lnTo>
                    <a:pt x="1884" y="12600"/>
                  </a:lnTo>
                  <a:lnTo>
                    <a:pt x="1964" y="12680"/>
                  </a:lnTo>
                  <a:lnTo>
                    <a:pt x="2070" y="12760"/>
                  </a:lnTo>
                  <a:lnTo>
                    <a:pt x="2176" y="12839"/>
                  </a:lnTo>
                  <a:lnTo>
                    <a:pt x="2282" y="12892"/>
                  </a:lnTo>
                  <a:lnTo>
                    <a:pt x="2388" y="12945"/>
                  </a:lnTo>
                  <a:lnTo>
                    <a:pt x="2521" y="12945"/>
                  </a:lnTo>
                  <a:lnTo>
                    <a:pt x="2653" y="12972"/>
                  </a:lnTo>
                  <a:lnTo>
                    <a:pt x="2866" y="12945"/>
                  </a:lnTo>
                  <a:lnTo>
                    <a:pt x="3051" y="12892"/>
                  </a:lnTo>
                  <a:lnTo>
                    <a:pt x="3211" y="12786"/>
                  </a:lnTo>
                  <a:lnTo>
                    <a:pt x="3370" y="12680"/>
                  </a:lnTo>
                  <a:lnTo>
                    <a:pt x="3396" y="12654"/>
                  </a:lnTo>
                  <a:lnTo>
                    <a:pt x="3555" y="12521"/>
                  </a:lnTo>
                  <a:lnTo>
                    <a:pt x="3741" y="12468"/>
                  </a:lnTo>
                  <a:lnTo>
                    <a:pt x="3953" y="12441"/>
                  </a:lnTo>
                  <a:lnTo>
                    <a:pt x="4165" y="12494"/>
                  </a:lnTo>
                  <a:lnTo>
                    <a:pt x="4404" y="12574"/>
                  </a:lnTo>
                  <a:lnTo>
                    <a:pt x="4670" y="12627"/>
                  </a:lnTo>
                  <a:lnTo>
                    <a:pt x="4935" y="12680"/>
                  </a:lnTo>
                  <a:lnTo>
                    <a:pt x="5465" y="12680"/>
                  </a:lnTo>
                  <a:lnTo>
                    <a:pt x="5731" y="12627"/>
                  </a:lnTo>
                  <a:lnTo>
                    <a:pt x="5996" y="12574"/>
                  </a:lnTo>
                  <a:lnTo>
                    <a:pt x="6261" y="12494"/>
                  </a:lnTo>
                  <a:lnTo>
                    <a:pt x="6447" y="12441"/>
                  </a:lnTo>
                  <a:lnTo>
                    <a:pt x="6659" y="12468"/>
                  </a:lnTo>
                  <a:lnTo>
                    <a:pt x="6845" y="12521"/>
                  </a:lnTo>
                  <a:lnTo>
                    <a:pt x="7030" y="12654"/>
                  </a:lnTo>
                  <a:lnTo>
                    <a:pt x="7137" y="12760"/>
                  </a:lnTo>
                  <a:lnTo>
                    <a:pt x="7269" y="12839"/>
                  </a:lnTo>
                  <a:lnTo>
                    <a:pt x="7428" y="12919"/>
                  </a:lnTo>
                  <a:lnTo>
                    <a:pt x="7587" y="12945"/>
                  </a:lnTo>
                  <a:lnTo>
                    <a:pt x="7747" y="12972"/>
                  </a:lnTo>
                  <a:lnTo>
                    <a:pt x="7906" y="12945"/>
                  </a:lnTo>
                  <a:lnTo>
                    <a:pt x="8038" y="12919"/>
                  </a:lnTo>
                  <a:lnTo>
                    <a:pt x="8171" y="12866"/>
                  </a:lnTo>
                  <a:lnTo>
                    <a:pt x="8304" y="12786"/>
                  </a:lnTo>
                  <a:lnTo>
                    <a:pt x="8410" y="12707"/>
                  </a:lnTo>
                  <a:lnTo>
                    <a:pt x="8516" y="12600"/>
                  </a:lnTo>
                  <a:lnTo>
                    <a:pt x="8622" y="12468"/>
                  </a:lnTo>
                  <a:lnTo>
                    <a:pt x="8781" y="12229"/>
                  </a:lnTo>
                  <a:lnTo>
                    <a:pt x="8967" y="12017"/>
                  </a:lnTo>
                  <a:lnTo>
                    <a:pt x="9736" y="11248"/>
                  </a:lnTo>
                  <a:lnTo>
                    <a:pt x="9895" y="11088"/>
                  </a:lnTo>
                  <a:lnTo>
                    <a:pt x="10028" y="10903"/>
                  </a:lnTo>
                  <a:lnTo>
                    <a:pt x="10134" y="10717"/>
                  </a:lnTo>
                  <a:lnTo>
                    <a:pt x="10214" y="10531"/>
                  </a:lnTo>
                  <a:lnTo>
                    <a:pt x="10293" y="10319"/>
                  </a:lnTo>
                  <a:lnTo>
                    <a:pt x="10346" y="10107"/>
                  </a:lnTo>
                  <a:lnTo>
                    <a:pt x="10373" y="9895"/>
                  </a:lnTo>
                  <a:lnTo>
                    <a:pt x="10399" y="9683"/>
                  </a:lnTo>
                  <a:lnTo>
                    <a:pt x="10373" y="9444"/>
                  </a:lnTo>
                  <a:lnTo>
                    <a:pt x="10293" y="9232"/>
                  </a:lnTo>
                  <a:lnTo>
                    <a:pt x="10161" y="9072"/>
                  </a:lnTo>
                  <a:lnTo>
                    <a:pt x="9975" y="8940"/>
                  </a:lnTo>
                  <a:lnTo>
                    <a:pt x="9630" y="8728"/>
                  </a:lnTo>
                  <a:lnTo>
                    <a:pt x="9471" y="8648"/>
                  </a:lnTo>
                  <a:lnTo>
                    <a:pt x="9365" y="8515"/>
                  </a:lnTo>
                  <a:lnTo>
                    <a:pt x="9232" y="8409"/>
                  </a:lnTo>
                  <a:lnTo>
                    <a:pt x="9153" y="8250"/>
                  </a:lnTo>
                  <a:lnTo>
                    <a:pt x="9073" y="8117"/>
                  </a:lnTo>
                  <a:lnTo>
                    <a:pt x="9020" y="7958"/>
                  </a:lnTo>
                  <a:lnTo>
                    <a:pt x="8993" y="7773"/>
                  </a:lnTo>
                  <a:lnTo>
                    <a:pt x="8967" y="7613"/>
                  </a:lnTo>
                  <a:lnTo>
                    <a:pt x="8967" y="7348"/>
                  </a:lnTo>
                  <a:lnTo>
                    <a:pt x="8914" y="7083"/>
                  </a:lnTo>
                  <a:lnTo>
                    <a:pt x="8861" y="6818"/>
                  </a:lnTo>
                  <a:lnTo>
                    <a:pt x="8781" y="6552"/>
                  </a:lnTo>
                  <a:lnTo>
                    <a:pt x="8649" y="6314"/>
                  </a:lnTo>
                  <a:lnTo>
                    <a:pt x="8516" y="6101"/>
                  </a:lnTo>
                  <a:lnTo>
                    <a:pt x="8357" y="5889"/>
                  </a:lnTo>
                  <a:lnTo>
                    <a:pt x="8171" y="5677"/>
                  </a:lnTo>
                  <a:lnTo>
                    <a:pt x="8038" y="5518"/>
                  </a:lnTo>
                  <a:lnTo>
                    <a:pt x="7932" y="5359"/>
                  </a:lnTo>
                  <a:lnTo>
                    <a:pt x="7826" y="5199"/>
                  </a:lnTo>
                  <a:lnTo>
                    <a:pt x="7720" y="5014"/>
                  </a:lnTo>
                  <a:lnTo>
                    <a:pt x="7667" y="4828"/>
                  </a:lnTo>
                  <a:lnTo>
                    <a:pt x="7614" y="4642"/>
                  </a:lnTo>
                  <a:lnTo>
                    <a:pt x="7587" y="4430"/>
                  </a:lnTo>
                  <a:lnTo>
                    <a:pt x="7561" y="4218"/>
                  </a:lnTo>
                  <a:lnTo>
                    <a:pt x="7561" y="3820"/>
                  </a:lnTo>
                  <a:lnTo>
                    <a:pt x="7508" y="3422"/>
                  </a:lnTo>
                  <a:lnTo>
                    <a:pt x="7428" y="3024"/>
                  </a:lnTo>
                  <a:lnTo>
                    <a:pt x="7296" y="2653"/>
                  </a:lnTo>
                  <a:lnTo>
                    <a:pt x="7137" y="2281"/>
                  </a:lnTo>
                  <a:lnTo>
                    <a:pt x="6977" y="1910"/>
                  </a:lnTo>
                  <a:lnTo>
                    <a:pt x="6765" y="1592"/>
                  </a:lnTo>
                  <a:lnTo>
                    <a:pt x="6500" y="1247"/>
                  </a:lnTo>
                  <a:lnTo>
                    <a:pt x="5651" y="212"/>
                  </a:lnTo>
                  <a:lnTo>
                    <a:pt x="5545" y="133"/>
                  </a:lnTo>
                  <a:lnTo>
                    <a:pt x="5439" y="53"/>
                  </a:lnTo>
                  <a:lnTo>
                    <a:pt x="5333" y="27"/>
                  </a:lnTo>
                  <a:lnTo>
                    <a:pt x="5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6"/>
            <p:cNvSpPr/>
            <p:nvPr/>
          </p:nvSpPr>
          <p:spPr>
            <a:xfrm>
              <a:off x="4112684" y="3248067"/>
              <a:ext cx="221328" cy="326927"/>
            </a:xfrm>
            <a:custGeom>
              <a:avLst/>
              <a:gdLst/>
              <a:ahLst/>
              <a:cxnLst/>
              <a:rect l="l" t="t" r="r" b="b"/>
              <a:pathLst>
                <a:path w="8782" h="12972" extrusionOk="0">
                  <a:moveTo>
                    <a:pt x="3502" y="0"/>
                  </a:moveTo>
                  <a:lnTo>
                    <a:pt x="3396" y="27"/>
                  </a:lnTo>
                  <a:lnTo>
                    <a:pt x="3290" y="80"/>
                  </a:lnTo>
                  <a:lnTo>
                    <a:pt x="3184" y="159"/>
                  </a:lnTo>
                  <a:lnTo>
                    <a:pt x="3529" y="584"/>
                  </a:lnTo>
                  <a:lnTo>
                    <a:pt x="3768" y="902"/>
                  </a:lnTo>
                  <a:lnTo>
                    <a:pt x="3980" y="1247"/>
                  </a:lnTo>
                  <a:lnTo>
                    <a:pt x="4166" y="1592"/>
                  </a:lnTo>
                  <a:lnTo>
                    <a:pt x="4325" y="1963"/>
                  </a:lnTo>
                  <a:lnTo>
                    <a:pt x="4431" y="2361"/>
                  </a:lnTo>
                  <a:lnTo>
                    <a:pt x="4537" y="2759"/>
                  </a:lnTo>
                  <a:lnTo>
                    <a:pt x="4590" y="3157"/>
                  </a:lnTo>
                  <a:lnTo>
                    <a:pt x="4590" y="3555"/>
                  </a:lnTo>
                  <a:lnTo>
                    <a:pt x="4617" y="3767"/>
                  </a:lnTo>
                  <a:lnTo>
                    <a:pt x="4643" y="3953"/>
                  </a:lnTo>
                  <a:lnTo>
                    <a:pt x="4696" y="4138"/>
                  </a:lnTo>
                  <a:lnTo>
                    <a:pt x="4749" y="4324"/>
                  </a:lnTo>
                  <a:lnTo>
                    <a:pt x="4855" y="4510"/>
                  </a:lnTo>
                  <a:lnTo>
                    <a:pt x="4935" y="4695"/>
                  </a:lnTo>
                  <a:lnTo>
                    <a:pt x="5068" y="4855"/>
                  </a:lnTo>
                  <a:lnTo>
                    <a:pt x="5200" y="4987"/>
                  </a:lnTo>
                  <a:lnTo>
                    <a:pt x="5386" y="5199"/>
                  </a:lnTo>
                  <a:lnTo>
                    <a:pt x="5545" y="5412"/>
                  </a:lnTo>
                  <a:lnTo>
                    <a:pt x="5678" y="5650"/>
                  </a:lnTo>
                  <a:lnTo>
                    <a:pt x="5784" y="5889"/>
                  </a:lnTo>
                  <a:lnTo>
                    <a:pt x="5890" y="6128"/>
                  </a:lnTo>
                  <a:lnTo>
                    <a:pt x="5943" y="6393"/>
                  </a:lnTo>
                  <a:lnTo>
                    <a:pt x="5996" y="6658"/>
                  </a:lnTo>
                  <a:lnTo>
                    <a:pt x="5996" y="6924"/>
                  </a:lnTo>
                  <a:lnTo>
                    <a:pt x="5996" y="7109"/>
                  </a:lnTo>
                  <a:lnTo>
                    <a:pt x="6049" y="7269"/>
                  </a:lnTo>
                  <a:lnTo>
                    <a:pt x="6102" y="7428"/>
                  </a:lnTo>
                  <a:lnTo>
                    <a:pt x="6182" y="7587"/>
                  </a:lnTo>
                  <a:lnTo>
                    <a:pt x="6261" y="7720"/>
                  </a:lnTo>
                  <a:lnTo>
                    <a:pt x="6367" y="7852"/>
                  </a:lnTo>
                  <a:lnTo>
                    <a:pt x="6500" y="7958"/>
                  </a:lnTo>
                  <a:lnTo>
                    <a:pt x="6659" y="8038"/>
                  </a:lnTo>
                  <a:lnTo>
                    <a:pt x="7004" y="8250"/>
                  </a:lnTo>
                  <a:lnTo>
                    <a:pt x="7163" y="8383"/>
                  </a:lnTo>
                  <a:lnTo>
                    <a:pt x="7296" y="8542"/>
                  </a:lnTo>
                  <a:lnTo>
                    <a:pt x="7402" y="8754"/>
                  </a:lnTo>
                  <a:lnTo>
                    <a:pt x="7428" y="8966"/>
                  </a:lnTo>
                  <a:lnTo>
                    <a:pt x="7402" y="9178"/>
                  </a:lnTo>
                  <a:lnTo>
                    <a:pt x="7375" y="9417"/>
                  </a:lnTo>
                  <a:lnTo>
                    <a:pt x="7322" y="9629"/>
                  </a:lnTo>
                  <a:lnTo>
                    <a:pt x="7243" y="9815"/>
                  </a:lnTo>
                  <a:lnTo>
                    <a:pt x="7163" y="10027"/>
                  </a:lnTo>
                  <a:lnTo>
                    <a:pt x="7057" y="10213"/>
                  </a:lnTo>
                  <a:lnTo>
                    <a:pt x="6924" y="10399"/>
                  </a:lnTo>
                  <a:lnTo>
                    <a:pt x="6765" y="10558"/>
                  </a:lnTo>
                  <a:lnTo>
                    <a:pt x="5996" y="11327"/>
                  </a:lnTo>
                  <a:lnTo>
                    <a:pt x="5810" y="11566"/>
                  </a:lnTo>
                  <a:lnTo>
                    <a:pt x="5625" y="11805"/>
                  </a:lnTo>
                  <a:lnTo>
                    <a:pt x="5545" y="11937"/>
                  </a:lnTo>
                  <a:lnTo>
                    <a:pt x="5439" y="12043"/>
                  </a:lnTo>
                  <a:lnTo>
                    <a:pt x="5306" y="12123"/>
                  </a:lnTo>
                  <a:lnTo>
                    <a:pt x="5174" y="12203"/>
                  </a:lnTo>
                  <a:lnTo>
                    <a:pt x="5041" y="12256"/>
                  </a:lnTo>
                  <a:lnTo>
                    <a:pt x="4882" y="12282"/>
                  </a:lnTo>
                  <a:lnTo>
                    <a:pt x="4723" y="12282"/>
                  </a:lnTo>
                  <a:lnTo>
                    <a:pt x="4564" y="12256"/>
                  </a:lnTo>
                  <a:lnTo>
                    <a:pt x="4404" y="12229"/>
                  </a:lnTo>
                  <a:lnTo>
                    <a:pt x="4272" y="12150"/>
                  </a:lnTo>
                  <a:lnTo>
                    <a:pt x="4166" y="12070"/>
                  </a:lnTo>
                  <a:lnTo>
                    <a:pt x="4033" y="11990"/>
                  </a:lnTo>
                  <a:lnTo>
                    <a:pt x="4033" y="11964"/>
                  </a:lnTo>
                  <a:lnTo>
                    <a:pt x="3874" y="11858"/>
                  </a:lnTo>
                  <a:lnTo>
                    <a:pt x="3688" y="11778"/>
                  </a:lnTo>
                  <a:lnTo>
                    <a:pt x="3476" y="11778"/>
                  </a:lnTo>
                  <a:lnTo>
                    <a:pt x="3290" y="11805"/>
                  </a:lnTo>
                  <a:lnTo>
                    <a:pt x="3025" y="11884"/>
                  </a:lnTo>
                  <a:lnTo>
                    <a:pt x="2760" y="11964"/>
                  </a:lnTo>
                  <a:lnTo>
                    <a:pt x="2494" y="11990"/>
                  </a:lnTo>
                  <a:lnTo>
                    <a:pt x="1964" y="11990"/>
                  </a:lnTo>
                  <a:lnTo>
                    <a:pt x="1699" y="11964"/>
                  </a:lnTo>
                  <a:lnTo>
                    <a:pt x="1433" y="11884"/>
                  </a:lnTo>
                  <a:lnTo>
                    <a:pt x="1168" y="11805"/>
                  </a:lnTo>
                  <a:lnTo>
                    <a:pt x="982" y="11778"/>
                  </a:lnTo>
                  <a:lnTo>
                    <a:pt x="770" y="11778"/>
                  </a:lnTo>
                  <a:lnTo>
                    <a:pt x="584" y="11858"/>
                  </a:lnTo>
                  <a:lnTo>
                    <a:pt x="425" y="11964"/>
                  </a:lnTo>
                  <a:lnTo>
                    <a:pt x="399" y="11990"/>
                  </a:lnTo>
                  <a:lnTo>
                    <a:pt x="213" y="12150"/>
                  </a:lnTo>
                  <a:lnTo>
                    <a:pt x="1" y="12229"/>
                  </a:lnTo>
                  <a:lnTo>
                    <a:pt x="187" y="12494"/>
                  </a:lnTo>
                  <a:lnTo>
                    <a:pt x="266" y="12600"/>
                  </a:lnTo>
                  <a:lnTo>
                    <a:pt x="346" y="12680"/>
                  </a:lnTo>
                  <a:lnTo>
                    <a:pt x="452" y="12760"/>
                  </a:lnTo>
                  <a:lnTo>
                    <a:pt x="558" y="12839"/>
                  </a:lnTo>
                  <a:lnTo>
                    <a:pt x="664" y="12892"/>
                  </a:lnTo>
                  <a:lnTo>
                    <a:pt x="770" y="12945"/>
                  </a:lnTo>
                  <a:lnTo>
                    <a:pt x="903" y="12945"/>
                  </a:lnTo>
                  <a:lnTo>
                    <a:pt x="1035" y="12972"/>
                  </a:lnTo>
                  <a:lnTo>
                    <a:pt x="1248" y="12945"/>
                  </a:lnTo>
                  <a:lnTo>
                    <a:pt x="1433" y="12892"/>
                  </a:lnTo>
                  <a:lnTo>
                    <a:pt x="1593" y="12786"/>
                  </a:lnTo>
                  <a:lnTo>
                    <a:pt x="1752" y="12680"/>
                  </a:lnTo>
                  <a:lnTo>
                    <a:pt x="1778" y="12654"/>
                  </a:lnTo>
                  <a:lnTo>
                    <a:pt x="1937" y="12521"/>
                  </a:lnTo>
                  <a:lnTo>
                    <a:pt x="2123" y="12468"/>
                  </a:lnTo>
                  <a:lnTo>
                    <a:pt x="2335" y="12441"/>
                  </a:lnTo>
                  <a:lnTo>
                    <a:pt x="2547" y="12494"/>
                  </a:lnTo>
                  <a:lnTo>
                    <a:pt x="2786" y="12574"/>
                  </a:lnTo>
                  <a:lnTo>
                    <a:pt x="3052" y="12627"/>
                  </a:lnTo>
                  <a:lnTo>
                    <a:pt x="3317" y="12680"/>
                  </a:lnTo>
                  <a:lnTo>
                    <a:pt x="3847" y="12680"/>
                  </a:lnTo>
                  <a:lnTo>
                    <a:pt x="4113" y="12627"/>
                  </a:lnTo>
                  <a:lnTo>
                    <a:pt x="4378" y="12574"/>
                  </a:lnTo>
                  <a:lnTo>
                    <a:pt x="4643" y="12494"/>
                  </a:lnTo>
                  <a:lnTo>
                    <a:pt x="4829" y="12441"/>
                  </a:lnTo>
                  <a:lnTo>
                    <a:pt x="5041" y="12468"/>
                  </a:lnTo>
                  <a:lnTo>
                    <a:pt x="5227" y="12521"/>
                  </a:lnTo>
                  <a:lnTo>
                    <a:pt x="5412" y="12654"/>
                  </a:lnTo>
                  <a:lnTo>
                    <a:pt x="5519" y="12760"/>
                  </a:lnTo>
                  <a:lnTo>
                    <a:pt x="5651" y="12839"/>
                  </a:lnTo>
                  <a:lnTo>
                    <a:pt x="5810" y="12919"/>
                  </a:lnTo>
                  <a:lnTo>
                    <a:pt x="5969" y="12945"/>
                  </a:lnTo>
                  <a:lnTo>
                    <a:pt x="6129" y="12972"/>
                  </a:lnTo>
                  <a:lnTo>
                    <a:pt x="6288" y="12945"/>
                  </a:lnTo>
                  <a:lnTo>
                    <a:pt x="6420" y="12919"/>
                  </a:lnTo>
                  <a:lnTo>
                    <a:pt x="6553" y="12866"/>
                  </a:lnTo>
                  <a:lnTo>
                    <a:pt x="6686" y="12786"/>
                  </a:lnTo>
                  <a:lnTo>
                    <a:pt x="6792" y="12707"/>
                  </a:lnTo>
                  <a:lnTo>
                    <a:pt x="6898" y="12600"/>
                  </a:lnTo>
                  <a:lnTo>
                    <a:pt x="7004" y="12468"/>
                  </a:lnTo>
                  <a:lnTo>
                    <a:pt x="7163" y="12229"/>
                  </a:lnTo>
                  <a:lnTo>
                    <a:pt x="7349" y="12017"/>
                  </a:lnTo>
                  <a:lnTo>
                    <a:pt x="8118" y="11248"/>
                  </a:lnTo>
                  <a:lnTo>
                    <a:pt x="8277" y="11088"/>
                  </a:lnTo>
                  <a:lnTo>
                    <a:pt x="8410" y="10903"/>
                  </a:lnTo>
                  <a:lnTo>
                    <a:pt x="8516" y="10717"/>
                  </a:lnTo>
                  <a:lnTo>
                    <a:pt x="8596" y="10531"/>
                  </a:lnTo>
                  <a:lnTo>
                    <a:pt x="8675" y="10319"/>
                  </a:lnTo>
                  <a:lnTo>
                    <a:pt x="8728" y="10107"/>
                  </a:lnTo>
                  <a:lnTo>
                    <a:pt x="8755" y="9895"/>
                  </a:lnTo>
                  <a:lnTo>
                    <a:pt x="8781" y="9683"/>
                  </a:lnTo>
                  <a:lnTo>
                    <a:pt x="8755" y="9444"/>
                  </a:lnTo>
                  <a:lnTo>
                    <a:pt x="8675" y="9232"/>
                  </a:lnTo>
                  <a:lnTo>
                    <a:pt x="8543" y="9072"/>
                  </a:lnTo>
                  <a:lnTo>
                    <a:pt x="8357" y="8940"/>
                  </a:lnTo>
                  <a:lnTo>
                    <a:pt x="8012" y="8728"/>
                  </a:lnTo>
                  <a:lnTo>
                    <a:pt x="7853" y="8648"/>
                  </a:lnTo>
                  <a:lnTo>
                    <a:pt x="7747" y="8515"/>
                  </a:lnTo>
                  <a:lnTo>
                    <a:pt x="7614" y="8409"/>
                  </a:lnTo>
                  <a:lnTo>
                    <a:pt x="7535" y="8250"/>
                  </a:lnTo>
                  <a:lnTo>
                    <a:pt x="7455" y="8117"/>
                  </a:lnTo>
                  <a:lnTo>
                    <a:pt x="7402" y="7958"/>
                  </a:lnTo>
                  <a:lnTo>
                    <a:pt x="7375" y="7773"/>
                  </a:lnTo>
                  <a:lnTo>
                    <a:pt x="7349" y="7613"/>
                  </a:lnTo>
                  <a:lnTo>
                    <a:pt x="7349" y="7348"/>
                  </a:lnTo>
                  <a:lnTo>
                    <a:pt x="7296" y="7083"/>
                  </a:lnTo>
                  <a:lnTo>
                    <a:pt x="7243" y="6818"/>
                  </a:lnTo>
                  <a:lnTo>
                    <a:pt x="7163" y="6552"/>
                  </a:lnTo>
                  <a:lnTo>
                    <a:pt x="7031" y="6314"/>
                  </a:lnTo>
                  <a:lnTo>
                    <a:pt x="6898" y="6101"/>
                  </a:lnTo>
                  <a:lnTo>
                    <a:pt x="6739" y="5889"/>
                  </a:lnTo>
                  <a:lnTo>
                    <a:pt x="6553" y="5677"/>
                  </a:lnTo>
                  <a:lnTo>
                    <a:pt x="6420" y="5518"/>
                  </a:lnTo>
                  <a:lnTo>
                    <a:pt x="6314" y="5359"/>
                  </a:lnTo>
                  <a:lnTo>
                    <a:pt x="6208" y="5199"/>
                  </a:lnTo>
                  <a:lnTo>
                    <a:pt x="6102" y="5014"/>
                  </a:lnTo>
                  <a:lnTo>
                    <a:pt x="6049" y="4828"/>
                  </a:lnTo>
                  <a:lnTo>
                    <a:pt x="5996" y="4642"/>
                  </a:lnTo>
                  <a:lnTo>
                    <a:pt x="5969" y="4430"/>
                  </a:lnTo>
                  <a:lnTo>
                    <a:pt x="5943" y="4218"/>
                  </a:lnTo>
                  <a:lnTo>
                    <a:pt x="5943" y="3820"/>
                  </a:lnTo>
                  <a:lnTo>
                    <a:pt x="5890" y="3422"/>
                  </a:lnTo>
                  <a:lnTo>
                    <a:pt x="5810" y="3024"/>
                  </a:lnTo>
                  <a:lnTo>
                    <a:pt x="5678" y="2653"/>
                  </a:lnTo>
                  <a:lnTo>
                    <a:pt x="5519" y="2281"/>
                  </a:lnTo>
                  <a:lnTo>
                    <a:pt x="5359" y="1910"/>
                  </a:lnTo>
                  <a:lnTo>
                    <a:pt x="5147" y="1592"/>
                  </a:lnTo>
                  <a:lnTo>
                    <a:pt x="4882" y="1247"/>
                  </a:lnTo>
                  <a:lnTo>
                    <a:pt x="4033" y="212"/>
                  </a:lnTo>
                  <a:lnTo>
                    <a:pt x="3953" y="133"/>
                  </a:lnTo>
                  <a:lnTo>
                    <a:pt x="3847" y="53"/>
                  </a:lnTo>
                  <a:lnTo>
                    <a:pt x="3741" y="27"/>
                  </a:lnTo>
                  <a:lnTo>
                    <a:pt x="3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6"/>
            <p:cNvSpPr/>
            <p:nvPr/>
          </p:nvSpPr>
          <p:spPr>
            <a:xfrm>
              <a:off x="4148800" y="3413849"/>
              <a:ext cx="108320" cy="66232"/>
            </a:xfrm>
            <a:custGeom>
              <a:avLst/>
              <a:gdLst/>
              <a:ahLst/>
              <a:cxnLst/>
              <a:rect l="l" t="t" r="r" b="b"/>
              <a:pathLst>
                <a:path w="4298" h="2628" extrusionOk="0">
                  <a:moveTo>
                    <a:pt x="2149" y="1"/>
                  </a:moveTo>
                  <a:lnTo>
                    <a:pt x="1990" y="27"/>
                  </a:lnTo>
                  <a:lnTo>
                    <a:pt x="1857" y="54"/>
                  </a:lnTo>
                  <a:lnTo>
                    <a:pt x="1725" y="107"/>
                  </a:lnTo>
                  <a:lnTo>
                    <a:pt x="1592" y="213"/>
                  </a:lnTo>
                  <a:lnTo>
                    <a:pt x="1459" y="293"/>
                  </a:lnTo>
                  <a:lnTo>
                    <a:pt x="1353" y="425"/>
                  </a:lnTo>
                  <a:lnTo>
                    <a:pt x="1274" y="558"/>
                  </a:lnTo>
                  <a:lnTo>
                    <a:pt x="1194" y="717"/>
                  </a:lnTo>
                  <a:lnTo>
                    <a:pt x="1114" y="876"/>
                  </a:lnTo>
                  <a:lnTo>
                    <a:pt x="1035" y="982"/>
                  </a:lnTo>
                  <a:lnTo>
                    <a:pt x="929" y="1088"/>
                  </a:lnTo>
                  <a:lnTo>
                    <a:pt x="796" y="1195"/>
                  </a:lnTo>
                  <a:lnTo>
                    <a:pt x="664" y="1301"/>
                  </a:lnTo>
                  <a:lnTo>
                    <a:pt x="531" y="1407"/>
                  </a:lnTo>
                  <a:lnTo>
                    <a:pt x="425" y="1539"/>
                  </a:lnTo>
                  <a:lnTo>
                    <a:pt x="345" y="1699"/>
                  </a:lnTo>
                  <a:lnTo>
                    <a:pt x="27" y="2256"/>
                  </a:lnTo>
                  <a:lnTo>
                    <a:pt x="0" y="2362"/>
                  </a:lnTo>
                  <a:lnTo>
                    <a:pt x="0" y="2441"/>
                  </a:lnTo>
                  <a:lnTo>
                    <a:pt x="53" y="2547"/>
                  </a:lnTo>
                  <a:lnTo>
                    <a:pt x="133" y="2600"/>
                  </a:lnTo>
                  <a:lnTo>
                    <a:pt x="213" y="2627"/>
                  </a:lnTo>
                  <a:lnTo>
                    <a:pt x="319" y="2627"/>
                  </a:lnTo>
                  <a:lnTo>
                    <a:pt x="398" y="2574"/>
                  </a:lnTo>
                  <a:lnTo>
                    <a:pt x="478" y="2494"/>
                  </a:lnTo>
                  <a:lnTo>
                    <a:pt x="796" y="1937"/>
                  </a:lnTo>
                  <a:lnTo>
                    <a:pt x="902" y="1752"/>
                  </a:lnTo>
                  <a:lnTo>
                    <a:pt x="1088" y="1619"/>
                  </a:lnTo>
                  <a:lnTo>
                    <a:pt x="1274" y="1486"/>
                  </a:lnTo>
                  <a:lnTo>
                    <a:pt x="1433" y="1327"/>
                  </a:lnTo>
                  <a:lnTo>
                    <a:pt x="1565" y="1115"/>
                  </a:lnTo>
                  <a:lnTo>
                    <a:pt x="1672" y="929"/>
                  </a:lnTo>
                  <a:lnTo>
                    <a:pt x="1751" y="744"/>
                  </a:lnTo>
                  <a:lnTo>
                    <a:pt x="1857" y="637"/>
                  </a:lnTo>
                  <a:lnTo>
                    <a:pt x="2016" y="558"/>
                  </a:lnTo>
                  <a:lnTo>
                    <a:pt x="2149" y="505"/>
                  </a:lnTo>
                  <a:lnTo>
                    <a:pt x="2308" y="558"/>
                  </a:lnTo>
                  <a:lnTo>
                    <a:pt x="2441" y="637"/>
                  </a:lnTo>
                  <a:lnTo>
                    <a:pt x="2547" y="744"/>
                  </a:lnTo>
                  <a:lnTo>
                    <a:pt x="2653" y="929"/>
                  </a:lnTo>
                  <a:lnTo>
                    <a:pt x="2733" y="1115"/>
                  </a:lnTo>
                  <a:lnTo>
                    <a:pt x="2865" y="1327"/>
                  </a:lnTo>
                  <a:lnTo>
                    <a:pt x="3024" y="1486"/>
                  </a:lnTo>
                  <a:lnTo>
                    <a:pt x="3210" y="1619"/>
                  </a:lnTo>
                  <a:lnTo>
                    <a:pt x="3396" y="1752"/>
                  </a:lnTo>
                  <a:lnTo>
                    <a:pt x="3528" y="1937"/>
                  </a:lnTo>
                  <a:lnTo>
                    <a:pt x="3847" y="2494"/>
                  </a:lnTo>
                  <a:lnTo>
                    <a:pt x="3873" y="2547"/>
                  </a:lnTo>
                  <a:lnTo>
                    <a:pt x="3926" y="2600"/>
                  </a:lnTo>
                  <a:lnTo>
                    <a:pt x="3979" y="2627"/>
                  </a:lnTo>
                  <a:lnTo>
                    <a:pt x="4112" y="2627"/>
                  </a:lnTo>
                  <a:lnTo>
                    <a:pt x="4192" y="2600"/>
                  </a:lnTo>
                  <a:lnTo>
                    <a:pt x="4245" y="2547"/>
                  </a:lnTo>
                  <a:lnTo>
                    <a:pt x="4298" y="2441"/>
                  </a:lnTo>
                  <a:lnTo>
                    <a:pt x="4298" y="2362"/>
                  </a:lnTo>
                  <a:lnTo>
                    <a:pt x="4271" y="2256"/>
                  </a:lnTo>
                  <a:lnTo>
                    <a:pt x="3953" y="1699"/>
                  </a:lnTo>
                  <a:lnTo>
                    <a:pt x="3873" y="1539"/>
                  </a:lnTo>
                  <a:lnTo>
                    <a:pt x="3767" y="1407"/>
                  </a:lnTo>
                  <a:lnTo>
                    <a:pt x="3635" y="1301"/>
                  </a:lnTo>
                  <a:lnTo>
                    <a:pt x="3502" y="1195"/>
                  </a:lnTo>
                  <a:lnTo>
                    <a:pt x="3369" y="1088"/>
                  </a:lnTo>
                  <a:lnTo>
                    <a:pt x="3263" y="982"/>
                  </a:lnTo>
                  <a:lnTo>
                    <a:pt x="3184" y="876"/>
                  </a:lnTo>
                  <a:lnTo>
                    <a:pt x="3104" y="717"/>
                  </a:lnTo>
                  <a:lnTo>
                    <a:pt x="3051" y="558"/>
                  </a:lnTo>
                  <a:lnTo>
                    <a:pt x="2945" y="425"/>
                  </a:lnTo>
                  <a:lnTo>
                    <a:pt x="2839" y="293"/>
                  </a:lnTo>
                  <a:lnTo>
                    <a:pt x="2733" y="213"/>
                  </a:lnTo>
                  <a:lnTo>
                    <a:pt x="2600" y="107"/>
                  </a:lnTo>
                  <a:lnTo>
                    <a:pt x="2441" y="54"/>
                  </a:lnTo>
                  <a:lnTo>
                    <a:pt x="2308" y="27"/>
                  </a:lnTo>
                  <a:lnTo>
                    <a:pt x="21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36"/>
          <p:cNvGrpSpPr/>
          <p:nvPr/>
        </p:nvGrpSpPr>
        <p:grpSpPr>
          <a:xfrm>
            <a:off x="2239923" y="3628904"/>
            <a:ext cx="236461" cy="460807"/>
            <a:chOff x="4848774" y="3248067"/>
            <a:chExt cx="217976" cy="425217"/>
          </a:xfrm>
        </p:grpSpPr>
        <p:sp>
          <p:nvSpPr>
            <p:cNvPr id="2384" name="Google Shape;2384;p36"/>
            <p:cNvSpPr/>
            <p:nvPr/>
          </p:nvSpPr>
          <p:spPr>
            <a:xfrm>
              <a:off x="4848774" y="3248067"/>
              <a:ext cx="217976" cy="371056"/>
            </a:xfrm>
            <a:custGeom>
              <a:avLst/>
              <a:gdLst/>
              <a:ahLst/>
              <a:cxnLst/>
              <a:rect l="l" t="t" r="r" b="b"/>
              <a:pathLst>
                <a:path w="8649" h="14723" extrusionOk="0">
                  <a:moveTo>
                    <a:pt x="4324" y="0"/>
                  </a:moveTo>
                  <a:lnTo>
                    <a:pt x="4218" y="27"/>
                  </a:lnTo>
                  <a:lnTo>
                    <a:pt x="4165" y="106"/>
                  </a:lnTo>
                  <a:lnTo>
                    <a:pt x="1963" y="3926"/>
                  </a:lnTo>
                  <a:lnTo>
                    <a:pt x="1857" y="4085"/>
                  </a:lnTo>
                  <a:lnTo>
                    <a:pt x="1804" y="4244"/>
                  </a:lnTo>
                  <a:lnTo>
                    <a:pt x="1778" y="4430"/>
                  </a:lnTo>
                  <a:lnTo>
                    <a:pt x="1751" y="4616"/>
                  </a:lnTo>
                  <a:lnTo>
                    <a:pt x="1751" y="4855"/>
                  </a:lnTo>
                  <a:lnTo>
                    <a:pt x="1751" y="4934"/>
                  </a:lnTo>
                  <a:lnTo>
                    <a:pt x="1698" y="4987"/>
                  </a:lnTo>
                  <a:lnTo>
                    <a:pt x="1565" y="5146"/>
                  </a:lnTo>
                  <a:lnTo>
                    <a:pt x="1380" y="5359"/>
                  </a:lnTo>
                  <a:lnTo>
                    <a:pt x="1274" y="5571"/>
                  </a:lnTo>
                  <a:lnTo>
                    <a:pt x="1194" y="5836"/>
                  </a:lnTo>
                  <a:lnTo>
                    <a:pt x="1167" y="6101"/>
                  </a:lnTo>
                  <a:lnTo>
                    <a:pt x="1167" y="6181"/>
                  </a:lnTo>
                  <a:lnTo>
                    <a:pt x="1141" y="6261"/>
                  </a:lnTo>
                  <a:lnTo>
                    <a:pt x="1114" y="6314"/>
                  </a:lnTo>
                  <a:lnTo>
                    <a:pt x="1061" y="6367"/>
                  </a:lnTo>
                  <a:lnTo>
                    <a:pt x="982" y="6473"/>
                  </a:lnTo>
                  <a:lnTo>
                    <a:pt x="902" y="6605"/>
                  </a:lnTo>
                  <a:lnTo>
                    <a:pt x="849" y="6765"/>
                  </a:lnTo>
                  <a:lnTo>
                    <a:pt x="849" y="6924"/>
                  </a:lnTo>
                  <a:lnTo>
                    <a:pt x="849" y="7056"/>
                  </a:lnTo>
                  <a:lnTo>
                    <a:pt x="902" y="7215"/>
                  </a:lnTo>
                  <a:lnTo>
                    <a:pt x="982" y="7348"/>
                  </a:lnTo>
                  <a:lnTo>
                    <a:pt x="1061" y="7481"/>
                  </a:lnTo>
                  <a:lnTo>
                    <a:pt x="1194" y="7587"/>
                  </a:lnTo>
                  <a:lnTo>
                    <a:pt x="1247" y="7666"/>
                  </a:lnTo>
                  <a:lnTo>
                    <a:pt x="1247" y="7720"/>
                  </a:lnTo>
                  <a:lnTo>
                    <a:pt x="1247" y="7799"/>
                  </a:lnTo>
                  <a:lnTo>
                    <a:pt x="1194" y="7852"/>
                  </a:lnTo>
                  <a:lnTo>
                    <a:pt x="955" y="8091"/>
                  </a:lnTo>
                  <a:lnTo>
                    <a:pt x="849" y="8224"/>
                  </a:lnTo>
                  <a:lnTo>
                    <a:pt x="743" y="8356"/>
                  </a:lnTo>
                  <a:lnTo>
                    <a:pt x="663" y="8515"/>
                  </a:lnTo>
                  <a:lnTo>
                    <a:pt x="584" y="8674"/>
                  </a:lnTo>
                  <a:lnTo>
                    <a:pt x="531" y="8834"/>
                  </a:lnTo>
                  <a:lnTo>
                    <a:pt x="478" y="8993"/>
                  </a:lnTo>
                  <a:lnTo>
                    <a:pt x="451" y="9152"/>
                  </a:lnTo>
                  <a:lnTo>
                    <a:pt x="451" y="9338"/>
                  </a:lnTo>
                  <a:lnTo>
                    <a:pt x="451" y="9497"/>
                  </a:lnTo>
                  <a:lnTo>
                    <a:pt x="425" y="9550"/>
                  </a:lnTo>
                  <a:lnTo>
                    <a:pt x="398" y="9629"/>
                  </a:lnTo>
                  <a:lnTo>
                    <a:pt x="345" y="9656"/>
                  </a:lnTo>
                  <a:lnTo>
                    <a:pt x="186" y="9842"/>
                  </a:lnTo>
                  <a:lnTo>
                    <a:pt x="106" y="10027"/>
                  </a:lnTo>
                  <a:lnTo>
                    <a:pt x="27" y="10240"/>
                  </a:lnTo>
                  <a:lnTo>
                    <a:pt x="0" y="10478"/>
                  </a:lnTo>
                  <a:lnTo>
                    <a:pt x="27" y="10691"/>
                  </a:lnTo>
                  <a:lnTo>
                    <a:pt x="106" y="10903"/>
                  </a:lnTo>
                  <a:lnTo>
                    <a:pt x="186" y="11088"/>
                  </a:lnTo>
                  <a:lnTo>
                    <a:pt x="345" y="11274"/>
                  </a:lnTo>
                  <a:lnTo>
                    <a:pt x="557" y="11486"/>
                  </a:lnTo>
                  <a:lnTo>
                    <a:pt x="584" y="11539"/>
                  </a:lnTo>
                  <a:lnTo>
                    <a:pt x="610" y="11619"/>
                  </a:lnTo>
                  <a:lnTo>
                    <a:pt x="610" y="11752"/>
                  </a:lnTo>
                  <a:lnTo>
                    <a:pt x="610" y="11964"/>
                  </a:lnTo>
                  <a:lnTo>
                    <a:pt x="637" y="12150"/>
                  </a:lnTo>
                  <a:lnTo>
                    <a:pt x="690" y="12335"/>
                  </a:lnTo>
                  <a:lnTo>
                    <a:pt x="743" y="12494"/>
                  </a:lnTo>
                  <a:lnTo>
                    <a:pt x="823" y="12680"/>
                  </a:lnTo>
                  <a:lnTo>
                    <a:pt x="929" y="12839"/>
                  </a:lnTo>
                  <a:lnTo>
                    <a:pt x="1035" y="12972"/>
                  </a:lnTo>
                  <a:lnTo>
                    <a:pt x="1167" y="13131"/>
                  </a:lnTo>
                  <a:lnTo>
                    <a:pt x="1300" y="13264"/>
                  </a:lnTo>
                  <a:lnTo>
                    <a:pt x="1353" y="13317"/>
                  </a:lnTo>
                  <a:lnTo>
                    <a:pt x="1380" y="13396"/>
                  </a:lnTo>
                  <a:lnTo>
                    <a:pt x="1380" y="13555"/>
                  </a:lnTo>
                  <a:lnTo>
                    <a:pt x="1433" y="13688"/>
                  </a:lnTo>
                  <a:lnTo>
                    <a:pt x="1486" y="13821"/>
                  </a:lnTo>
                  <a:lnTo>
                    <a:pt x="1592" y="13927"/>
                  </a:lnTo>
                  <a:lnTo>
                    <a:pt x="1698" y="14033"/>
                  </a:lnTo>
                  <a:lnTo>
                    <a:pt x="1831" y="14086"/>
                  </a:lnTo>
                  <a:lnTo>
                    <a:pt x="1963" y="14139"/>
                  </a:lnTo>
                  <a:lnTo>
                    <a:pt x="2122" y="14166"/>
                  </a:lnTo>
                  <a:lnTo>
                    <a:pt x="2467" y="14166"/>
                  </a:lnTo>
                  <a:lnTo>
                    <a:pt x="2520" y="14219"/>
                  </a:lnTo>
                  <a:lnTo>
                    <a:pt x="2600" y="14272"/>
                  </a:lnTo>
                  <a:lnTo>
                    <a:pt x="2786" y="14431"/>
                  </a:lnTo>
                  <a:lnTo>
                    <a:pt x="2971" y="14563"/>
                  </a:lnTo>
                  <a:lnTo>
                    <a:pt x="3210" y="14670"/>
                  </a:lnTo>
                  <a:lnTo>
                    <a:pt x="3449" y="14723"/>
                  </a:lnTo>
                  <a:lnTo>
                    <a:pt x="5226" y="14723"/>
                  </a:lnTo>
                  <a:lnTo>
                    <a:pt x="5465" y="14670"/>
                  </a:lnTo>
                  <a:lnTo>
                    <a:pt x="5677" y="14563"/>
                  </a:lnTo>
                  <a:lnTo>
                    <a:pt x="5889" y="14431"/>
                  </a:lnTo>
                  <a:lnTo>
                    <a:pt x="6075" y="14272"/>
                  </a:lnTo>
                  <a:lnTo>
                    <a:pt x="6128" y="14219"/>
                  </a:lnTo>
                  <a:lnTo>
                    <a:pt x="6181" y="14166"/>
                  </a:lnTo>
                  <a:lnTo>
                    <a:pt x="6526" y="14166"/>
                  </a:lnTo>
                  <a:lnTo>
                    <a:pt x="6685" y="14139"/>
                  </a:lnTo>
                  <a:lnTo>
                    <a:pt x="6818" y="14086"/>
                  </a:lnTo>
                  <a:lnTo>
                    <a:pt x="6950" y="14033"/>
                  </a:lnTo>
                  <a:lnTo>
                    <a:pt x="7056" y="13927"/>
                  </a:lnTo>
                  <a:lnTo>
                    <a:pt x="7163" y="13821"/>
                  </a:lnTo>
                  <a:lnTo>
                    <a:pt x="7242" y="13688"/>
                  </a:lnTo>
                  <a:lnTo>
                    <a:pt x="7269" y="13555"/>
                  </a:lnTo>
                  <a:lnTo>
                    <a:pt x="7295" y="13396"/>
                  </a:lnTo>
                  <a:lnTo>
                    <a:pt x="7295" y="13317"/>
                  </a:lnTo>
                  <a:lnTo>
                    <a:pt x="7348" y="13264"/>
                  </a:lnTo>
                  <a:lnTo>
                    <a:pt x="7481" y="13131"/>
                  </a:lnTo>
                  <a:lnTo>
                    <a:pt x="7614" y="12972"/>
                  </a:lnTo>
                  <a:lnTo>
                    <a:pt x="7720" y="12839"/>
                  </a:lnTo>
                  <a:lnTo>
                    <a:pt x="7826" y="12680"/>
                  </a:lnTo>
                  <a:lnTo>
                    <a:pt x="7905" y="12494"/>
                  </a:lnTo>
                  <a:lnTo>
                    <a:pt x="7958" y="12335"/>
                  </a:lnTo>
                  <a:lnTo>
                    <a:pt x="8011" y="12150"/>
                  </a:lnTo>
                  <a:lnTo>
                    <a:pt x="8038" y="11964"/>
                  </a:lnTo>
                  <a:lnTo>
                    <a:pt x="8038" y="11752"/>
                  </a:lnTo>
                  <a:lnTo>
                    <a:pt x="8038" y="11619"/>
                  </a:lnTo>
                  <a:lnTo>
                    <a:pt x="8064" y="11539"/>
                  </a:lnTo>
                  <a:lnTo>
                    <a:pt x="8118" y="11486"/>
                  </a:lnTo>
                  <a:lnTo>
                    <a:pt x="8330" y="11274"/>
                  </a:lnTo>
                  <a:lnTo>
                    <a:pt x="8462" y="11088"/>
                  </a:lnTo>
                  <a:lnTo>
                    <a:pt x="8568" y="10903"/>
                  </a:lnTo>
                  <a:lnTo>
                    <a:pt x="8622" y="10691"/>
                  </a:lnTo>
                  <a:lnTo>
                    <a:pt x="8648" y="10478"/>
                  </a:lnTo>
                  <a:lnTo>
                    <a:pt x="8622" y="10240"/>
                  </a:lnTo>
                  <a:lnTo>
                    <a:pt x="8568" y="10027"/>
                  </a:lnTo>
                  <a:lnTo>
                    <a:pt x="8462" y="9842"/>
                  </a:lnTo>
                  <a:lnTo>
                    <a:pt x="8330" y="9656"/>
                  </a:lnTo>
                  <a:lnTo>
                    <a:pt x="8277" y="9629"/>
                  </a:lnTo>
                  <a:lnTo>
                    <a:pt x="8224" y="9550"/>
                  </a:lnTo>
                  <a:lnTo>
                    <a:pt x="8224" y="9497"/>
                  </a:lnTo>
                  <a:lnTo>
                    <a:pt x="8224" y="9338"/>
                  </a:lnTo>
                  <a:lnTo>
                    <a:pt x="8197" y="9152"/>
                  </a:lnTo>
                  <a:lnTo>
                    <a:pt x="8171" y="8993"/>
                  </a:lnTo>
                  <a:lnTo>
                    <a:pt x="8144" y="8834"/>
                  </a:lnTo>
                  <a:lnTo>
                    <a:pt x="8091" y="8674"/>
                  </a:lnTo>
                  <a:lnTo>
                    <a:pt x="8011" y="8515"/>
                  </a:lnTo>
                  <a:lnTo>
                    <a:pt x="7905" y="8356"/>
                  </a:lnTo>
                  <a:lnTo>
                    <a:pt x="7826" y="8224"/>
                  </a:lnTo>
                  <a:lnTo>
                    <a:pt x="7693" y="8091"/>
                  </a:lnTo>
                  <a:lnTo>
                    <a:pt x="7454" y="7852"/>
                  </a:lnTo>
                  <a:lnTo>
                    <a:pt x="7428" y="7799"/>
                  </a:lnTo>
                  <a:lnTo>
                    <a:pt x="7401" y="7720"/>
                  </a:lnTo>
                  <a:lnTo>
                    <a:pt x="7428" y="7666"/>
                  </a:lnTo>
                  <a:lnTo>
                    <a:pt x="7454" y="7587"/>
                  </a:lnTo>
                  <a:lnTo>
                    <a:pt x="7587" y="7481"/>
                  </a:lnTo>
                  <a:lnTo>
                    <a:pt x="7693" y="7348"/>
                  </a:lnTo>
                  <a:lnTo>
                    <a:pt x="7746" y="7215"/>
                  </a:lnTo>
                  <a:lnTo>
                    <a:pt x="7799" y="7056"/>
                  </a:lnTo>
                  <a:lnTo>
                    <a:pt x="7826" y="6924"/>
                  </a:lnTo>
                  <a:lnTo>
                    <a:pt x="7799" y="6765"/>
                  </a:lnTo>
                  <a:lnTo>
                    <a:pt x="7746" y="6605"/>
                  </a:lnTo>
                  <a:lnTo>
                    <a:pt x="7693" y="6473"/>
                  </a:lnTo>
                  <a:lnTo>
                    <a:pt x="7587" y="6367"/>
                  </a:lnTo>
                  <a:lnTo>
                    <a:pt x="7560" y="6314"/>
                  </a:lnTo>
                  <a:lnTo>
                    <a:pt x="7507" y="6261"/>
                  </a:lnTo>
                  <a:lnTo>
                    <a:pt x="7507" y="6181"/>
                  </a:lnTo>
                  <a:lnTo>
                    <a:pt x="7507" y="6101"/>
                  </a:lnTo>
                  <a:lnTo>
                    <a:pt x="7481" y="5836"/>
                  </a:lnTo>
                  <a:lnTo>
                    <a:pt x="7401" y="5571"/>
                  </a:lnTo>
                  <a:lnTo>
                    <a:pt x="7269" y="5359"/>
                  </a:lnTo>
                  <a:lnTo>
                    <a:pt x="7109" y="5146"/>
                  </a:lnTo>
                  <a:lnTo>
                    <a:pt x="6950" y="4987"/>
                  </a:lnTo>
                  <a:lnTo>
                    <a:pt x="6897" y="4934"/>
                  </a:lnTo>
                  <a:lnTo>
                    <a:pt x="6897" y="4855"/>
                  </a:lnTo>
                  <a:lnTo>
                    <a:pt x="6897" y="4616"/>
                  </a:lnTo>
                  <a:lnTo>
                    <a:pt x="6871" y="4430"/>
                  </a:lnTo>
                  <a:lnTo>
                    <a:pt x="6844" y="4244"/>
                  </a:lnTo>
                  <a:lnTo>
                    <a:pt x="6791" y="4085"/>
                  </a:lnTo>
                  <a:lnTo>
                    <a:pt x="6712" y="3926"/>
                  </a:lnTo>
                  <a:lnTo>
                    <a:pt x="4510" y="106"/>
                  </a:lnTo>
                  <a:lnTo>
                    <a:pt x="4430" y="27"/>
                  </a:lnTo>
                  <a:lnTo>
                    <a:pt x="43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6"/>
            <p:cNvSpPr/>
            <p:nvPr/>
          </p:nvSpPr>
          <p:spPr>
            <a:xfrm>
              <a:off x="4885544" y="3594374"/>
              <a:ext cx="55496" cy="24749"/>
            </a:xfrm>
            <a:custGeom>
              <a:avLst/>
              <a:gdLst/>
              <a:ahLst/>
              <a:cxnLst/>
              <a:rect l="l" t="t" r="r" b="b"/>
              <a:pathLst>
                <a:path w="2202" h="982" extrusionOk="0">
                  <a:moveTo>
                    <a:pt x="0" y="0"/>
                  </a:moveTo>
                  <a:lnTo>
                    <a:pt x="106" y="186"/>
                  </a:lnTo>
                  <a:lnTo>
                    <a:pt x="265" y="292"/>
                  </a:lnTo>
                  <a:lnTo>
                    <a:pt x="451" y="398"/>
                  </a:lnTo>
                  <a:lnTo>
                    <a:pt x="663" y="425"/>
                  </a:lnTo>
                  <a:lnTo>
                    <a:pt x="1008" y="425"/>
                  </a:lnTo>
                  <a:lnTo>
                    <a:pt x="1061" y="478"/>
                  </a:lnTo>
                  <a:lnTo>
                    <a:pt x="1141" y="531"/>
                  </a:lnTo>
                  <a:lnTo>
                    <a:pt x="1327" y="690"/>
                  </a:lnTo>
                  <a:lnTo>
                    <a:pt x="1512" y="822"/>
                  </a:lnTo>
                  <a:lnTo>
                    <a:pt x="1751" y="929"/>
                  </a:lnTo>
                  <a:lnTo>
                    <a:pt x="1990" y="982"/>
                  </a:lnTo>
                  <a:lnTo>
                    <a:pt x="2202" y="610"/>
                  </a:lnTo>
                  <a:lnTo>
                    <a:pt x="1990" y="292"/>
                  </a:lnTo>
                  <a:lnTo>
                    <a:pt x="1433" y="292"/>
                  </a:lnTo>
                  <a:lnTo>
                    <a:pt x="902" y="265"/>
                  </a:lnTo>
                  <a:lnTo>
                    <a:pt x="637" y="212"/>
                  </a:lnTo>
                  <a:lnTo>
                    <a:pt x="398" y="159"/>
                  </a:lnTo>
                  <a:lnTo>
                    <a:pt x="186" y="10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6"/>
            <p:cNvSpPr/>
            <p:nvPr/>
          </p:nvSpPr>
          <p:spPr>
            <a:xfrm>
              <a:off x="4945703" y="3248067"/>
              <a:ext cx="121048" cy="371056"/>
            </a:xfrm>
            <a:custGeom>
              <a:avLst/>
              <a:gdLst/>
              <a:ahLst/>
              <a:cxnLst/>
              <a:rect l="l" t="t" r="r" b="b"/>
              <a:pathLst>
                <a:path w="4803" h="14723" extrusionOk="0">
                  <a:moveTo>
                    <a:pt x="478" y="0"/>
                  </a:moveTo>
                  <a:lnTo>
                    <a:pt x="372" y="27"/>
                  </a:lnTo>
                  <a:lnTo>
                    <a:pt x="319" y="106"/>
                  </a:lnTo>
                  <a:lnTo>
                    <a:pt x="1" y="637"/>
                  </a:lnTo>
                  <a:lnTo>
                    <a:pt x="1513" y="3236"/>
                  </a:lnTo>
                  <a:lnTo>
                    <a:pt x="1592" y="3396"/>
                  </a:lnTo>
                  <a:lnTo>
                    <a:pt x="1645" y="3581"/>
                  </a:lnTo>
                  <a:lnTo>
                    <a:pt x="1672" y="3767"/>
                  </a:lnTo>
                  <a:lnTo>
                    <a:pt x="1698" y="3926"/>
                  </a:lnTo>
                  <a:lnTo>
                    <a:pt x="1698" y="4165"/>
                  </a:lnTo>
                  <a:lnTo>
                    <a:pt x="1698" y="4244"/>
                  </a:lnTo>
                  <a:lnTo>
                    <a:pt x="1751" y="4324"/>
                  </a:lnTo>
                  <a:lnTo>
                    <a:pt x="1911" y="4457"/>
                  </a:lnTo>
                  <a:lnTo>
                    <a:pt x="2070" y="4669"/>
                  </a:lnTo>
                  <a:lnTo>
                    <a:pt x="2202" y="4908"/>
                  </a:lnTo>
                  <a:lnTo>
                    <a:pt x="2282" y="5173"/>
                  </a:lnTo>
                  <a:lnTo>
                    <a:pt x="2309" y="5438"/>
                  </a:lnTo>
                  <a:lnTo>
                    <a:pt x="2309" y="5518"/>
                  </a:lnTo>
                  <a:lnTo>
                    <a:pt x="2309" y="5597"/>
                  </a:lnTo>
                  <a:lnTo>
                    <a:pt x="2362" y="5650"/>
                  </a:lnTo>
                  <a:lnTo>
                    <a:pt x="2388" y="5677"/>
                  </a:lnTo>
                  <a:lnTo>
                    <a:pt x="2494" y="5810"/>
                  </a:lnTo>
                  <a:lnTo>
                    <a:pt x="2547" y="5942"/>
                  </a:lnTo>
                  <a:lnTo>
                    <a:pt x="2600" y="6075"/>
                  </a:lnTo>
                  <a:lnTo>
                    <a:pt x="2627" y="6234"/>
                  </a:lnTo>
                  <a:lnTo>
                    <a:pt x="2600" y="6393"/>
                  </a:lnTo>
                  <a:lnTo>
                    <a:pt x="2547" y="6526"/>
                  </a:lnTo>
                  <a:lnTo>
                    <a:pt x="2494" y="6658"/>
                  </a:lnTo>
                  <a:lnTo>
                    <a:pt x="2388" y="6791"/>
                  </a:lnTo>
                  <a:lnTo>
                    <a:pt x="2255" y="6924"/>
                  </a:lnTo>
                  <a:lnTo>
                    <a:pt x="2229" y="6977"/>
                  </a:lnTo>
                  <a:lnTo>
                    <a:pt x="2202" y="7056"/>
                  </a:lnTo>
                  <a:lnTo>
                    <a:pt x="2229" y="7109"/>
                  </a:lnTo>
                  <a:lnTo>
                    <a:pt x="2255" y="7189"/>
                  </a:lnTo>
                  <a:lnTo>
                    <a:pt x="2494" y="7401"/>
                  </a:lnTo>
                  <a:lnTo>
                    <a:pt x="2600" y="7534"/>
                  </a:lnTo>
                  <a:lnTo>
                    <a:pt x="2706" y="7693"/>
                  </a:lnTo>
                  <a:lnTo>
                    <a:pt x="2813" y="7826"/>
                  </a:lnTo>
                  <a:lnTo>
                    <a:pt x="2866" y="7985"/>
                  </a:lnTo>
                  <a:lnTo>
                    <a:pt x="2945" y="8144"/>
                  </a:lnTo>
                  <a:lnTo>
                    <a:pt x="2972" y="8303"/>
                  </a:lnTo>
                  <a:lnTo>
                    <a:pt x="2998" y="8489"/>
                  </a:lnTo>
                  <a:lnTo>
                    <a:pt x="2998" y="8648"/>
                  </a:lnTo>
                  <a:lnTo>
                    <a:pt x="2998" y="8807"/>
                  </a:lnTo>
                  <a:lnTo>
                    <a:pt x="3025" y="8887"/>
                  </a:lnTo>
                  <a:lnTo>
                    <a:pt x="3078" y="8940"/>
                  </a:lnTo>
                  <a:lnTo>
                    <a:pt x="3104" y="8993"/>
                  </a:lnTo>
                  <a:lnTo>
                    <a:pt x="3263" y="9152"/>
                  </a:lnTo>
                  <a:lnTo>
                    <a:pt x="3370" y="9364"/>
                  </a:lnTo>
                  <a:lnTo>
                    <a:pt x="3423" y="9576"/>
                  </a:lnTo>
                  <a:lnTo>
                    <a:pt x="3449" y="9789"/>
                  </a:lnTo>
                  <a:lnTo>
                    <a:pt x="3423" y="10027"/>
                  </a:lnTo>
                  <a:lnTo>
                    <a:pt x="3370" y="10213"/>
                  </a:lnTo>
                  <a:lnTo>
                    <a:pt x="3263" y="10425"/>
                  </a:lnTo>
                  <a:lnTo>
                    <a:pt x="3104" y="10584"/>
                  </a:lnTo>
                  <a:lnTo>
                    <a:pt x="2892" y="10797"/>
                  </a:lnTo>
                  <a:lnTo>
                    <a:pt x="2866" y="10876"/>
                  </a:lnTo>
                  <a:lnTo>
                    <a:pt x="2839" y="10929"/>
                  </a:lnTo>
                  <a:lnTo>
                    <a:pt x="2839" y="11088"/>
                  </a:lnTo>
                  <a:lnTo>
                    <a:pt x="2839" y="11274"/>
                  </a:lnTo>
                  <a:lnTo>
                    <a:pt x="2813" y="11460"/>
                  </a:lnTo>
                  <a:lnTo>
                    <a:pt x="2759" y="11645"/>
                  </a:lnTo>
                  <a:lnTo>
                    <a:pt x="2706" y="11831"/>
                  </a:lnTo>
                  <a:lnTo>
                    <a:pt x="2627" y="11990"/>
                  </a:lnTo>
                  <a:lnTo>
                    <a:pt x="2521" y="12150"/>
                  </a:lnTo>
                  <a:lnTo>
                    <a:pt x="2415" y="12309"/>
                  </a:lnTo>
                  <a:lnTo>
                    <a:pt x="2282" y="12441"/>
                  </a:lnTo>
                  <a:lnTo>
                    <a:pt x="2149" y="12574"/>
                  </a:lnTo>
                  <a:lnTo>
                    <a:pt x="2096" y="12654"/>
                  </a:lnTo>
                  <a:lnTo>
                    <a:pt x="2096" y="12733"/>
                  </a:lnTo>
                  <a:lnTo>
                    <a:pt x="2070" y="12866"/>
                  </a:lnTo>
                  <a:lnTo>
                    <a:pt x="2043" y="12998"/>
                  </a:lnTo>
                  <a:lnTo>
                    <a:pt x="1964" y="13131"/>
                  </a:lnTo>
                  <a:lnTo>
                    <a:pt x="1884" y="13237"/>
                  </a:lnTo>
                  <a:lnTo>
                    <a:pt x="1778" y="13343"/>
                  </a:lnTo>
                  <a:lnTo>
                    <a:pt x="1645" y="13396"/>
                  </a:lnTo>
                  <a:lnTo>
                    <a:pt x="1513" y="13449"/>
                  </a:lnTo>
                  <a:lnTo>
                    <a:pt x="1380" y="13476"/>
                  </a:lnTo>
                  <a:lnTo>
                    <a:pt x="850" y="14351"/>
                  </a:lnTo>
                  <a:lnTo>
                    <a:pt x="1380" y="14723"/>
                  </a:lnTo>
                  <a:lnTo>
                    <a:pt x="1619" y="14670"/>
                  </a:lnTo>
                  <a:lnTo>
                    <a:pt x="1831" y="14563"/>
                  </a:lnTo>
                  <a:lnTo>
                    <a:pt x="2043" y="14431"/>
                  </a:lnTo>
                  <a:lnTo>
                    <a:pt x="2229" y="14272"/>
                  </a:lnTo>
                  <a:lnTo>
                    <a:pt x="2282" y="14219"/>
                  </a:lnTo>
                  <a:lnTo>
                    <a:pt x="2335" y="14166"/>
                  </a:lnTo>
                  <a:lnTo>
                    <a:pt x="2680" y="14166"/>
                  </a:lnTo>
                  <a:lnTo>
                    <a:pt x="2839" y="14139"/>
                  </a:lnTo>
                  <a:lnTo>
                    <a:pt x="2972" y="14086"/>
                  </a:lnTo>
                  <a:lnTo>
                    <a:pt x="3104" y="14033"/>
                  </a:lnTo>
                  <a:lnTo>
                    <a:pt x="3210" y="13927"/>
                  </a:lnTo>
                  <a:lnTo>
                    <a:pt x="3317" y="13821"/>
                  </a:lnTo>
                  <a:lnTo>
                    <a:pt x="3396" y="13688"/>
                  </a:lnTo>
                  <a:lnTo>
                    <a:pt x="3423" y="13555"/>
                  </a:lnTo>
                  <a:lnTo>
                    <a:pt x="3449" y="13396"/>
                  </a:lnTo>
                  <a:lnTo>
                    <a:pt x="3449" y="13317"/>
                  </a:lnTo>
                  <a:lnTo>
                    <a:pt x="3502" y="13264"/>
                  </a:lnTo>
                  <a:lnTo>
                    <a:pt x="3635" y="13131"/>
                  </a:lnTo>
                  <a:lnTo>
                    <a:pt x="3768" y="12972"/>
                  </a:lnTo>
                  <a:lnTo>
                    <a:pt x="3874" y="12839"/>
                  </a:lnTo>
                  <a:lnTo>
                    <a:pt x="3980" y="12680"/>
                  </a:lnTo>
                  <a:lnTo>
                    <a:pt x="4059" y="12494"/>
                  </a:lnTo>
                  <a:lnTo>
                    <a:pt x="4112" y="12335"/>
                  </a:lnTo>
                  <a:lnTo>
                    <a:pt x="4165" y="12150"/>
                  </a:lnTo>
                  <a:lnTo>
                    <a:pt x="4192" y="11964"/>
                  </a:lnTo>
                  <a:lnTo>
                    <a:pt x="4192" y="11752"/>
                  </a:lnTo>
                  <a:lnTo>
                    <a:pt x="4192" y="11619"/>
                  </a:lnTo>
                  <a:lnTo>
                    <a:pt x="4218" y="11539"/>
                  </a:lnTo>
                  <a:lnTo>
                    <a:pt x="4272" y="11486"/>
                  </a:lnTo>
                  <a:lnTo>
                    <a:pt x="4484" y="11274"/>
                  </a:lnTo>
                  <a:lnTo>
                    <a:pt x="4616" y="11088"/>
                  </a:lnTo>
                  <a:lnTo>
                    <a:pt x="4722" y="10903"/>
                  </a:lnTo>
                  <a:lnTo>
                    <a:pt x="4776" y="10691"/>
                  </a:lnTo>
                  <a:lnTo>
                    <a:pt x="4802" y="10478"/>
                  </a:lnTo>
                  <a:lnTo>
                    <a:pt x="4776" y="10240"/>
                  </a:lnTo>
                  <a:lnTo>
                    <a:pt x="4722" y="10027"/>
                  </a:lnTo>
                  <a:lnTo>
                    <a:pt x="4616" y="9842"/>
                  </a:lnTo>
                  <a:lnTo>
                    <a:pt x="4484" y="9656"/>
                  </a:lnTo>
                  <a:lnTo>
                    <a:pt x="4431" y="9629"/>
                  </a:lnTo>
                  <a:lnTo>
                    <a:pt x="4378" y="9550"/>
                  </a:lnTo>
                  <a:lnTo>
                    <a:pt x="4378" y="9497"/>
                  </a:lnTo>
                  <a:lnTo>
                    <a:pt x="4378" y="9338"/>
                  </a:lnTo>
                  <a:lnTo>
                    <a:pt x="4351" y="9152"/>
                  </a:lnTo>
                  <a:lnTo>
                    <a:pt x="4325" y="8993"/>
                  </a:lnTo>
                  <a:lnTo>
                    <a:pt x="4298" y="8834"/>
                  </a:lnTo>
                  <a:lnTo>
                    <a:pt x="4245" y="8674"/>
                  </a:lnTo>
                  <a:lnTo>
                    <a:pt x="4165" y="8515"/>
                  </a:lnTo>
                  <a:lnTo>
                    <a:pt x="4059" y="8356"/>
                  </a:lnTo>
                  <a:lnTo>
                    <a:pt x="3980" y="8224"/>
                  </a:lnTo>
                  <a:lnTo>
                    <a:pt x="3847" y="8091"/>
                  </a:lnTo>
                  <a:lnTo>
                    <a:pt x="3608" y="7852"/>
                  </a:lnTo>
                  <a:lnTo>
                    <a:pt x="3582" y="7799"/>
                  </a:lnTo>
                  <a:lnTo>
                    <a:pt x="3555" y="7720"/>
                  </a:lnTo>
                  <a:lnTo>
                    <a:pt x="3582" y="7666"/>
                  </a:lnTo>
                  <a:lnTo>
                    <a:pt x="3608" y="7587"/>
                  </a:lnTo>
                  <a:lnTo>
                    <a:pt x="3741" y="7481"/>
                  </a:lnTo>
                  <a:lnTo>
                    <a:pt x="3847" y="7348"/>
                  </a:lnTo>
                  <a:lnTo>
                    <a:pt x="3900" y="7215"/>
                  </a:lnTo>
                  <a:lnTo>
                    <a:pt x="3953" y="7056"/>
                  </a:lnTo>
                  <a:lnTo>
                    <a:pt x="3980" y="6924"/>
                  </a:lnTo>
                  <a:lnTo>
                    <a:pt x="3953" y="6765"/>
                  </a:lnTo>
                  <a:lnTo>
                    <a:pt x="3900" y="6605"/>
                  </a:lnTo>
                  <a:lnTo>
                    <a:pt x="3847" y="6473"/>
                  </a:lnTo>
                  <a:lnTo>
                    <a:pt x="3741" y="6367"/>
                  </a:lnTo>
                  <a:lnTo>
                    <a:pt x="3714" y="6314"/>
                  </a:lnTo>
                  <a:lnTo>
                    <a:pt x="3661" y="6261"/>
                  </a:lnTo>
                  <a:lnTo>
                    <a:pt x="3661" y="6181"/>
                  </a:lnTo>
                  <a:lnTo>
                    <a:pt x="3661" y="6101"/>
                  </a:lnTo>
                  <a:lnTo>
                    <a:pt x="3635" y="5836"/>
                  </a:lnTo>
                  <a:lnTo>
                    <a:pt x="3555" y="5571"/>
                  </a:lnTo>
                  <a:lnTo>
                    <a:pt x="3423" y="5359"/>
                  </a:lnTo>
                  <a:lnTo>
                    <a:pt x="3263" y="5146"/>
                  </a:lnTo>
                  <a:lnTo>
                    <a:pt x="3104" y="4987"/>
                  </a:lnTo>
                  <a:lnTo>
                    <a:pt x="3051" y="4934"/>
                  </a:lnTo>
                  <a:lnTo>
                    <a:pt x="3051" y="4855"/>
                  </a:lnTo>
                  <a:lnTo>
                    <a:pt x="3051" y="4616"/>
                  </a:lnTo>
                  <a:lnTo>
                    <a:pt x="3025" y="4430"/>
                  </a:lnTo>
                  <a:lnTo>
                    <a:pt x="2998" y="4244"/>
                  </a:lnTo>
                  <a:lnTo>
                    <a:pt x="2945" y="4085"/>
                  </a:lnTo>
                  <a:lnTo>
                    <a:pt x="2866" y="3926"/>
                  </a:lnTo>
                  <a:lnTo>
                    <a:pt x="664" y="106"/>
                  </a:lnTo>
                  <a:lnTo>
                    <a:pt x="584" y="27"/>
                  </a:lnTo>
                  <a:lnTo>
                    <a:pt x="4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a:off x="4910948" y="3570961"/>
              <a:ext cx="93627" cy="102322"/>
            </a:xfrm>
            <a:custGeom>
              <a:avLst/>
              <a:gdLst/>
              <a:ahLst/>
              <a:cxnLst/>
              <a:rect l="l" t="t" r="r" b="b"/>
              <a:pathLst>
                <a:path w="3715" h="4060" extrusionOk="0">
                  <a:moveTo>
                    <a:pt x="1857" y="1"/>
                  </a:moveTo>
                  <a:lnTo>
                    <a:pt x="1751" y="27"/>
                  </a:lnTo>
                  <a:lnTo>
                    <a:pt x="1671" y="54"/>
                  </a:lnTo>
                  <a:lnTo>
                    <a:pt x="1433" y="160"/>
                  </a:lnTo>
                  <a:lnTo>
                    <a:pt x="1327" y="186"/>
                  </a:lnTo>
                  <a:lnTo>
                    <a:pt x="1114" y="186"/>
                  </a:lnTo>
                  <a:lnTo>
                    <a:pt x="1035" y="160"/>
                  </a:lnTo>
                  <a:lnTo>
                    <a:pt x="982" y="133"/>
                  </a:lnTo>
                  <a:lnTo>
                    <a:pt x="982" y="2388"/>
                  </a:lnTo>
                  <a:lnTo>
                    <a:pt x="955" y="2680"/>
                  </a:lnTo>
                  <a:lnTo>
                    <a:pt x="849" y="2972"/>
                  </a:lnTo>
                  <a:lnTo>
                    <a:pt x="716" y="3237"/>
                  </a:lnTo>
                  <a:lnTo>
                    <a:pt x="531" y="3476"/>
                  </a:lnTo>
                  <a:lnTo>
                    <a:pt x="0" y="3980"/>
                  </a:lnTo>
                  <a:lnTo>
                    <a:pt x="0" y="4033"/>
                  </a:lnTo>
                  <a:lnTo>
                    <a:pt x="27" y="4059"/>
                  </a:lnTo>
                  <a:lnTo>
                    <a:pt x="3688" y="4059"/>
                  </a:lnTo>
                  <a:lnTo>
                    <a:pt x="3714" y="4033"/>
                  </a:lnTo>
                  <a:lnTo>
                    <a:pt x="3714" y="3980"/>
                  </a:lnTo>
                  <a:lnTo>
                    <a:pt x="3210" y="3476"/>
                  </a:lnTo>
                  <a:lnTo>
                    <a:pt x="2998" y="3237"/>
                  </a:lnTo>
                  <a:lnTo>
                    <a:pt x="2865" y="2972"/>
                  </a:lnTo>
                  <a:lnTo>
                    <a:pt x="2786" y="2680"/>
                  </a:lnTo>
                  <a:lnTo>
                    <a:pt x="2759" y="2388"/>
                  </a:lnTo>
                  <a:lnTo>
                    <a:pt x="2759" y="133"/>
                  </a:lnTo>
                  <a:lnTo>
                    <a:pt x="2706" y="160"/>
                  </a:lnTo>
                  <a:lnTo>
                    <a:pt x="2600" y="186"/>
                  </a:lnTo>
                  <a:lnTo>
                    <a:pt x="2388" y="186"/>
                  </a:lnTo>
                  <a:lnTo>
                    <a:pt x="2308" y="160"/>
                  </a:lnTo>
                  <a:lnTo>
                    <a:pt x="2069" y="54"/>
                  </a:lnTo>
                  <a:lnTo>
                    <a:pt x="1963" y="27"/>
                  </a:lnTo>
                  <a:lnTo>
                    <a:pt x="18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6"/>
            <p:cNvSpPr/>
            <p:nvPr/>
          </p:nvSpPr>
          <p:spPr>
            <a:xfrm>
              <a:off x="4910948" y="3570961"/>
              <a:ext cx="93627" cy="102322"/>
            </a:xfrm>
            <a:custGeom>
              <a:avLst/>
              <a:gdLst/>
              <a:ahLst/>
              <a:cxnLst/>
              <a:rect l="l" t="t" r="r" b="b"/>
              <a:pathLst>
                <a:path w="3715" h="4060" extrusionOk="0">
                  <a:moveTo>
                    <a:pt x="1910" y="1"/>
                  </a:moveTo>
                  <a:lnTo>
                    <a:pt x="1725" y="27"/>
                  </a:lnTo>
                  <a:lnTo>
                    <a:pt x="1725" y="1884"/>
                  </a:lnTo>
                  <a:lnTo>
                    <a:pt x="1751" y="2176"/>
                  </a:lnTo>
                  <a:lnTo>
                    <a:pt x="1857" y="2468"/>
                  </a:lnTo>
                  <a:lnTo>
                    <a:pt x="1990" y="2733"/>
                  </a:lnTo>
                  <a:lnTo>
                    <a:pt x="2175" y="2972"/>
                  </a:lnTo>
                  <a:lnTo>
                    <a:pt x="2335" y="3104"/>
                  </a:lnTo>
                  <a:lnTo>
                    <a:pt x="2388" y="3184"/>
                  </a:lnTo>
                  <a:lnTo>
                    <a:pt x="2414" y="3237"/>
                  </a:lnTo>
                  <a:lnTo>
                    <a:pt x="2414" y="3317"/>
                  </a:lnTo>
                  <a:lnTo>
                    <a:pt x="2388" y="3396"/>
                  </a:lnTo>
                  <a:lnTo>
                    <a:pt x="2361" y="3449"/>
                  </a:lnTo>
                  <a:lnTo>
                    <a:pt x="2308" y="3502"/>
                  </a:lnTo>
                  <a:lnTo>
                    <a:pt x="2229" y="3529"/>
                  </a:lnTo>
                  <a:lnTo>
                    <a:pt x="2149" y="3555"/>
                  </a:lnTo>
                  <a:lnTo>
                    <a:pt x="451" y="3555"/>
                  </a:lnTo>
                  <a:lnTo>
                    <a:pt x="0" y="3980"/>
                  </a:lnTo>
                  <a:lnTo>
                    <a:pt x="0" y="4033"/>
                  </a:lnTo>
                  <a:lnTo>
                    <a:pt x="27" y="4059"/>
                  </a:lnTo>
                  <a:lnTo>
                    <a:pt x="3688" y="4059"/>
                  </a:lnTo>
                  <a:lnTo>
                    <a:pt x="3714" y="4033"/>
                  </a:lnTo>
                  <a:lnTo>
                    <a:pt x="3714" y="3980"/>
                  </a:lnTo>
                  <a:lnTo>
                    <a:pt x="3210" y="3476"/>
                  </a:lnTo>
                  <a:lnTo>
                    <a:pt x="2998" y="3237"/>
                  </a:lnTo>
                  <a:lnTo>
                    <a:pt x="2865" y="2972"/>
                  </a:lnTo>
                  <a:lnTo>
                    <a:pt x="2786" y="2680"/>
                  </a:lnTo>
                  <a:lnTo>
                    <a:pt x="2759" y="2388"/>
                  </a:lnTo>
                  <a:lnTo>
                    <a:pt x="2759" y="133"/>
                  </a:lnTo>
                  <a:lnTo>
                    <a:pt x="2706" y="160"/>
                  </a:lnTo>
                  <a:lnTo>
                    <a:pt x="2600" y="186"/>
                  </a:lnTo>
                  <a:lnTo>
                    <a:pt x="2388" y="186"/>
                  </a:lnTo>
                  <a:lnTo>
                    <a:pt x="2308" y="160"/>
                  </a:lnTo>
                  <a:lnTo>
                    <a:pt x="2069" y="54"/>
                  </a:lnTo>
                  <a:lnTo>
                    <a:pt x="191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4898902" y="3448628"/>
              <a:ext cx="76918" cy="18070"/>
            </a:xfrm>
            <a:custGeom>
              <a:avLst/>
              <a:gdLst/>
              <a:ahLst/>
              <a:cxnLst/>
              <a:rect l="l" t="t" r="r" b="b"/>
              <a:pathLst>
                <a:path w="3052" h="717" extrusionOk="0">
                  <a:moveTo>
                    <a:pt x="240" y="0"/>
                  </a:moveTo>
                  <a:lnTo>
                    <a:pt x="133" y="27"/>
                  </a:lnTo>
                  <a:lnTo>
                    <a:pt x="54" y="80"/>
                  </a:lnTo>
                  <a:lnTo>
                    <a:pt x="1" y="159"/>
                  </a:lnTo>
                  <a:lnTo>
                    <a:pt x="1" y="266"/>
                  </a:lnTo>
                  <a:lnTo>
                    <a:pt x="1" y="345"/>
                  </a:lnTo>
                  <a:lnTo>
                    <a:pt x="54" y="425"/>
                  </a:lnTo>
                  <a:lnTo>
                    <a:pt x="133" y="478"/>
                  </a:lnTo>
                  <a:lnTo>
                    <a:pt x="584" y="663"/>
                  </a:lnTo>
                  <a:lnTo>
                    <a:pt x="717" y="716"/>
                  </a:lnTo>
                  <a:lnTo>
                    <a:pt x="1035" y="716"/>
                  </a:lnTo>
                  <a:lnTo>
                    <a:pt x="1168" y="663"/>
                  </a:lnTo>
                  <a:lnTo>
                    <a:pt x="1407" y="584"/>
                  </a:lnTo>
                  <a:lnTo>
                    <a:pt x="1513" y="557"/>
                  </a:lnTo>
                  <a:lnTo>
                    <a:pt x="1619" y="584"/>
                  </a:lnTo>
                  <a:lnTo>
                    <a:pt x="1858" y="663"/>
                  </a:lnTo>
                  <a:lnTo>
                    <a:pt x="2017" y="716"/>
                  </a:lnTo>
                  <a:lnTo>
                    <a:pt x="2309" y="716"/>
                  </a:lnTo>
                  <a:lnTo>
                    <a:pt x="2441" y="663"/>
                  </a:lnTo>
                  <a:lnTo>
                    <a:pt x="2892" y="478"/>
                  </a:lnTo>
                  <a:lnTo>
                    <a:pt x="2972" y="425"/>
                  </a:lnTo>
                  <a:lnTo>
                    <a:pt x="3025" y="345"/>
                  </a:lnTo>
                  <a:lnTo>
                    <a:pt x="3051" y="266"/>
                  </a:lnTo>
                  <a:lnTo>
                    <a:pt x="3025" y="159"/>
                  </a:lnTo>
                  <a:lnTo>
                    <a:pt x="2972" y="80"/>
                  </a:lnTo>
                  <a:lnTo>
                    <a:pt x="2892" y="27"/>
                  </a:lnTo>
                  <a:lnTo>
                    <a:pt x="2786" y="0"/>
                  </a:lnTo>
                  <a:lnTo>
                    <a:pt x="2707" y="27"/>
                  </a:lnTo>
                  <a:lnTo>
                    <a:pt x="2256" y="186"/>
                  </a:lnTo>
                  <a:lnTo>
                    <a:pt x="2149" y="212"/>
                  </a:lnTo>
                  <a:lnTo>
                    <a:pt x="2043" y="186"/>
                  </a:lnTo>
                  <a:lnTo>
                    <a:pt x="1805" y="106"/>
                  </a:lnTo>
                  <a:lnTo>
                    <a:pt x="1672" y="53"/>
                  </a:lnTo>
                  <a:lnTo>
                    <a:pt x="1354" y="53"/>
                  </a:lnTo>
                  <a:lnTo>
                    <a:pt x="1221" y="106"/>
                  </a:lnTo>
                  <a:lnTo>
                    <a:pt x="982" y="186"/>
                  </a:lnTo>
                  <a:lnTo>
                    <a:pt x="876" y="212"/>
                  </a:lnTo>
                  <a:lnTo>
                    <a:pt x="770" y="186"/>
                  </a:lnTo>
                  <a:lnTo>
                    <a:pt x="346" y="27"/>
                  </a:ln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4928313" y="3370400"/>
              <a:ext cx="70895" cy="18070"/>
            </a:xfrm>
            <a:custGeom>
              <a:avLst/>
              <a:gdLst/>
              <a:ahLst/>
              <a:cxnLst/>
              <a:rect l="l" t="t" r="r" b="b"/>
              <a:pathLst>
                <a:path w="2813" h="717" extrusionOk="0">
                  <a:moveTo>
                    <a:pt x="240" y="1"/>
                  </a:moveTo>
                  <a:lnTo>
                    <a:pt x="160" y="27"/>
                  </a:lnTo>
                  <a:lnTo>
                    <a:pt x="81" y="80"/>
                  </a:lnTo>
                  <a:lnTo>
                    <a:pt x="27" y="160"/>
                  </a:lnTo>
                  <a:lnTo>
                    <a:pt x="1" y="266"/>
                  </a:lnTo>
                  <a:lnTo>
                    <a:pt x="27" y="345"/>
                  </a:lnTo>
                  <a:lnTo>
                    <a:pt x="81" y="425"/>
                  </a:lnTo>
                  <a:lnTo>
                    <a:pt x="160" y="505"/>
                  </a:lnTo>
                  <a:lnTo>
                    <a:pt x="558" y="664"/>
                  </a:lnTo>
                  <a:lnTo>
                    <a:pt x="691" y="690"/>
                  </a:lnTo>
                  <a:lnTo>
                    <a:pt x="823" y="717"/>
                  </a:lnTo>
                  <a:lnTo>
                    <a:pt x="956" y="690"/>
                  </a:lnTo>
                  <a:lnTo>
                    <a:pt x="1115" y="664"/>
                  </a:lnTo>
                  <a:lnTo>
                    <a:pt x="1327" y="558"/>
                  </a:lnTo>
                  <a:lnTo>
                    <a:pt x="1486" y="558"/>
                  </a:lnTo>
                  <a:lnTo>
                    <a:pt x="1699" y="664"/>
                  </a:lnTo>
                  <a:lnTo>
                    <a:pt x="1831" y="690"/>
                  </a:lnTo>
                  <a:lnTo>
                    <a:pt x="1990" y="717"/>
                  </a:lnTo>
                  <a:lnTo>
                    <a:pt x="2123" y="690"/>
                  </a:lnTo>
                  <a:lnTo>
                    <a:pt x="2256" y="664"/>
                  </a:lnTo>
                  <a:lnTo>
                    <a:pt x="2654" y="505"/>
                  </a:lnTo>
                  <a:lnTo>
                    <a:pt x="2733" y="425"/>
                  </a:lnTo>
                  <a:lnTo>
                    <a:pt x="2786" y="345"/>
                  </a:lnTo>
                  <a:lnTo>
                    <a:pt x="2813" y="266"/>
                  </a:lnTo>
                  <a:lnTo>
                    <a:pt x="2786" y="160"/>
                  </a:lnTo>
                  <a:lnTo>
                    <a:pt x="2733" y="80"/>
                  </a:lnTo>
                  <a:lnTo>
                    <a:pt x="2654" y="27"/>
                  </a:lnTo>
                  <a:lnTo>
                    <a:pt x="2548" y="1"/>
                  </a:lnTo>
                  <a:lnTo>
                    <a:pt x="2468" y="27"/>
                  </a:lnTo>
                  <a:lnTo>
                    <a:pt x="2070" y="186"/>
                  </a:lnTo>
                  <a:lnTo>
                    <a:pt x="1990" y="213"/>
                  </a:lnTo>
                  <a:lnTo>
                    <a:pt x="1884" y="186"/>
                  </a:lnTo>
                  <a:lnTo>
                    <a:pt x="1672" y="107"/>
                  </a:lnTo>
                  <a:lnTo>
                    <a:pt x="1540" y="54"/>
                  </a:lnTo>
                  <a:lnTo>
                    <a:pt x="1274" y="54"/>
                  </a:lnTo>
                  <a:lnTo>
                    <a:pt x="1115" y="107"/>
                  </a:lnTo>
                  <a:lnTo>
                    <a:pt x="903" y="186"/>
                  </a:lnTo>
                  <a:lnTo>
                    <a:pt x="823" y="213"/>
                  </a:lnTo>
                  <a:lnTo>
                    <a:pt x="744" y="186"/>
                  </a:lnTo>
                  <a:lnTo>
                    <a:pt x="346" y="27"/>
                  </a:lnTo>
                  <a:lnTo>
                    <a:pt x="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6"/>
            <p:cNvSpPr/>
            <p:nvPr/>
          </p:nvSpPr>
          <p:spPr>
            <a:xfrm>
              <a:off x="4919643" y="3563602"/>
              <a:ext cx="76893" cy="18751"/>
            </a:xfrm>
            <a:custGeom>
              <a:avLst/>
              <a:gdLst/>
              <a:ahLst/>
              <a:cxnLst/>
              <a:rect l="l" t="t" r="r" b="b"/>
              <a:pathLst>
                <a:path w="3051" h="744" extrusionOk="0">
                  <a:moveTo>
                    <a:pt x="239" y="1"/>
                  </a:moveTo>
                  <a:lnTo>
                    <a:pt x="133" y="27"/>
                  </a:lnTo>
                  <a:lnTo>
                    <a:pt x="53" y="80"/>
                  </a:lnTo>
                  <a:lnTo>
                    <a:pt x="0" y="160"/>
                  </a:lnTo>
                  <a:lnTo>
                    <a:pt x="0" y="266"/>
                  </a:lnTo>
                  <a:lnTo>
                    <a:pt x="0" y="346"/>
                  </a:lnTo>
                  <a:lnTo>
                    <a:pt x="53" y="452"/>
                  </a:lnTo>
                  <a:lnTo>
                    <a:pt x="133" y="505"/>
                  </a:lnTo>
                  <a:lnTo>
                    <a:pt x="584" y="664"/>
                  </a:lnTo>
                  <a:lnTo>
                    <a:pt x="716" y="717"/>
                  </a:lnTo>
                  <a:lnTo>
                    <a:pt x="875" y="744"/>
                  </a:lnTo>
                  <a:lnTo>
                    <a:pt x="1035" y="717"/>
                  </a:lnTo>
                  <a:lnTo>
                    <a:pt x="1167" y="664"/>
                  </a:lnTo>
                  <a:lnTo>
                    <a:pt x="1406" y="584"/>
                  </a:lnTo>
                  <a:lnTo>
                    <a:pt x="1512" y="558"/>
                  </a:lnTo>
                  <a:lnTo>
                    <a:pt x="1618" y="584"/>
                  </a:lnTo>
                  <a:lnTo>
                    <a:pt x="1857" y="664"/>
                  </a:lnTo>
                  <a:lnTo>
                    <a:pt x="2016" y="717"/>
                  </a:lnTo>
                  <a:lnTo>
                    <a:pt x="2149" y="744"/>
                  </a:lnTo>
                  <a:lnTo>
                    <a:pt x="2308" y="717"/>
                  </a:lnTo>
                  <a:lnTo>
                    <a:pt x="2441" y="664"/>
                  </a:lnTo>
                  <a:lnTo>
                    <a:pt x="2892" y="505"/>
                  </a:lnTo>
                  <a:lnTo>
                    <a:pt x="2971" y="452"/>
                  </a:lnTo>
                  <a:lnTo>
                    <a:pt x="3024" y="346"/>
                  </a:lnTo>
                  <a:lnTo>
                    <a:pt x="3051" y="266"/>
                  </a:lnTo>
                  <a:lnTo>
                    <a:pt x="3024" y="160"/>
                  </a:lnTo>
                  <a:lnTo>
                    <a:pt x="2971" y="80"/>
                  </a:lnTo>
                  <a:lnTo>
                    <a:pt x="2892" y="27"/>
                  </a:lnTo>
                  <a:lnTo>
                    <a:pt x="2785" y="1"/>
                  </a:lnTo>
                  <a:lnTo>
                    <a:pt x="2706" y="27"/>
                  </a:lnTo>
                  <a:lnTo>
                    <a:pt x="2255" y="213"/>
                  </a:lnTo>
                  <a:lnTo>
                    <a:pt x="2043" y="213"/>
                  </a:lnTo>
                  <a:lnTo>
                    <a:pt x="1804" y="107"/>
                  </a:lnTo>
                  <a:lnTo>
                    <a:pt x="1671" y="54"/>
                  </a:lnTo>
                  <a:lnTo>
                    <a:pt x="1353" y="54"/>
                  </a:lnTo>
                  <a:lnTo>
                    <a:pt x="1220" y="107"/>
                  </a:lnTo>
                  <a:lnTo>
                    <a:pt x="982" y="213"/>
                  </a:lnTo>
                  <a:lnTo>
                    <a:pt x="769" y="213"/>
                  </a:lnTo>
                  <a:lnTo>
                    <a:pt x="345" y="27"/>
                  </a:lnTo>
                  <a:lnTo>
                    <a:pt x="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6"/>
            <p:cNvSpPr/>
            <p:nvPr/>
          </p:nvSpPr>
          <p:spPr>
            <a:xfrm>
              <a:off x="4930329" y="3638479"/>
              <a:ext cx="31453" cy="34805"/>
            </a:xfrm>
            <a:custGeom>
              <a:avLst/>
              <a:gdLst/>
              <a:ahLst/>
              <a:cxnLst/>
              <a:rect l="l" t="t" r="r" b="b"/>
              <a:pathLst>
                <a:path w="1248" h="1381" extrusionOk="0">
                  <a:moveTo>
                    <a:pt x="956" y="1"/>
                  </a:moveTo>
                  <a:lnTo>
                    <a:pt x="849" y="27"/>
                  </a:lnTo>
                  <a:lnTo>
                    <a:pt x="796" y="107"/>
                  </a:lnTo>
                  <a:lnTo>
                    <a:pt x="743" y="187"/>
                  </a:lnTo>
                  <a:lnTo>
                    <a:pt x="637" y="531"/>
                  </a:lnTo>
                  <a:lnTo>
                    <a:pt x="478" y="850"/>
                  </a:lnTo>
                  <a:lnTo>
                    <a:pt x="266" y="1115"/>
                  </a:lnTo>
                  <a:lnTo>
                    <a:pt x="1" y="1380"/>
                  </a:lnTo>
                  <a:lnTo>
                    <a:pt x="717" y="1380"/>
                  </a:lnTo>
                  <a:lnTo>
                    <a:pt x="902" y="1142"/>
                  </a:lnTo>
                  <a:lnTo>
                    <a:pt x="1035" y="876"/>
                  </a:lnTo>
                  <a:lnTo>
                    <a:pt x="1141" y="584"/>
                  </a:lnTo>
                  <a:lnTo>
                    <a:pt x="1247" y="319"/>
                  </a:lnTo>
                  <a:lnTo>
                    <a:pt x="1247" y="213"/>
                  </a:lnTo>
                  <a:lnTo>
                    <a:pt x="1194" y="107"/>
                  </a:lnTo>
                  <a:lnTo>
                    <a:pt x="1141" y="54"/>
                  </a:lnTo>
                  <a:lnTo>
                    <a:pt x="10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6"/>
            <p:cNvSpPr/>
            <p:nvPr/>
          </p:nvSpPr>
          <p:spPr>
            <a:xfrm>
              <a:off x="4952381" y="3587015"/>
              <a:ext cx="12727" cy="39467"/>
            </a:xfrm>
            <a:custGeom>
              <a:avLst/>
              <a:gdLst/>
              <a:ahLst/>
              <a:cxnLst/>
              <a:rect l="l" t="t" r="r" b="b"/>
              <a:pathLst>
                <a:path w="505" h="1566" extrusionOk="0">
                  <a:moveTo>
                    <a:pt x="266" y="0"/>
                  </a:moveTo>
                  <a:lnTo>
                    <a:pt x="160" y="27"/>
                  </a:lnTo>
                  <a:lnTo>
                    <a:pt x="81" y="80"/>
                  </a:lnTo>
                  <a:lnTo>
                    <a:pt x="27" y="159"/>
                  </a:lnTo>
                  <a:lnTo>
                    <a:pt x="1" y="266"/>
                  </a:lnTo>
                  <a:lnTo>
                    <a:pt x="1" y="1327"/>
                  </a:lnTo>
                  <a:lnTo>
                    <a:pt x="27" y="1433"/>
                  </a:lnTo>
                  <a:lnTo>
                    <a:pt x="81" y="1512"/>
                  </a:lnTo>
                  <a:lnTo>
                    <a:pt x="160" y="1565"/>
                  </a:lnTo>
                  <a:lnTo>
                    <a:pt x="346" y="1565"/>
                  </a:lnTo>
                  <a:lnTo>
                    <a:pt x="452" y="1512"/>
                  </a:lnTo>
                  <a:lnTo>
                    <a:pt x="505" y="1433"/>
                  </a:lnTo>
                  <a:lnTo>
                    <a:pt x="505" y="1327"/>
                  </a:lnTo>
                  <a:lnTo>
                    <a:pt x="505" y="266"/>
                  </a:lnTo>
                  <a:lnTo>
                    <a:pt x="505" y="159"/>
                  </a:lnTo>
                  <a:lnTo>
                    <a:pt x="452" y="80"/>
                  </a:lnTo>
                  <a:lnTo>
                    <a:pt x="346" y="27"/>
                  </a:lnTo>
                  <a:lnTo>
                    <a:pt x="2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6"/>
            <p:cNvSpPr/>
            <p:nvPr/>
          </p:nvSpPr>
          <p:spPr>
            <a:xfrm>
              <a:off x="4954398" y="3587015"/>
              <a:ext cx="10711" cy="39467"/>
            </a:xfrm>
            <a:custGeom>
              <a:avLst/>
              <a:gdLst/>
              <a:ahLst/>
              <a:cxnLst/>
              <a:rect l="l" t="t" r="r" b="b"/>
              <a:pathLst>
                <a:path w="425" h="1566" extrusionOk="0">
                  <a:moveTo>
                    <a:pt x="186" y="0"/>
                  </a:moveTo>
                  <a:lnTo>
                    <a:pt x="80" y="27"/>
                  </a:lnTo>
                  <a:lnTo>
                    <a:pt x="1" y="80"/>
                  </a:lnTo>
                  <a:lnTo>
                    <a:pt x="1" y="1247"/>
                  </a:lnTo>
                  <a:lnTo>
                    <a:pt x="27" y="1539"/>
                  </a:lnTo>
                  <a:lnTo>
                    <a:pt x="107" y="1565"/>
                  </a:lnTo>
                  <a:lnTo>
                    <a:pt x="266" y="1565"/>
                  </a:lnTo>
                  <a:lnTo>
                    <a:pt x="372" y="1512"/>
                  </a:lnTo>
                  <a:lnTo>
                    <a:pt x="425" y="1433"/>
                  </a:lnTo>
                  <a:lnTo>
                    <a:pt x="425" y="1327"/>
                  </a:lnTo>
                  <a:lnTo>
                    <a:pt x="425" y="266"/>
                  </a:lnTo>
                  <a:lnTo>
                    <a:pt x="425" y="159"/>
                  </a:lnTo>
                  <a:lnTo>
                    <a:pt x="372" y="80"/>
                  </a:lnTo>
                  <a:lnTo>
                    <a:pt x="266" y="27"/>
                  </a:lnTo>
                  <a:lnTo>
                    <a:pt x="1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6"/>
            <p:cNvSpPr/>
            <p:nvPr/>
          </p:nvSpPr>
          <p:spPr>
            <a:xfrm>
              <a:off x="4930329" y="3660556"/>
              <a:ext cx="26110" cy="12727"/>
            </a:xfrm>
            <a:custGeom>
              <a:avLst/>
              <a:gdLst/>
              <a:ahLst/>
              <a:cxnLst/>
              <a:rect l="l" t="t" r="r" b="b"/>
              <a:pathLst>
                <a:path w="1036" h="505" extrusionOk="0">
                  <a:moveTo>
                    <a:pt x="451" y="0"/>
                  </a:moveTo>
                  <a:lnTo>
                    <a:pt x="239" y="266"/>
                  </a:lnTo>
                  <a:lnTo>
                    <a:pt x="1" y="504"/>
                  </a:lnTo>
                  <a:lnTo>
                    <a:pt x="717" y="504"/>
                  </a:lnTo>
                  <a:lnTo>
                    <a:pt x="902" y="239"/>
                  </a:lnTo>
                  <a:lnTo>
                    <a:pt x="10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37806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grpSp>
        <p:nvGrpSpPr>
          <p:cNvPr id="2261" name="Google Shape;2261;p33"/>
          <p:cNvGrpSpPr/>
          <p:nvPr/>
        </p:nvGrpSpPr>
        <p:grpSpPr>
          <a:xfrm>
            <a:off x="4719958" y="2988039"/>
            <a:ext cx="909817" cy="914162"/>
            <a:chOff x="3632410" y="1639189"/>
            <a:chExt cx="909817" cy="914162"/>
          </a:xfrm>
        </p:grpSpPr>
        <p:sp>
          <p:nvSpPr>
            <p:cNvPr id="2262" name="Google Shape;2262;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33"/>
          <p:cNvGrpSpPr/>
          <p:nvPr/>
        </p:nvGrpSpPr>
        <p:grpSpPr>
          <a:xfrm>
            <a:off x="4719958" y="1606714"/>
            <a:ext cx="909817" cy="914162"/>
            <a:chOff x="3632410" y="1639189"/>
            <a:chExt cx="909817" cy="914162"/>
          </a:xfrm>
        </p:grpSpPr>
        <p:sp>
          <p:nvSpPr>
            <p:cNvPr id="2265" name="Google Shape;2265;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33"/>
          <p:cNvGrpSpPr/>
          <p:nvPr/>
        </p:nvGrpSpPr>
        <p:grpSpPr>
          <a:xfrm>
            <a:off x="986158" y="2988039"/>
            <a:ext cx="909817" cy="914162"/>
            <a:chOff x="3632410" y="1639189"/>
            <a:chExt cx="909817" cy="914162"/>
          </a:xfrm>
        </p:grpSpPr>
        <p:sp>
          <p:nvSpPr>
            <p:cNvPr id="2268" name="Google Shape;2268;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33"/>
          <p:cNvGrpSpPr/>
          <p:nvPr/>
        </p:nvGrpSpPr>
        <p:grpSpPr>
          <a:xfrm>
            <a:off x="986158" y="1606714"/>
            <a:ext cx="909817" cy="914162"/>
            <a:chOff x="3632410" y="1639189"/>
            <a:chExt cx="909817" cy="914162"/>
          </a:xfrm>
        </p:grpSpPr>
        <p:sp>
          <p:nvSpPr>
            <p:cNvPr id="2271" name="Google Shape;2271;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33"/>
          <p:cNvSpPr txBox="1">
            <a:spLocks noGrp="1"/>
          </p:cNvSpPr>
          <p:nvPr>
            <p:ph type="title" idx="6"/>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Specifica PEAS</a:t>
            </a:r>
            <a:endParaRPr dirty="0"/>
          </a:p>
        </p:txBody>
      </p:sp>
      <p:sp>
        <p:nvSpPr>
          <p:cNvPr id="2274" name="Google Shape;2274;p33"/>
          <p:cNvSpPr txBox="1">
            <a:spLocks noGrp="1"/>
          </p:cNvSpPr>
          <p:nvPr>
            <p:ph type="subTitle" idx="3"/>
          </p:nvPr>
        </p:nvSpPr>
        <p:spPr>
          <a:xfrm flipH="1">
            <a:off x="5708986" y="1913958"/>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400" dirty="0"/>
              <a:t>tutte le possibili assegnazioni</a:t>
            </a:r>
            <a:r>
              <a:rPr lang="it-IT" sz="1200" dirty="0"/>
              <a:t>.</a:t>
            </a:r>
            <a:endParaRPr sz="1200" dirty="0"/>
          </a:p>
        </p:txBody>
      </p:sp>
      <p:sp>
        <p:nvSpPr>
          <p:cNvPr id="2275" name="Google Shape;2275;p33"/>
          <p:cNvSpPr txBox="1">
            <a:spLocks noGrp="1"/>
          </p:cNvSpPr>
          <p:nvPr>
            <p:ph type="title"/>
          </p:nvPr>
        </p:nvSpPr>
        <p:spPr>
          <a:xfrm>
            <a:off x="1962767" y="160930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Performance</a:t>
            </a:r>
            <a:endParaRPr dirty="0"/>
          </a:p>
        </p:txBody>
      </p:sp>
      <p:sp>
        <p:nvSpPr>
          <p:cNvPr id="2276" name="Google Shape;2276;p33"/>
          <p:cNvSpPr txBox="1">
            <a:spLocks noGrp="1"/>
          </p:cNvSpPr>
          <p:nvPr>
            <p:ph type="subTitle" idx="1"/>
          </p:nvPr>
        </p:nvSpPr>
        <p:spPr>
          <a:xfrm>
            <a:off x="1975186" y="2051850"/>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400" dirty="0"/>
              <a:t>la sua capacità di produrre un'assegnazione  che rispetti i vincoli e che massimizzi il risultato atteso</a:t>
            </a:r>
          </a:p>
        </p:txBody>
      </p:sp>
      <p:sp>
        <p:nvSpPr>
          <p:cNvPr id="2277" name="Google Shape;2277;p33"/>
          <p:cNvSpPr txBox="1">
            <a:spLocks noGrp="1"/>
          </p:cNvSpPr>
          <p:nvPr>
            <p:ph type="title" idx="2"/>
          </p:nvPr>
        </p:nvSpPr>
        <p:spPr>
          <a:xfrm flipH="1">
            <a:off x="5709242" y="1609304"/>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t>Envoirment</a:t>
            </a:r>
            <a:endParaRPr dirty="0"/>
          </a:p>
        </p:txBody>
      </p:sp>
      <p:sp>
        <p:nvSpPr>
          <p:cNvPr id="2278" name="Google Shape;2278;p33"/>
          <p:cNvSpPr txBox="1">
            <a:spLocks noGrp="1"/>
          </p:cNvSpPr>
          <p:nvPr>
            <p:ph type="title" idx="7"/>
          </p:nvPr>
        </p:nvSpPr>
        <p:spPr>
          <a:xfrm>
            <a:off x="1962767" y="298326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t>Actuators</a:t>
            </a:r>
            <a:endParaRPr dirty="0"/>
          </a:p>
        </p:txBody>
      </p:sp>
      <p:sp>
        <p:nvSpPr>
          <p:cNvPr id="2279" name="Google Shape;2279;p33"/>
          <p:cNvSpPr txBox="1">
            <a:spLocks noGrp="1"/>
          </p:cNvSpPr>
          <p:nvPr>
            <p:ph type="subTitle" idx="8"/>
          </p:nvPr>
        </p:nvSpPr>
        <p:spPr>
          <a:xfrm>
            <a:off x="1976605" y="3376345"/>
            <a:ext cx="2618503"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400" dirty="0"/>
              <a:t>lista degli alberi che si trovano nello stato non assegnato e la lista dei contadini.</a:t>
            </a:r>
          </a:p>
        </p:txBody>
      </p:sp>
      <p:sp>
        <p:nvSpPr>
          <p:cNvPr id="2280" name="Google Shape;2280;p33"/>
          <p:cNvSpPr txBox="1">
            <a:spLocks noGrp="1"/>
          </p:cNvSpPr>
          <p:nvPr>
            <p:ph type="title" idx="9"/>
          </p:nvPr>
        </p:nvSpPr>
        <p:spPr>
          <a:xfrm flipH="1">
            <a:off x="5709242" y="298326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Sensor</a:t>
            </a:r>
            <a:endParaRPr dirty="0"/>
          </a:p>
        </p:txBody>
      </p:sp>
      <p:sp>
        <p:nvSpPr>
          <p:cNvPr id="2281" name="Google Shape;2281;p33"/>
          <p:cNvSpPr txBox="1">
            <a:spLocks noGrp="1"/>
          </p:cNvSpPr>
          <p:nvPr>
            <p:ph type="subTitle" idx="13"/>
          </p:nvPr>
        </p:nvSpPr>
        <p:spPr>
          <a:xfrm flipH="1">
            <a:off x="5708986" y="3300601"/>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400" dirty="0"/>
              <a:t>bottone per l’assegnamento</a:t>
            </a:r>
          </a:p>
        </p:txBody>
      </p:sp>
      <p:sp>
        <p:nvSpPr>
          <p:cNvPr id="2282" name="Google Shape;2282;p33"/>
          <p:cNvSpPr txBox="1">
            <a:spLocks noGrp="1"/>
          </p:cNvSpPr>
          <p:nvPr>
            <p:ph type="title" idx="4"/>
          </p:nvPr>
        </p:nvSpPr>
        <p:spPr>
          <a:xfrm>
            <a:off x="1073712" y="188095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1</a:t>
            </a:r>
            <a:endParaRPr/>
          </a:p>
        </p:txBody>
      </p:sp>
      <p:sp>
        <p:nvSpPr>
          <p:cNvPr id="2283" name="Google Shape;2283;p33"/>
          <p:cNvSpPr txBox="1">
            <a:spLocks noGrp="1"/>
          </p:cNvSpPr>
          <p:nvPr>
            <p:ph type="title" idx="14"/>
          </p:nvPr>
        </p:nvSpPr>
        <p:spPr>
          <a:xfrm>
            <a:off x="1073712" y="32622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3</a:t>
            </a:r>
            <a:endParaRPr/>
          </a:p>
        </p:txBody>
      </p:sp>
      <p:sp>
        <p:nvSpPr>
          <p:cNvPr id="2284" name="Google Shape;2284;p33"/>
          <p:cNvSpPr txBox="1">
            <a:spLocks noGrp="1"/>
          </p:cNvSpPr>
          <p:nvPr>
            <p:ph type="title" idx="5"/>
          </p:nvPr>
        </p:nvSpPr>
        <p:spPr>
          <a:xfrm flipH="1">
            <a:off x="4796286" y="188095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2</a:t>
            </a:r>
            <a:endParaRPr/>
          </a:p>
        </p:txBody>
      </p:sp>
      <p:sp>
        <p:nvSpPr>
          <p:cNvPr id="2285" name="Google Shape;2285;p33"/>
          <p:cNvSpPr txBox="1">
            <a:spLocks noGrp="1"/>
          </p:cNvSpPr>
          <p:nvPr>
            <p:ph type="title" idx="15"/>
          </p:nvPr>
        </p:nvSpPr>
        <p:spPr>
          <a:xfrm flipH="1">
            <a:off x="4796286" y="32622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4</a:t>
            </a:r>
            <a:endParaRPr/>
          </a:p>
        </p:txBody>
      </p:sp>
      <p:grpSp>
        <p:nvGrpSpPr>
          <p:cNvPr id="2286" name="Google Shape;2286;p33"/>
          <p:cNvGrpSpPr/>
          <p:nvPr/>
        </p:nvGrpSpPr>
        <p:grpSpPr>
          <a:xfrm>
            <a:off x="4450200" y="3092838"/>
            <a:ext cx="342324" cy="365795"/>
            <a:chOff x="-3259825" y="2615100"/>
            <a:chExt cx="342324" cy="365795"/>
          </a:xfrm>
        </p:grpSpPr>
        <p:sp>
          <p:nvSpPr>
            <p:cNvPr id="2287" name="Google Shape;2287;p33"/>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3"/>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3"/>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3"/>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3"/>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3"/>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39"/>
          <p:cNvSpPr txBox="1">
            <a:spLocks noGrp="1"/>
          </p:cNvSpPr>
          <p:nvPr>
            <p:ph type="title" idx="2"/>
          </p:nvPr>
        </p:nvSpPr>
        <p:spPr>
          <a:xfrm>
            <a:off x="5377842" y="1224102"/>
            <a:ext cx="2257788"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Deterministico</a:t>
            </a:r>
            <a:endParaRPr dirty="0"/>
          </a:p>
        </p:txBody>
      </p:sp>
      <p:sp>
        <p:nvSpPr>
          <p:cNvPr id="2479" name="Google Shape;2479;p39"/>
          <p:cNvSpPr txBox="1">
            <a:spLocks noGrp="1"/>
          </p:cNvSpPr>
          <p:nvPr>
            <p:ph type="subTitle" idx="3"/>
          </p:nvPr>
        </p:nvSpPr>
        <p:spPr>
          <a:xfrm>
            <a:off x="5377842" y="1591553"/>
            <a:ext cx="21858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100" dirty="0"/>
              <a:t>in quanto lo stato dell'ambiente cambia indipendentemente dalle azioni dell'agente</a:t>
            </a:r>
            <a:endParaRPr sz="1100" dirty="0"/>
          </a:p>
        </p:txBody>
      </p:sp>
      <p:sp>
        <p:nvSpPr>
          <p:cNvPr id="2480" name="Google Shape;2480;p39"/>
          <p:cNvSpPr txBox="1">
            <a:spLocks noGrp="1"/>
          </p:cNvSpPr>
          <p:nvPr>
            <p:ph type="subTitle" idx="9"/>
          </p:nvPr>
        </p:nvSpPr>
        <p:spPr>
          <a:xfrm>
            <a:off x="2236355" y="3792223"/>
            <a:ext cx="2185800" cy="54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100" dirty="0"/>
              <a:t>in quanto sono presenti un numero limitato di percezioni.</a:t>
            </a:r>
            <a:endParaRPr sz="1100" dirty="0"/>
          </a:p>
        </p:txBody>
      </p:sp>
      <p:sp>
        <p:nvSpPr>
          <p:cNvPr id="2481" name="Google Shape;2481;p39"/>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Specifica dell’ambiente</a:t>
            </a:r>
            <a:endParaRPr dirty="0"/>
          </a:p>
        </p:txBody>
      </p:sp>
      <p:sp>
        <p:nvSpPr>
          <p:cNvPr id="2482" name="Google Shape;2482;p39"/>
          <p:cNvSpPr txBox="1">
            <a:spLocks noGrp="1"/>
          </p:cNvSpPr>
          <p:nvPr>
            <p:ph type="title" idx="4"/>
          </p:nvPr>
        </p:nvSpPr>
        <p:spPr>
          <a:xfrm>
            <a:off x="2236367" y="2324041"/>
            <a:ext cx="2185800" cy="36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Dinamico</a:t>
            </a:r>
            <a:endParaRPr dirty="0"/>
          </a:p>
        </p:txBody>
      </p:sp>
      <p:sp>
        <p:nvSpPr>
          <p:cNvPr id="2483" name="Google Shape;2483;p39"/>
          <p:cNvSpPr txBox="1">
            <a:spLocks noGrp="1"/>
          </p:cNvSpPr>
          <p:nvPr>
            <p:ph type="subTitle" idx="1"/>
          </p:nvPr>
        </p:nvSpPr>
        <p:spPr>
          <a:xfrm>
            <a:off x="2236367" y="1591553"/>
            <a:ext cx="21858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100" dirty="0"/>
              <a:t>i sensori dell'agente gli danno accesso allo stato completo dell'ambiente in ogni momento</a:t>
            </a:r>
            <a:endParaRPr sz="1100" dirty="0"/>
          </a:p>
        </p:txBody>
      </p:sp>
      <p:sp>
        <p:nvSpPr>
          <p:cNvPr id="2484" name="Google Shape;2484;p39"/>
          <p:cNvSpPr txBox="1">
            <a:spLocks noGrp="1"/>
          </p:cNvSpPr>
          <p:nvPr>
            <p:ph type="subTitle" idx="5"/>
          </p:nvPr>
        </p:nvSpPr>
        <p:spPr>
          <a:xfrm>
            <a:off x="2236367" y="2690901"/>
            <a:ext cx="2185800" cy="54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100" dirty="0"/>
              <a:t>in quanto nel corso dell'elaborazione potrebbe subire dei cambiamenti.</a:t>
            </a:r>
            <a:endParaRPr sz="1100" dirty="0"/>
          </a:p>
        </p:txBody>
      </p:sp>
      <p:sp>
        <p:nvSpPr>
          <p:cNvPr id="2485" name="Google Shape;2485;p39"/>
          <p:cNvSpPr txBox="1">
            <a:spLocks noGrp="1"/>
          </p:cNvSpPr>
          <p:nvPr>
            <p:ph type="title" idx="6"/>
          </p:nvPr>
        </p:nvSpPr>
        <p:spPr>
          <a:xfrm>
            <a:off x="5377841" y="2324041"/>
            <a:ext cx="2681637" cy="36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A singolo agente</a:t>
            </a:r>
            <a:endParaRPr dirty="0"/>
          </a:p>
        </p:txBody>
      </p:sp>
      <p:sp>
        <p:nvSpPr>
          <p:cNvPr id="2486" name="Google Shape;2486;p39"/>
          <p:cNvSpPr txBox="1">
            <a:spLocks noGrp="1"/>
          </p:cNvSpPr>
          <p:nvPr>
            <p:ph type="subTitle" idx="7"/>
          </p:nvPr>
        </p:nvSpPr>
        <p:spPr>
          <a:xfrm>
            <a:off x="5377842" y="2690901"/>
            <a:ext cx="2185800" cy="54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100" dirty="0"/>
              <a:t>in quanto l'unico agente che opera in questo campo è quello in oggetto.</a:t>
            </a:r>
            <a:endParaRPr sz="1100" dirty="0"/>
          </a:p>
        </p:txBody>
      </p:sp>
      <p:sp>
        <p:nvSpPr>
          <p:cNvPr id="2487" name="Google Shape;2487;p39"/>
          <p:cNvSpPr txBox="1">
            <a:spLocks noGrp="1"/>
          </p:cNvSpPr>
          <p:nvPr>
            <p:ph type="title" idx="8"/>
          </p:nvPr>
        </p:nvSpPr>
        <p:spPr>
          <a:xfrm>
            <a:off x="2236355" y="3425363"/>
            <a:ext cx="2185800" cy="36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Discreto</a:t>
            </a:r>
            <a:endParaRPr dirty="0"/>
          </a:p>
        </p:txBody>
      </p:sp>
      <p:sp>
        <p:nvSpPr>
          <p:cNvPr id="2488" name="Google Shape;2488;p39"/>
          <p:cNvSpPr txBox="1">
            <a:spLocks noGrp="1"/>
          </p:cNvSpPr>
          <p:nvPr>
            <p:ph type="title"/>
          </p:nvPr>
        </p:nvSpPr>
        <p:spPr>
          <a:xfrm>
            <a:off x="2236367" y="1224102"/>
            <a:ext cx="2185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Sequenziale</a:t>
            </a:r>
            <a:r>
              <a:rPr lang="fr" dirty="0"/>
              <a:t> </a:t>
            </a:r>
            <a:endParaRPr dirty="0"/>
          </a:p>
        </p:txBody>
      </p:sp>
      <p:sp>
        <p:nvSpPr>
          <p:cNvPr id="2489" name="Google Shape;2489;p39"/>
          <p:cNvSpPr txBox="1">
            <a:spLocks noGrp="1"/>
          </p:cNvSpPr>
          <p:nvPr>
            <p:ph type="title" idx="13"/>
          </p:nvPr>
        </p:nvSpPr>
        <p:spPr>
          <a:xfrm>
            <a:off x="5377841" y="3477941"/>
            <a:ext cx="3659833" cy="365100"/>
          </a:xfrm>
          <a:prstGeom prst="rect">
            <a:avLst/>
          </a:prstGeom>
        </p:spPr>
        <p:txBody>
          <a:bodyPr spcFirstLastPara="1" wrap="square" lIns="91425" tIns="91425" rIns="91425" bIns="91425" anchor="ctr" anchorCtr="0">
            <a:noAutofit/>
          </a:bodyPr>
          <a:lstStyle/>
          <a:p>
            <a:pPr lvl="0"/>
            <a:r>
              <a:rPr lang="it-IT" dirty="0"/>
              <a:t>Completamente osservabile</a:t>
            </a:r>
          </a:p>
        </p:txBody>
      </p:sp>
      <p:sp>
        <p:nvSpPr>
          <p:cNvPr id="2490" name="Google Shape;2490;p39"/>
          <p:cNvSpPr txBox="1">
            <a:spLocks noGrp="1"/>
          </p:cNvSpPr>
          <p:nvPr>
            <p:ph type="subTitle" idx="14"/>
          </p:nvPr>
        </p:nvSpPr>
        <p:spPr>
          <a:xfrm>
            <a:off x="5377842" y="3912986"/>
            <a:ext cx="2185800" cy="54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100" dirty="0"/>
              <a:t>si ha accesso a tutte le informazioni</a:t>
            </a:r>
          </a:p>
        </p:txBody>
      </p:sp>
      <p:grpSp>
        <p:nvGrpSpPr>
          <p:cNvPr id="2491" name="Google Shape;2491;p39"/>
          <p:cNvGrpSpPr/>
          <p:nvPr/>
        </p:nvGrpSpPr>
        <p:grpSpPr>
          <a:xfrm>
            <a:off x="1508370" y="2450010"/>
            <a:ext cx="651793" cy="658379"/>
            <a:chOff x="3632410" y="1639189"/>
            <a:chExt cx="909817" cy="914162"/>
          </a:xfrm>
        </p:grpSpPr>
        <p:sp>
          <p:nvSpPr>
            <p:cNvPr id="2492" name="Google Shape;2492;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39"/>
          <p:cNvGrpSpPr/>
          <p:nvPr/>
        </p:nvGrpSpPr>
        <p:grpSpPr>
          <a:xfrm>
            <a:off x="1508370" y="3556310"/>
            <a:ext cx="651793" cy="658379"/>
            <a:chOff x="3632410" y="1639189"/>
            <a:chExt cx="909817" cy="914162"/>
          </a:xfrm>
        </p:grpSpPr>
        <p:sp>
          <p:nvSpPr>
            <p:cNvPr id="2495" name="Google Shape;2495;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39"/>
          <p:cNvGrpSpPr/>
          <p:nvPr/>
        </p:nvGrpSpPr>
        <p:grpSpPr>
          <a:xfrm>
            <a:off x="1508370" y="1352987"/>
            <a:ext cx="651793" cy="658379"/>
            <a:chOff x="3632410" y="1639189"/>
            <a:chExt cx="909817" cy="914162"/>
          </a:xfrm>
        </p:grpSpPr>
        <p:sp>
          <p:nvSpPr>
            <p:cNvPr id="2498" name="Google Shape;2498;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39"/>
          <p:cNvGrpSpPr/>
          <p:nvPr/>
        </p:nvGrpSpPr>
        <p:grpSpPr>
          <a:xfrm>
            <a:off x="4648001" y="2450010"/>
            <a:ext cx="651793" cy="658379"/>
            <a:chOff x="3632410" y="1639189"/>
            <a:chExt cx="909817" cy="914162"/>
          </a:xfrm>
        </p:grpSpPr>
        <p:sp>
          <p:nvSpPr>
            <p:cNvPr id="2501" name="Google Shape;2501;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39"/>
          <p:cNvGrpSpPr/>
          <p:nvPr/>
        </p:nvGrpSpPr>
        <p:grpSpPr>
          <a:xfrm>
            <a:off x="4648001" y="3556310"/>
            <a:ext cx="651793" cy="658379"/>
            <a:chOff x="3632410" y="1639189"/>
            <a:chExt cx="909817" cy="914162"/>
          </a:xfrm>
        </p:grpSpPr>
        <p:sp>
          <p:nvSpPr>
            <p:cNvPr id="2504" name="Google Shape;2504;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39"/>
          <p:cNvGrpSpPr/>
          <p:nvPr/>
        </p:nvGrpSpPr>
        <p:grpSpPr>
          <a:xfrm>
            <a:off x="4648001" y="1352987"/>
            <a:ext cx="651793" cy="658379"/>
            <a:chOff x="3632410" y="1639189"/>
            <a:chExt cx="909817" cy="914162"/>
          </a:xfrm>
        </p:grpSpPr>
        <p:sp>
          <p:nvSpPr>
            <p:cNvPr id="2507" name="Google Shape;2507;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39"/>
          <p:cNvGrpSpPr/>
          <p:nvPr/>
        </p:nvGrpSpPr>
        <p:grpSpPr>
          <a:xfrm>
            <a:off x="1761462" y="1502173"/>
            <a:ext cx="145609" cy="360007"/>
            <a:chOff x="1075481" y="3924628"/>
            <a:chExt cx="171831" cy="424536"/>
          </a:xfrm>
        </p:grpSpPr>
        <p:sp>
          <p:nvSpPr>
            <p:cNvPr id="2510" name="Google Shape;2510;p39"/>
            <p:cNvSpPr/>
            <p:nvPr/>
          </p:nvSpPr>
          <p:spPr>
            <a:xfrm>
              <a:off x="1114242" y="4228822"/>
              <a:ext cx="94308" cy="120342"/>
            </a:xfrm>
            <a:custGeom>
              <a:avLst/>
              <a:gdLst/>
              <a:ahLst/>
              <a:cxnLst/>
              <a:rect l="l" t="t" r="r" b="b"/>
              <a:pathLst>
                <a:path w="3742" h="4775" extrusionOk="0">
                  <a:moveTo>
                    <a:pt x="1699" y="0"/>
                  </a:moveTo>
                  <a:lnTo>
                    <a:pt x="1566" y="27"/>
                  </a:lnTo>
                  <a:lnTo>
                    <a:pt x="1460" y="80"/>
                  </a:lnTo>
                  <a:lnTo>
                    <a:pt x="1380" y="159"/>
                  </a:lnTo>
                  <a:lnTo>
                    <a:pt x="1195" y="292"/>
                  </a:lnTo>
                  <a:lnTo>
                    <a:pt x="1088" y="345"/>
                  </a:lnTo>
                  <a:lnTo>
                    <a:pt x="982" y="398"/>
                  </a:lnTo>
                  <a:lnTo>
                    <a:pt x="982" y="3130"/>
                  </a:lnTo>
                  <a:lnTo>
                    <a:pt x="956" y="3422"/>
                  </a:lnTo>
                  <a:lnTo>
                    <a:pt x="850" y="3714"/>
                  </a:lnTo>
                  <a:lnTo>
                    <a:pt x="717" y="3979"/>
                  </a:lnTo>
                  <a:lnTo>
                    <a:pt x="531" y="4218"/>
                  </a:lnTo>
                  <a:lnTo>
                    <a:pt x="27" y="4722"/>
                  </a:lnTo>
                  <a:lnTo>
                    <a:pt x="1" y="4775"/>
                  </a:lnTo>
                  <a:lnTo>
                    <a:pt x="3741" y="4775"/>
                  </a:lnTo>
                  <a:lnTo>
                    <a:pt x="3715" y="4722"/>
                  </a:lnTo>
                  <a:lnTo>
                    <a:pt x="3211" y="4218"/>
                  </a:lnTo>
                  <a:lnTo>
                    <a:pt x="3025" y="3979"/>
                  </a:lnTo>
                  <a:lnTo>
                    <a:pt x="2866" y="3714"/>
                  </a:lnTo>
                  <a:lnTo>
                    <a:pt x="2786" y="3422"/>
                  </a:lnTo>
                  <a:lnTo>
                    <a:pt x="2760" y="3130"/>
                  </a:lnTo>
                  <a:lnTo>
                    <a:pt x="2760" y="398"/>
                  </a:lnTo>
                  <a:lnTo>
                    <a:pt x="2654" y="345"/>
                  </a:lnTo>
                  <a:lnTo>
                    <a:pt x="2547" y="292"/>
                  </a:lnTo>
                  <a:lnTo>
                    <a:pt x="2362" y="159"/>
                  </a:lnTo>
                  <a:lnTo>
                    <a:pt x="2256" y="80"/>
                  </a:lnTo>
                  <a:lnTo>
                    <a:pt x="2149" y="27"/>
                  </a:lnTo>
                  <a:lnTo>
                    <a:pt x="20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9"/>
            <p:cNvSpPr/>
            <p:nvPr/>
          </p:nvSpPr>
          <p:spPr>
            <a:xfrm>
              <a:off x="1114242" y="4228822"/>
              <a:ext cx="94308" cy="120342"/>
            </a:xfrm>
            <a:custGeom>
              <a:avLst/>
              <a:gdLst/>
              <a:ahLst/>
              <a:cxnLst/>
              <a:rect l="l" t="t" r="r" b="b"/>
              <a:pathLst>
                <a:path w="3742" h="4775" extrusionOk="0">
                  <a:moveTo>
                    <a:pt x="1725" y="0"/>
                  </a:moveTo>
                  <a:lnTo>
                    <a:pt x="1592" y="27"/>
                  </a:lnTo>
                  <a:lnTo>
                    <a:pt x="1486" y="80"/>
                  </a:lnTo>
                  <a:lnTo>
                    <a:pt x="1407" y="133"/>
                  </a:lnTo>
                  <a:lnTo>
                    <a:pt x="1407" y="1433"/>
                  </a:lnTo>
                  <a:lnTo>
                    <a:pt x="1433" y="1884"/>
                  </a:lnTo>
                  <a:lnTo>
                    <a:pt x="1513" y="2520"/>
                  </a:lnTo>
                  <a:lnTo>
                    <a:pt x="1592" y="2839"/>
                  </a:lnTo>
                  <a:lnTo>
                    <a:pt x="1645" y="3130"/>
                  </a:lnTo>
                  <a:lnTo>
                    <a:pt x="1752" y="3369"/>
                  </a:lnTo>
                  <a:lnTo>
                    <a:pt x="1858" y="3528"/>
                  </a:lnTo>
                  <a:lnTo>
                    <a:pt x="1964" y="3661"/>
                  </a:lnTo>
                  <a:lnTo>
                    <a:pt x="2017" y="3714"/>
                  </a:lnTo>
                  <a:lnTo>
                    <a:pt x="2043" y="3794"/>
                  </a:lnTo>
                  <a:lnTo>
                    <a:pt x="2043" y="3873"/>
                  </a:lnTo>
                  <a:lnTo>
                    <a:pt x="2043" y="3953"/>
                  </a:lnTo>
                  <a:lnTo>
                    <a:pt x="1990" y="4006"/>
                  </a:lnTo>
                  <a:lnTo>
                    <a:pt x="1937" y="4059"/>
                  </a:lnTo>
                  <a:lnTo>
                    <a:pt x="1858" y="4085"/>
                  </a:lnTo>
                  <a:lnTo>
                    <a:pt x="1778" y="4112"/>
                  </a:lnTo>
                  <a:lnTo>
                    <a:pt x="611" y="4112"/>
                  </a:lnTo>
                  <a:lnTo>
                    <a:pt x="531" y="4218"/>
                  </a:lnTo>
                  <a:lnTo>
                    <a:pt x="27" y="4722"/>
                  </a:lnTo>
                  <a:lnTo>
                    <a:pt x="1" y="4775"/>
                  </a:lnTo>
                  <a:lnTo>
                    <a:pt x="3741" y="4775"/>
                  </a:lnTo>
                  <a:lnTo>
                    <a:pt x="3715" y="4722"/>
                  </a:lnTo>
                  <a:lnTo>
                    <a:pt x="3211" y="4218"/>
                  </a:lnTo>
                  <a:lnTo>
                    <a:pt x="3025" y="3979"/>
                  </a:lnTo>
                  <a:lnTo>
                    <a:pt x="2866" y="3714"/>
                  </a:lnTo>
                  <a:lnTo>
                    <a:pt x="2786" y="3422"/>
                  </a:lnTo>
                  <a:lnTo>
                    <a:pt x="2760" y="3130"/>
                  </a:lnTo>
                  <a:lnTo>
                    <a:pt x="2760" y="398"/>
                  </a:lnTo>
                  <a:lnTo>
                    <a:pt x="2654" y="345"/>
                  </a:lnTo>
                  <a:lnTo>
                    <a:pt x="2547" y="292"/>
                  </a:lnTo>
                  <a:lnTo>
                    <a:pt x="2362" y="159"/>
                  </a:lnTo>
                  <a:lnTo>
                    <a:pt x="2256" y="80"/>
                  </a:lnTo>
                  <a:lnTo>
                    <a:pt x="2149" y="27"/>
                  </a:lnTo>
                  <a:lnTo>
                    <a:pt x="20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9"/>
            <p:cNvSpPr/>
            <p:nvPr/>
          </p:nvSpPr>
          <p:spPr>
            <a:xfrm>
              <a:off x="1138991" y="4144570"/>
              <a:ext cx="30772" cy="102322"/>
            </a:xfrm>
            <a:custGeom>
              <a:avLst/>
              <a:gdLst/>
              <a:ahLst/>
              <a:cxnLst/>
              <a:rect l="l" t="t" r="r" b="b"/>
              <a:pathLst>
                <a:path w="1221" h="4060" extrusionOk="0">
                  <a:moveTo>
                    <a:pt x="425" y="1"/>
                  </a:moveTo>
                  <a:lnTo>
                    <a:pt x="292" y="27"/>
                  </a:lnTo>
                  <a:lnTo>
                    <a:pt x="186" y="54"/>
                  </a:lnTo>
                  <a:lnTo>
                    <a:pt x="80" y="107"/>
                  </a:lnTo>
                  <a:lnTo>
                    <a:pt x="0" y="160"/>
                  </a:lnTo>
                  <a:lnTo>
                    <a:pt x="0" y="4059"/>
                  </a:lnTo>
                  <a:lnTo>
                    <a:pt x="106" y="3980"/>
                  </a:lnTo>
                  <a:lnTo>
                    <a:pt x="213" y="3874"/>
                  </a:lnTo>
                  <a:lnTo>
                    <a:pt x="398" y="3635"/>
                  </a:lnTo>
                  <a:lnTo>
                    <a:pt x="451" y="3582"/>
                  </a:lnTo>
                  <a:lnTo>
                    <a:pt x="504" y="3555"/>
                  </a:lnTo>
                  <a:lnTo>
                    <a:pt x="663" y="3476"/>
                  </a:lnTo>
                  <a:lnTo>
                    <a:pt x="796" y="3370"/>
                  </a:lnTo>
                  <a:lnTo>
                    <a:pt x="902" y="3184"/>
                  </a:lnTo>
                  <a:lnTo>
                    <a:pt x="1008" y="2972"/>
                  </a:lnTo>
                  <a:lnTo>
                    <a:pt x="1088" y="2707"/>
                  </a:lnTo>
                  <a:lnTo>
                    <a:pt x="1167" y="2415"/>
                  </a:lnTo>
                  <a:lnTo>
                    <a:pt x="1194" y="2096"/>
                  </a:lnTo>
                  <a:lnTo>
                    <a:pt x="1221" y="1752"/>
                  </a:lnTo>
                  <a:lnTo>
                    <a:pt x="1194" y="1407"/>
                  </a:lnTo>
                  <a:lnTo>
                    <a:pt x="1141" y="1062"/>
                  </a:lnTo>
                  <a:lnTo>
                    <a:pt x="1061" y="770"/>
                  </a:lnTo>
                  <a:lnTo>
                    <a:pt x="955" y="505"/>
                  </a:lnTo>
                  <a:lnTo>
                    <a:pt x="849" y="293"/>
                  </a:lnTo>
                  <a:lnTo>
                    <a:pt x="717" y="133"/>
                  </a:lnTo>
                  <a:lnTo>
                    <a:pt x="557" y="27"/>
                  </a:lnTo>
                  <a:lnTo>
                    <a:pt x="4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9"/>
            <p:cNvSpPr/>
            <p:nvPr/>
          </p:nvSpPr>
          <p:spPr>
            <a:xfrm>
              <a:off x="1149677" y="4144570"/>
              <a:ext cx="24774" cy="90956"/>
            </a:xfrm>
            <a:custGeom>
              <a:avLst/>
              <a:gdLst/>
              <a:ahLst/>
              <a:cxnLst/>
              <a:rect l="l" t="t" r="r" b="b"/>
              <a:pathLst>
                <a:path w="983" h="3609" extrusionOk="0">
                  <a:moveTo>
                    <a:pt x="1" y="1"/>
                  </a:moveTo>
                  <a:lnTo>
                    <a:pt x="1" y="3608"/>
                  </a:lnTo>
                  <a:lnTo>
                    <a:pt x="54" y="3555"/>
                  </a:lnTo>
                  <a:lnTo>
                    <a:pt x="80" y="3555"/>
                  </a:lnTo>
                  <a:lnTo>
                    <a:pt x="239" y="3476"/>
                  </a:lnTo>
                  <a:lnTo>
                    <a:pt x="399" y="3370"/>
                  </a:lnTo>
                  <a:lnTo>
                    <a:pt x="558" y="3211"/>
                  </a:lnTo>
                  <a:lnTo>
                    <a:pt x="690" y="2998"/>
                  </a:lnTo>
                  <a:lnTo>
                    <a:pt x="823" y="2733"/>
                  </a:lnTo>
                  <a:lnTo>
                    <a:pt x="903" y="2468"/>
                  </a:lnTo>
                  <a:lnTo>
                    <a:pt x="982" y="2149"/>
                  </a:lnTo>
                  <a:lnTo>
                    <a:pt x="982" y="1805"/>
                  </a:lnTo>
                  <a:lnTo>
                    <a:pt x="956" y="1460"/>
                  </a:lnTo>
                  <a:lnTo>
                    <a:pt x="903" y="1115"/>
                  </a:lnTo>
                  <a:lnTo>
                    <a:pt x="797" y="797"/>
                  </a:lnTo>
                  <a:lnTo>
                    <a:pt x="637" y="531"/>
                  </a:lnTo>
                  <a:lnTo>
                    <a:pt x="505" y="319"/>
                  </a:lnTo>
                  <a:lnTo>
                    <a:pt x="319" y="133"/>
                  </a:lnTo>
                  <a:lnTo>
                    <a:pt x="160" y="27"/>
                  </a:lnTo>
                  <a:lnTo>
                    <a:pt x="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9"/>
            <p:cNvSpPr/>
            <p:nvPr/>
          </p:nvSpPr>
          <p:spPr>
            <a:xfrm>
              <a:off x="1147686" y="4072365"/>
              <a:ext cx="36115" cy="87604"/>
            </a:xfrm>
            <a:custGeom>
              <a:avLst/>
              <a:gdLst/>
              <a:ahLst/>
              <a:cxnLst/>
              <a:rect l="l" t="t" r="r" b="b"/>
              <a:pathLst>
                <a:path w="1433" h="3476" extrusionOk="0">
                  <a:moveTo>
                    <a:pt x="929" y="1"/>
                  </a:moveTo>
                  <a:lnTo>
                    <a:pt x="769" y="27"/>
                  </a:lnTo>
                  <a:lnTo>
                    <a:pt x="610" y="133"/>
                  </a:lnTo>
                  <a:lnTo>
                    <a:pt x="451" y="266"/>
                  </a:lnTo>
                  <a:lnTo>
                    <a:pt x="318" y="452"/>
                  </a:lnTo>
                  <a:lnTo>
                    <a:pt x="186" y="664"/>
                  </a:lnTo>
                  <a:lnTo>
                    <a:pt x="106" y="929"/>
                  </a:lnTo>
                  <a:lnTo>
                    <a:pt x="27" y="1221"/>
                  </a:lnTo>
                  <a:lnTo>
                    <a:pt x="0" y="1513"/>
                  </a:lnTo>
                  <a:lnTo>
                    <a:pt x="27" y="1805"/>
                  </a:lnTo>
                  <a:lnTo>
                    <a:pt x="80" y="2070"/>
                  </a:lnTo>
                  <a:lnTo>
                    <a:pt x="159" y="2309"/>
                  </a:lnTo>
                  <a:lnTo>
                    <a:pt x="265" y="2521"/>
                  </a:lnTo>
                  <a:lnTo>
                    <a:pt x="398" y="2707"/>
                  </a:lnTo>
                  <a:lnTo>
                    <a:pt x="531" y="2839"/>
                  </a:lnTo>
                  <a:lnTo>
                    <a:pt x="690" y="2945"/>
                  </a:lnTo>
                  <a:lnTo>
                    <a:pt x="822" y="2998"/>
                  </a:lnTo>
                  <a:lnTo>
                    <a:pt x="902" y="3025"/>
                  </a:lnTo>
                  <a:lnTo>
                    <a:pt x="955" y="3078"/>
                  </a:lnTo>
                  <a:lnTo>
                    <a:pt x="1194" y="3317"/>
                  </a:lnTo>
                  <a:lnTo>
                    <a:pt x="1300" y="3396"/>
                  </a:lnTo>
                  <a:lnTo>
                    <a:pt x="1433" y="3476"/>
                  </a:lnTo>
                  <a:lnTo>
                    <a:pt x="1433" y="187"/>
                  </a:lnTo>
                  <a:lnTo>
                    <a:pt x="1327" y="107"/>
                  </a:lnTo>
                  <a:lnTo>
                    <a:pt x="1194" y="54"/>
                  </a:lnTo>
                  <a:lnTo>
                    <a:pt x="1061" y="27"/>
                  </a:lnTo>
                  <a:lnTo>
                    <a:pt x="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9"/>
            <p:cNvSpPr/>
            <p:nvPr/>
          </p:nvSpPr>
          <p:spPr>
            <a:xfrm>
              <a:off x="1138991" y="3989474"/>
              <a:ext cx="37451" cy="94283"/>
            </a:xfrm>
            <a:custGeom>
              <a:avLst/>
              <a:gdLst/>
              <a:ahLst/>
              <a:cxnLst/>
              <a:rect l="l" t="t" r="r" b="b"/>
              <a:pathLst>
                <a:path w="1486" h="3741" extrusionOk="0">
                  <a:moveTo>
                    <a:pt x="690" y="1"/>
                  </a:moveTo>
                  <a:lnTo>
                    <a:pt x="478" y="27"/>
                  </a:lnTo>
                  <a:lnTo>
                    <a:pt x="319" y="107"/>
                  </a:lnTo>
                  <a:lnTo>
                    <a:pt x="159" y="213"/>
                  </a:lnTo>
                  <a:lnTo>
                    <a:pt x="0" y="372"/>
                  </a:lnTo>
                  <a:lnTo>
                    <a:pt x="0" y="3741"/>
                  </a:lnTo>
                  <a:lnTo>
                    <a:pt x="186" y="3688"/>
                  </a:lnTo>
                  <a:lnTo>
                    <a:pt x="372" y="3582"/>
                  </a:lnTo>
                  <a:lnTo>
                    <a:pt x="531" y="3449"/>
                  </a:lnTo>
                  <a:lnTo>
                    <a:pt x="663" y="3263"/>
                  </a:lnTo>
                  <a:lnTo>
                    <a:pt x="717" y="3210"/>
                  </a:lnTo>
                  <a:lnTo>
                    <a:pt x="796" y="3184"/>
                  </a:lnTo>
                  <a:lnTo>
                    <a:pt x="929" y="3131"/>
                  </a:lnTo>
                  <a:lnTo>
                    <a:pt x="1061" y="3025"/>
                  </a:lnTo>
                  <a:lnTo>
                    <a:pt x="1167" y="2865"/>
                  </a:lnTo>
                  <a:lnTo>
                    <a:pt x="1274" y="2680"/>
                  </a:lnTo>
                  <a:lnTo>
                    <a:pt x="1380" y="2441"/>
                  </a:lnTo>
                  <a:lnTo>
                    <a:pt x="1433" y="2176"/>
                  </a:lnTo>
                  <a:lnTo>
                    <a:pt x="1459" y="1884"/>
                  </a:lnTo>
                  <a:lnTo>
                    <a:pt x="1486" y="1566"/>
                  </a:lnTo>
                  <a:lnTo>
                    <a:pt x="1459" y="1247"/>
                  </a:lnTo>
                  <a:lnTo>
                    <a:pt x="1406" y="955"/>
                  </a:lnTo>
                  <a:lnTo>
                    <a:pt x="1327" y="690"/>
                  </a:lnTo>
                  <a:lnTo>
                    <a:pt x="1247" y="451"/>
                  </a:lnTo>
                  <a:lnTo>
                    <a:pt x="1114" y="239"/>
                  </a:lnTo>
                  <a:lnTo>
                    <a:pt x="982" y="107"/>
                  </a:lnTo>
                  <a:lnTo>
                    <a:pt x="849" y="27"/>
                  </a:lnTo>
                  <a:lnTo>
                    <a:pt x="7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9"/>
            <p:cNvSpPr/>
            <p:nvPr/>
          </p:nvSpPr>
          <p:spPr>
            <a:xfrm>
              <a:off x="1149677" y="3989474"/>
              <a:ext cx="34124" cy="89620"/>
            </a:xfrm>
            <a:custGeom>
              <a:avLst/>
              <a:gdLst/>
              <a:ahLst/>
              <a:cxnLst/>
              <a:rect l="l" t="t" r="r" b="b"/>
              <a:pathLst>
                <a:path w="1354" h="3556" extrusionOk="0">
                  <a:moveTo>
                    <a:pt x="133" y="1"/>
                  </a:moveTo>
                  <a:lnTo>
                    <a:pt x="1" y="54"/>
                  </a:lnTo>
                  <a:lnTo>
                    <a:pt x="1" y="3555"/>
                  </a:lnTo>
                  <a:lnTo>
                    <a:pt x="133" y="3422"/>
                  </a:lnTo>
                  <a:lnTo>
                    <a:pt x="239" y="3263"/>
                  </a:lnTo>
                  <a:lnTo>
                    <a:pt x="293" y="3210"/>
                  </a:lnTo>
                  <a:lnTo>
                    <a:pt x="372" y="3184"/>
                  </a:lnTo>
                  <a:lnTo>
                    <a:pt x="505" y="3131"/>
                  </a:lnTo>
                  <a:lnTo>
                    <a:pt x="690" y="3025"/>
                  </a:lnTo>
                  <a:lnTo>
                    <a:pt x="850" y="2865"/>
                  </a:lnTo>
                  <a:lnTo>
                    <a:pt x="1009" y="2653"/>
                  </a:lnTo>
                  <a:lnTo>
                    <a:pt x="1141" y="2414"/>
                  </a:lnTo>
                  <a:lnTo>
                    <a:pt x="1248" y="2149"/>
                  </a:lnTo>
                  <a:lnTo>
                    <a:pt x="1327" y="1857"/>
                  </a:lnTo>
                  <a:lnTo>
                    <a:pt x="1354" y="1539"/>
                  </a:lnTo>
                  <a:lnTo>
                    <a:pt x="1327" y="1221"/>
                  </a:lnTo>
                  <a:lnTo>
                    <a:pt x="1248" y="929"/>
                  </a:lnTo>
                  <a:lnTo>
                    <a:pt x="1115" y="664"/>
                  </a:lnTo>
                  <a:lnTo>
                    <a:pt x="956" y="425"/>
                  </a:lnTo>
                  <a:lnTo>
                    <a:pt x="797" y="239"/>
                  </a:lnTo>
                  <a:lnTo>
                    <a:pt x="611" y="107"/>
                  </a:lnTo>
                  <a:lnTo>
                    <a:pt x="425" y="27"/>
                  </a:lnTo>
                  <a:lnTo>
                    <a:pt x="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9"/>
            <p:cNvSpPr/>
            <p:nvPr/>
          </p:nvSpPr>
          <p:spPr>
            <a:xfrm>
              <a:off x="1075481" y="3924628"/>
              <a:ext cx="171831" cy="340990"/>
            </a:xfrm>
            <a:custGeom>
              <a:avLst/>
              <a:gdLst/>
              <a:ahLst/>
              <a:cxnLst/>
              <a:rect l="l" t="t" r="r" b="b"/>
              <a:pathLst>
                <a:path w="6818" h="13530" extrusionOk="0">
                  <a:moveTo>
                    <a:pt x="3210" y="0"/>
                  </a:moveTo>
                  <a:lnTo>
                    <a:pt x="3024" y="27"/>
                  </a:lnTo>
                  <a:lnTo>
                    <a:pt x="2865" y="80"/>
                  </a:lnTo>
                  <a:lnTo>
                    <a:pt x="2679" y="160"/>
                  </a:lnTo>
                  <a:lnTo>
                    <a:pt x="2520" y="266"/>
                  </a:lnTo>
                  <a:lnTo>
                    <a:pt x="2388" y="372"/>
                  </a:lnTo>
                  <a:lnTo>
                    <a:pt x="2255" y="478"/>
                  </a:lnTo>
                  <a:lnTo>
                    <a:pt x="2149" y="611"/>
                  </a:lnTo>
                  <a:lnTo>
                    <a:pt x="2016" y="743"/>
                  </a:lnTo>
                  <a:lnTo>
                    <a:pt x="1831" y="849"/>
                  </a:lnTo>
                  <a:lnTo>
                    <a:pt x="1645" y="955"/>
                  </a:lnTo>
                  <a:lnTo>
                    <a:pt x="1486" y="1088"/>
                  </a:lnTo>
                  <a:lnTo>
                    <a:pt x="1353" y="1247"/>
                  </a:lnTo>
                  <a:lnTo>
                    <a:pt x="1247" y="1433"/>
                  </a:lnTo>
                  <a:lnTo>
                    <a:pt x="1194" y="1592"/>
                  </a:lnTo>
                  <a:lnTo>
                    <a:pt x="1088" y="1725"/>
                  </a:lnTo>
                  <a:lnTo>
                    <a:pt x="955" y="1804"/>
                  </a:lnTo>
                  <a:lnTo>
                    <a:pt x="823" y="1910"/>
                  </a:lnTo>
                  <a:lnTo>
                    <a:pt x="637" y="1990"/>
                  </a:lnTo>
                  <a:lnTo>
                    <a:pt x="478" y="2123"/>
                  </a:lnTo>
                  <a:lnTo>
                    <a:pt x="345" y="2255"/>
                  </a:lnTo>
                  <a:lnTo>
                    <a:pt x="212" y="2414"/>
                  </a:lnTo>
                  <a:lnTo>
                    <a:pt x="133" y="2600"/>
                  </a:lnTo>
                  <a:lnTo>
                    <a:pt x="53" y="2786"/>
                  </a:lnTo>
                  <a:lnTo>
                    <a:pt x="0" y="2998"/>
                  </a:lnTo>
                  <a:lnTo>
                    <a:pt x="0" y="3210"/>
                  </a:lnTo>
                  <a:lnTo>
                    <a:pt x="0" y="3316"/>
                  </a:lnTo>
                  <a:lnTo>
                    <a:pt x="0" y="3422"/>
                  </a:lnTo>
                  <a:lnTo>
                    <a:pt x="53" y="3502"/>
                  </a:lnTo>
                  <a:lnTo>
                    <a:pt x="106" y="3555"/>
                  </a:lnTo>
                  <a:lnTo>
                    <a:pt x="212" y="3582"/>
                  </a:lnTo>
                  <a:lnTo>
                    <a:pt x="372" y="3661"/>
                  </a:lnTo>
                  <a:lnTo>
                    <a:pt x="557" y="3741"/>
                  </a:lnTo>
                  <a:lnTo>
                    <a:pt x="610" y="3767"/>
                  </a:lnTo>
                  <a:lnTo>
                    <a:pt x="743" y="3767"/>
                  </a:lnTo>
                  <a:lnTo>
                    <a:pt x="823" y="3741"/>
                  </a:lnTo>
                  <a:lnTo>
                    <a:pt x="982" y="3661"/>
                  </a:lnTo>
                  <a:lnTo>
                    <a:pt x="1141" y="3608"/>
                  </a:lnTo>
                  <a:lnTo>
                    <a:pt x="1327" y="3555"/>
                  </a:lnTo>
                  <a:lnTo>
                    <a:pt x="1724" y="3555"/>
                  </a:lnTo>
                  <a:lnTo>
                    <a:pt x="1910" y="3608"/>
                  </a:lnTo>
                  <a:lnTo>
                    <a:pt x="2096" y="3661"/>
                  </a:lnTo>
                  <a:lnTo>
                    <a:pt x="2255" y="3741"/>
                  </a:lnTo>
                  <a:lnTo>
                    <a:pt x="2308" y="3767"/>
                  </a:lnTo>
                  <a:lnTo>
                    <a:pt x="2441" y="3767"/>
                  </a:lnTo>
                  <a:lnTo>
                    <a:pt x="2520" y="3741"/>
                  </a:lnTo>
                  <a:lnTo>
                    <a:pt x="2679" y="3661"/>
                  </a:lnTo>
                  <a:lnTo>
                    <a:pt x="2839" y="3608"/>
                  </a:lnTo>
                  <a:lnTo>
                    <a:pt x="2998" y="3555"/>
                  </a:lnTo>
                  <a:lnTo>
                    <a:pt x="3369" y="3555"/>
                  </a:lnTo>
                  <a:lnTo>
                    <a:pt x="3502" y="3608"/>
                  </a:lnTo>
                  <a:lnTo>
                    <a:pt x="3634" y="3661"/>
                  </a:lnTo>
                  <a:lnTo>
                    <a:pt x="3767" y="3767"/>
                  </a:lnTo>
                  <a:lnTo>
                    <a:pt x="3847" y="3873"/>
                  </a:lnTo>
                  <a:lnTo>
                    <a:pt x="3926" y="4006"/>
                  </a:lnTo>
                  <a:lnTo>
                    <a:pt x="3979" y="4139"/>
                  </a:lnTo>
                  <a:lnTo>
                    <a:pt x="4006" y="4298"/>
                  </a:lnTo>
                  <a:lnTo>
                    <a:pt x="3979" y="4457"/>
                  </a:lnTo>
                  <a:lnTo>
                    <a:pt x="3953" y="4590"/>
                  </a:lnTo>
                  <a:lnTo>
                    <a:pt x="3900" y="4722"/>
                  </a:lnTo>
                  <a:lnTo>
                    <a:pt x="3794" y="4828"/>
                  </a:lnTo>
                  <a:lnTo>
                    <a:pt x="3687" y="4908"/>
                  </a:lnTo>
                  <a:lnTo>
                    <a:pt x="3581" y="4987"/>
                  </a:lnTo>
                  <a:lnTo>
                    <a:pt x="3449" y="5041"/>
                  </a:lnTo>
                  <a:lnTo>
                    <a:pt x="3316" y="5067"/>
                  </a:lnTo>
                  <a:lnTo>
                    <a:pt x="3183" y="5120"/>
                  </a:lnTo>
                  <a:lnTo>
                    <a:pt x="3024" y="5200"/>
                  </a:lnTo>
                  <a:lnTo>
                    <a:pt x="2839" y="5279"/>
                  </a:lnTo>
                  <a:lnTo>
                    <a:pt x="2626" y="5332"/>
                  </a:lnTo>
                  <a:lnTo>
                    <a:pt x="2388" y="5359"/>
                  </a:lnTo>
                  <a:lnTo>
                    <a:pt x="2175" y="5332"/>
                  </a:lnTo>
                  <a:lnTo>
                    <a:pt x="1990" y="5306"/>
                  </a:lnTo>
                  <a:lnTo>
                    <a:pt x="1831" y="5253"/>
                  </a:lnTo>
                  <a:lnTo>
                    <a:pt x="1671" y="5173"/>
                  </a:lnTo>
                  <a:lnTo>
                    <a:pt x="1592" y="5147"/>
                  </a:lnTo>
                  <a:lnTo>
                    <a:pt x="1539" y="5120"/>
                  </a:lnTo>
                  <a:lnTo>
                    <a:pt x="1459" y="5147"/>
                  </a:lnTo>
                  <a:lnTo>
                    <a:pt x="1406" y="5173"/>
                  </a:lnTo>
                  <a:lnTo>
                    <a:pt x="1247" y="5226"/>
                  </a:lnTo>
                  <a:lnTo>
                    <a:pt x="1061" y="5306"/>
                  </a:lnTo>
                  <a:lnTo>
                    <a:pt x="876" y="5332"/>
                  </a:lnTo>
                  <a:lnTo>
                    <a:pt x="690" y="5359"/>
                  </a:lnTo>
                  <a:lnTo>
                    <a:pt x="504" y="5332"/>
                  </a:lnTo>
                  <a:lnTo>
                    <a:pt x="319" y="5306"/>
                  </a:lnTo>
                  <a:lnTo>
                    <a:pt x="212" y="5306"/>
                  </a:lnTo>
                  <a:lnTo>
                    <a:pt x="106" y="5359"/>
                  </a:lnTo>
                  <a:lnTo>
                    <a:pt x="27" y="5465"/>
                  </a:lnTo>
                  <a:lnTo>
                    <a:pt x="0" y="5571"/>
                  </a:lnTo>
                  <a:lnTo>
                    <a:pt x="0" y="9762"/>
                  </a:lnTo>
                  <a:lnTo>
                    <a:pt x="0" y="9842"/>
                  </a:lnTo>
                  <a:lnTo>
                    <a:pt x="27" y="9921"/>
                  </a:lnTo>
                  <a:lnTo>
                    <a:pt x="80" y="9975"/>
                  </a:lnTo>
                  <a:lnTo>
                    <a:pt x="159" y="10001"/>
                  </a:lnTo>
                  <a:lnTo>
                    <a:pt x="266" y="10081"/>
                  </a:lnTo>
                  <a:lnTo>
                    <a:pt x="345" y="10107"/>
                  </a:lnTo>
                  <a:lnTo>
                    <a:pt x="478" y="10107"/>
                  </a:lnTo>
                  <a:lnTo>
                    <a:pt x="531" y="10081"/>
                  </a:lnTo>
                  <a:lnTo>
                    <a:pt x="690" y="10001"/>
                  </a:lnTo>
                  <a:lnTo>
                    <a:pt x="876" y="9948"/>
                  </a:lnTo>
                  <a:lnTo>
                    <a:pt x="1061" y="9895"/>
                  </a:lnTo>
                  <a:lnTo>
                    <a:pt x="1459" y="9895"/>
                  </a:lnTo>
                  <a:lnTo>
                    <a:pt x="1645" y="9921"/>
                  </a:lnTo>
                  <a:lnTo>
                    <a:pt x="1804" y="10001"/>
                  </a:lnTo>
                  <a:lnTo>
                    <a:pt x="1990" y="10081"/>
                  </a:lnTo>
                  <a:lnTo>
                    <a:pt x="2043" y="10107"/>
                  </a:lnTo>
                  <a:lnTo>
                    <a:pt x="2175" y="10107"/>
                  </a:lnTo>
                  <a:lnTo>
                    <a:pt x="2255" y="10081"/>
                  </a:lnTo>
                  <a:lnTo>
                    <a:pt x="2388" y="10001"/>
                  </a:lnTo>
                  <a:lnTo>
                    <a:pt x="2547" y="9948"/>
                  </a:lnTo>
                  <a:lnTo>
                    <a:pt x="2733" y="9895"/>
                  </a:lnTo>
                  <a:lnTo>
                    <a:pt x="3077" y="9895"/>
                  </a:lnTo>
                  <a:lnTo>
                    <a:pt x="3237" y="9948"/>
                  </a:lnTo>
                  <a:lnTo>
                    <a:pt x="3369" y="10001"/>
                  </a:lnTo>
                  <a:lnTo>
                    <a:pt x="3475" y="10107"/>
                  </a:lnTo>
                  <a:lnTo>
                    <a:pt x="3581" y="10213"/>
                  </a:lnTo>
                  <a:lnTo>
                    <a:pt x="3661" y="10346"/>
                  </a:lnTo>
                  <a:lnTo>
                    <a:pt x="3714" y="10479"/>
                  </a:lnTo>
                  <a:lnTo>
                    <a:pt x="3741" y="10638"/>
                  </a:lnTo>
                  <a:lnTo>
                    <a:pt x="3714" y="10797"/>
                  </a:lnTo>
                  <a:lnTo>
                    <a:pt x="3687" y="10930"/>
                  </a:lnTo>
                  <a:lnTo>
                    <a:pt x="3608" y="11062"/>
                  </a:lnTo>
                  <a:lnTo>
                    <a:pt x="3528" y="11168"/>
                  </a:lnTo>
                  <a:lnTo>
                    <a:pt x="3422" y="11248"/>
                  </a:lnTo>
                  <a:lnTo>
                    <a:pt x="3316" y="11327"/>
                  </a:lnTo>
                  <a:lnTo>
                    <a:pt x="3183" y="11380"/>
                  </a:lnTo>
                  <a:lnTo>
                    <a:pt x="3024" y="11407"/>
                  </a:lnTo>
                  <a:lnTo>
                    <a:pt x="2918" y="11460"/>
                  </a:lnTo>
                  <a:lnTo>
                    <a:pt x="2759" y="11540"/>
                  </a:lnTo>
                  <a:lnTo>
                    <a:pt x="2573" y="11619"/>
                  </a:lnTo>
                  <a:lnTo>
                    <a:pt x="2361" y="11672"/>
                  </a:lnTo>
                  <a:lnTo>
                    <a:pt x="1910" y="11672"/>
                  </a:lnTo>
                  <a:lnTo>
                    <a:pt x="1724" y="11646"/>
                  </a:lnTo>
                  <a:lnTo>
                    <a:pt x="1565" y="11566"/>
                  </a:lnTo>
                  <a:lnTo>
                    <a:pt x="1406" y="11487"/>
                  </a:lnTo>
                  <a:lnTo>
                    <a:pt x="1327" y="11460"/>
                  </a:lnTo>
                  <a:lnTo>
                    <a:pt x="1194" y="11460"/>
                  </a:lnTo>
                  <a:lnTo>
                    <a:pt x="1114" y="11487"/>
                  </a:lnTo>
                  <a:lnTo>
                    <a:pt x="955" y="11566"/>
                  </a:lnTo>
                  <a:lnTo>
                    <a:pt x="796" y="11646"/>
                  </a:lnTo>
                  <a:lnTo>
                    <a:pt x="610" y="11672"/>
                  </a:lnTo>
                  <a:lnTo>
                    <a:pt x="292" y="11672"/>
                  </a:lnTo>
                  <a:lnTo>
                    <a:pt x="186" y="11699"/>
                  </a:lnTo>
                  <a:lnTo>
                    <a:pt x="80" y="11752"/>
                  </a:lnTo>
                  <a:lnTo>
                    <a:pt x="27" y="11831"/>
                  </a:lnTo>
                  <a:lnTo>
                    <a:pt x="0" y="11964"/>
                  </a:lnTo>
                  <a:lnTo>
                    <a:pt x="0" y="13025"/>
                  </a:lnTo>
                  <a:lnTo>
                    <a:pt x="0" y="13131"/>
                  </a:lnTo>
                  <a:lnTo>
                    <a:pt x="53" y="13211"/>
                  </a:lnTo>
                  <a:lnTo>
                    <a:pt x="106" y="13290"/>
                  </a:lnTo>
                  <a:lnTo>
                    <a:pt x="186" y="13343"/>
                  </a:lnTo>
                  <a:lnTo>
                    <a:pt x="292" y="13370"/>
                  </a:lnTo>
                  <a:lnTo>
                    <a:pt x="372" y="13370"/>
                  </a:lnTo>
                  <a:lnTo>
                    <a:pt x="478" y="13343"/>
                  </a:lnTo>
                  <a:lnTo>
                    <a:pt x="557" y="13290"/>
                  </a:lnTo>
                  <a:lnTo>
                    <a:pt x="663" y="13211"/>
                  </a:lnTo>
                  <a:lnTo>
                    <a:pt x="796" y="13158"/>
                  </a:lnTo>
                  <a:lnTo>
                    <a:pt x="955" y="13105"/>
                  </a:lnTo>
                  <a:lnTo>
                    <a:pt x="1141" y="13078"/>
                  </a:lnTo>
                  <a:lnTo>
                    <a:pt x="1327" y="13105"/>
                  </a:lnTo>
                  <a:lnTo>
                    <a:pt x="1459" y="13158"/>
                  </a:lnTo>
                  <a:lnTo>
                    <a:pt x="1592" y="13211"/>
                  </a:lnTo>
                  <a:lnTo>
                    <a:pt x="1698" y="13290"/>
                  </a:lnTo>
                  <a:lnTo>
                    <a:pt x="1804" y="13370"/>
                  </a:lnTo>
                  <a:lnTo>
                    <a:pt x="1937" y="13450"/>
                  </a:lnTo>
                  <a:lnTo>
                    <a:pt x="2069" y="13503"/>
                  </a:lnTo>
                  <a:lnTo>
                    <a:pt x="2282" y="13529"/>
                  </a:lnTo>
                  <a:lnTo>
                    <a:pt x="2467" y="13503"/>
                  </a:lnTo>
                  <a:lnTo>
                    <a:pt x="2600" y="13450"/>
                  </a:lnTo>
                  <a:lnTo>
                    <a:pt x="2733" y="13370"/>
                  </a:lnTo>
                  <a:lnTo>
                    <a:pt x="2839" y="13290"/>
                  </a:lnTo>
                  <a:lnTo>
                    <a:pt x="2945" y="13211"/>
                  </a:lnTo>
                  <a:lnTo>
                    <a:pt x="3077" y="13158"/>
                  </a:lnTo>
                  <a:lnTo>
                    <a:pt x="3210" y="13105"/>
                  </a:lnTo>
                  <a:lnTo>
                    <a:pt x="3396" y="13078"/>
                  </a:lnTo>
                  <a:lnTo>
                    <a:pt x="3608" y="13105"/>
                  </a:lnTo>
                  <a:lnTo>
                    <a:pt x="3741" y="13158"/>
                  </a:lnTo>
                  <a:lnTo>
                    <a:pt x="3873" y="13211"/>
                  </a:lnTo>
                  <a:lnTo>
                    <a:pt x="3979" y="13290"/>
                  </a:lnTo>
                  <a:lnTo>
                    <a:pt x="4085" y="13370"/>
                  </a:lnTo>
                  <a:lnTo>
                    <a:pt x="4218" y="13450"/>
                  </a:lnTo>
                  <a:lnTo>
                    <a:pt x="4351" y="13503"/>
                  </a:lnTo>
                  <a:lnTo>
                    <a:pt x="4536" y="13529"/>
                  </a:lnTo>
                  <a:lnTo>
                    <a:pt x="4722" y="13503"/>
                  </a:lnTo>
                  <a:lnTo>
                    <a:pt x="4881" y="13450"/>
                  </a:lnTo>
                  <a:lnTo>
                    <a:pt x="5014" y="13370"/>
                  </a:lnTo>
                  <a:lnTo>
                    <a:pt x="5120" y="13290"/>
                  </a:lnTo>
                  <a:lnTo>
                    <a:pt x="5226" y="13211"/>
                  </a:lnTo>
                  <a:lnTo>
                    <a:pt x="5332" y="13158"/>
                  </a:lnTo>
                  <a:lnTo>
                    <a:pt x="5491" y="13105"/>
                  </a:lnTo>
                  <a:lnTo>
                    <a:pt x="5677" y="13078"/>
                  </a:lnTo>
                  <a:lnTo>
                    <a:pt x="5863" y="13105"/>
                  </a:lnTo>
                  <a:lnTo>
                    <a:pt x="6022" y="13158"/>
                  </a:lnTo>
                  <a:lnTo>
                    <a:pt x="6155" y="13211"/>
                  </a:lnTo>
                  <a:lnTo>
                    <a:pt x="6261" y="13290"/>
                  </a:lnTo>
                  <a:lnTo>
                    <a:pt x="6340" y="13343"/>
                  </a:lnTo>
                  <a:lnTo>
                    <a:pt x="6446" y="13370"/>
                  </a:lnTo>
                  <a:lnTo>
                    <a:pt x="6526" y="13370"/>
                  </a:lnTo>
                  <a:lnTo>
                    <a:pt x="6632" y="13343"/>
                  </a:lnTo>
                  <a:lnTo>
                    <a:pt x="6712" y="13290"/>
                  </a:lnTo>
                  <a:lnTo>
                    <a:pt x="6765" y="13211"/>
                  </a:lnTo>
                  <a:lnTo>
                    <a:pt x="6818" y="13131"/>
                  </a:lnTo>
                  <a:lnTo>
                    <a:pt x="6818" y="13025"/>
                  </a:lnTo>
                  <a:lnTo>
                    <a:pt x="6818" y="8781"/>
                  </a:lnTo>
                  <a:lnTo>
                    <a:pt x="6791" y="8648"/>
                  </a:lnTo>
                  <a:lnTo>
                    <a:pt x="6738" y="8569"/>
                  </a:lnTo>
                  <a:lnTo>
                    <a:pt x="6632" y="8516"/>
                  </a:lnTo>
                  <a:lnTo>
                    <a:pt x="6128" y="8516"/>
                  </a:lnTo>
                  <a:lnTo>
                    <a:pt x="5942" y="8463"/>
                  </a:lnTo>
                  <a:lnTo>
                    <a:pt x="5757" y="8409"/>
                  </a:lnTo>
                  <a:lnTo>
                    <a:pt x="5597" y="8330"/>
                  </a:lnTo>
                  <a:lnTo>
                    <a:pt x="5544" y="8303"/>
                  </a:lnTo>
                  <a:lnTo>
                    <a:pt x="5412" y="8303"/>
                  </a:lnTo>
                  <a:lnTo>
                    <a:pt x="5332" y="8330"/>
                  </a:lnTo>
                  <a:lnTo>
                    <a:pt x="5173" y="8409"/>
                  </a:lnTo>
                  <a:lnTo>
                    <a:pt x="5014" y="8463"/>
                  </a:lnTo>
                  <a:lnTo>
                    <a:pt x="4828" y="8516"/>
                  </a:lnTo>
                  <a:lnTo>
                    <a:pt x="4616" y="8516"/>
                  </a:lnTo>
                  <a:lnTo>
                    <a:pt x="4377" y="8489"/>
                  </a:lnTo>
                  <a:lnTo>
                    <a:pt x="4192" y="8463"/>
                  </a:lnTo>
                  <a:lnTo>
                    <a:pt x="4006" y="8383"/>
                  </a:lnTo>
                  <a:lnTo>
                    <a:pt x="3820" y="8277"/>
                  </a:lnTo>
                  <a:lnTo>
                    <a:pt x="3687" y="8250"/>
                  </a:lnTo>
                  <a:lnTo>
                    <a:pt x="3555" y="8224"/>
                  </a:lnTo>
                  <a:lnTo>
                    <a:pt x="3422" y="8171"/>
                  </a:lnTo>
                  <a:lnTo>
                    <a:pt x="3316" y="8091"/>
                  </a:lnTo>
                  <a:lnTo>
                    <a:pt x="3210" y="7985"/>
                  </a:lnTo>
                  <a:lnTo>
                    <a:pt x="3130" y="7879"/>
                  </a:lnTo>
                  <a:lnTo>
                    <a:pt x="3051" y="7746"/>
                  </a:lnTo>
                  <a:lnTo>
                    <a:pt x="3024" y="7614"/>
                  </a:lnTo>
                  <a:lnTo>
                    <a:pt x="2998" y="7481"/>
                  </a:lnTo>
                  <a:lnTo>
                    <a:pt x="3024" y="7322"/>
                  </a:lnTo>
                  <a:lnTo>
                    <a:pt x="3077" y="7163"/>
                  </a:lnTo>
                  <a:lnTo>
                    <a:pt x="3157" y="7057"/>
                  </a:lnTo>
                  <a:lnTo>
                    <a:pt x="3237" y="6924"/>
                  </a:lnTo>
                  <a:lnTo>
                    <a:pt x="3369" y="6844"/>
                  </a:lnTo>
                  <a:lnTo>
                    <a:pt x="3502" y="6765"/>
                  </a:lnTo>
                  <a:lnTo>
                    <a:pt x="3634" y="6738"/>
                  </a:lnTo>
                  <a:lnTo>
                    <a:pt x="3794" y="6712"/>
                  </a:lnTo>
                  <a:lnTo>
                    <a:pt x="4006" y="6738"/>
                  </a:lnTo>
                  <a:lnTo>
                    <a:pt x="4165" y="6765"/>
                  </a:lnTo>
                  <a:lnTo>
                    <a:pt x="4324" y="6818"/>
                  </a:lnTo>
                  <a:lnTo>
                    <a:pt x="4483" y="6897"/>
                  </a:lnTo>
                  <a:lnTo>
                    <a:pt x="4563" y="6924"/>
                  </a:lnTo>
                  <a:lnTo>
                    <a:pt x="4616" y="6950"/>
                  </a:lnTo>
                  <a:lnTo>
                    <a:pt x="4696" y="6924"/>
                  </a:lnTo>
                  <a:lnTo>
                    <a:pt x="4749" y="6897"/>
                  </a:lnTo>
                  <a:lnTo>
                    <a:pt x="4908" y="6818"/>
                  </a:lnTo>
                  <a:lnTo>
                    <a:pt x="5093" y="6765"/>
                  </a:lnTo>
                  <a:lnTo>
                    <a:pt x="5253" y="6738"/>
                  </a:lnTo>
                  <a:lnTo>
                    <a:pt x="5465" y="6712"/>
                  </a:lnTo>
                  <a:lnTo>
                    <a:pt x="5677" y="6738"/>
                  </a:lnTo>
                  <a:lnTo>
                    <a:pt x="5863" y="6765"/>
                  </a:lnTo>
                  <a:lnTo>
                    <a:pt x="6022" y="6818"/>
                  </a:lnTo>
                  <a:lnTo>
                    <a:pt x="6208" y="6897"/>
                  </a:lnTo>
                  <a:lnTo>
                    <a:pt x="6261" y="6924"/>
                  </a:lnTo>
                  <a:lnTo>
                    <a:pt x="6340" y="6950"/>
                  </a:lnTo>
                  <a:lnTo>
                    <a:pt x="6393" y="6924"/>
                  </a:lnTo>
                  <a:lnTo>
                    <a:pt x="6473" y="6897"/>
                  </a:lnTo>
                  <a:lnTo>
                    <a:pt x="6659" y="6818"/>
                  </a:lnTo>
                  <a:lnTo>
                    <a:pt x="6712" y="6765"/>
                  </a:lnTo>
                  <a:lnTo>
                    <a:pt x="6765" y="6712"/>
                  </a:lnTo>
                  <a:lnTo>
                    <a:pt x="6818" y="6632"/>
                  </a:lnTo>
                  <a:lnTo>
                    <a:pt x="6818" y="6553"/>
                  </a:lnTo>
                  <a:lnTo>
                    <a:pt x="6818" y="3210"/>
                  </a:lnTo>
                  <a:lnTo>
                    <a:pt x="6818" y="2998"/>
                  </a:lnTo>
                  <a:lnTo>
                    <a:pt x="6765" y="2786"/>
                  </a:lnTo>
                  <a:lnTo>
                    <a:pt x="6685" y="2600"/>
                  </a:lnTo>
                  <a:lnTo>
                    <a:pt x="6579" y="2414"/>
                  </a:lnTo>
                  <a:lnTo>
                    <a:pt x="6473" y="2255"/>
                  </a:lnTo>
                  <a:lnTo>
                    <a:pt x="6314" y="2123"/>
                  </a:lnTo>
                  <a:lnTo>
                    <a:pt x="6155" y="1990"/>
                  </a:lnTo>
                  <a:lnTo>
                    <a:pt x="5995" y="1910"/>
                  </a:lnTo>
                  <a:lnTo>
                    <a:pt x="5863" y="1804"/>
                  </a:lnTo>
                  <a:lnTo>
                    <a:pt x="5730" y="1725"/>
                  </a:lnTo>
                  <a:lnTo>
                    <a:pt x="5624" y="1592"/>
                  </a:lnTo>
                  <a:lnTo>
                    <a:pt x="5544" y="1433"/>
                  </a:lnTo>
                  <a:lnTo>
                    <a:pt x="5465" y="1247"/>
                  </a:lnTo>
                  <a:lnTo>
                    <a:pt x="5332" y="1088"/>
                  </a:lnTo>
                  <a:lnTo>
                    <a:pt x="5173" y="955"/>
                  </a:lnTo>
                  <a:lnTo>
                    <a:pt x="4987" y="849"/>
                  </a:lnTo>
                  <a:lnTo>
                    <a:pt x="4802" y="743"/>
                  </a:lnTo>
                  <a:lnTo>
                    <a:pt x="4669" y="611"/>
                  </a:lnTo>
                  <a:lnTo>
                    <a:pt x="4563" y="478"/>
                  </a:lnTo>
                  <a:lnTo>
                    <a:pt x="4430" y="372"/>
                  </a:lnTo>
                  <a:lnTo>
                    <a:pt x="4271" y="266"/>
                  </a:lnTo>
                  <a:lnTo>
                    <a:pt x="4112" y="160"/>
                  </a:lnTo>
                  <a:lnTo>
                    <a:pt x="3953" y="80"/>
                  </a:lnTo>
                  <a:lnTo>
                    <a:pt x="3794" y="27"/>
                  </a:lnTo>
                  <a:lnTo>
                    <a:pt x="3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9"/>
            <p:cNvSpPr/>
            <p:nvPr/>
          </p:nvSpPr>
          <p:spPr>
            <a:xfrm>
              <a:off x="1075481" y="4133884"/>
              <a:ext cx="171831" cy="131733"/>
            </a:xfrm>
            <a:custGeom>
              <a:avLst/>
              <a:gdLst/>
              <a:ahLst/>
              <a:cxnLst/>
              <a:rect l="l" t="t" r="r" b="b"/>
              <a:pathLst>
                <a:path w="6818" h="5227" extrusionOk="0">
                  <a:moveTo>
                    <a:pt x="5465" y="0"/>
                  </a:moveTo>
                  <a:lnTo>
                    <a:pt x="5465" y="3714"/>
                  </a:lnTo>
                  <a:lnTo>
                    <a:pt x="5438" y="3847"/>
                  </a:lnTo>
                  <a:lnTo>
                    <a:pt x="5385" y="3979"/>
                  </a:lnTo>
                  <a:lnTo>
                    <a:pt x="5306" y="4085"/>
                  </a:lnTo>
                  <a:lnTo>
                    <a:pt x="5200" y="4165"/>
                  </a:lnTo>
                  <a:lnTo>
                    <a:pt x="5093" y="4218"/>
                  </a:lnTo>
                  <a:lnTo>
                    <a:pt x="4961" y="4245"/>
                  </a:lnTo>
                  <a:lnTo>
                    <a:pt x="4828" y="4218"/>
                  </a:lnTo>
                  <a:lnTo>
                    <a:pt x="4696" y="4192"/>
                  </a:lnTo>
                  <a:lnTo>
                    <a:pt x="4536" y="4112"/>
                  </a:lnTo>
                  <a:lnTo>
                    <a:pt x="4324" y="4085"/>
                  </a:lnTo>
                  <a:lnTo>
                    <a:pt x="4138" y="4112"/>
                  </a:lnTo>
                  <a:lnTo>
                    <a:pt x="3979" y="4165"/>
                  </a:lnTo>
                  <a:lnTo>
                    <a:pt x="3873" y="4245"/>
                  </a:lnTo>
                  <a:lnTo>
                    <a:pt x="3767" y="4324"/>
                  </a:lnTo>
                  <a:lnTo>
                    <a:pt x="3634" y="4404"/>
                  </a:lnTo>
                  <a:lnTo>
                    <a:pt x="3528" y="4483"/>
                  </a:lnTo>
                  <a:lnTo>
                    <a:pt x="3369" y="4510"/>
                  </a:lnTo>
                  <a:lnTo>
                    <a:pt x="3183" y="4536"/>
                  </a:lnTo>
                  <a:lnTo>
                    <a:pt x="2998" y="4510"/>
                  </a:lnTo>
                  <a:lnTo>
                    <a:pt x="2839" y="4483"/>
                  </a:lnTo>
                  <a:lnTo>
                    <a:pt x="2733" y="4404"/>
                  </a:lnTo>
                  <a:lnTo>
                    <a:pt x="2626" y="4324"/>
                  </a:lnTo>
                  <a:lnTo>
                    <a:pt x="2520" y="4245"/>
                  </a:lnTo>
                  <a:lnTo>
                    <a:pt x="2388" y="4165"/>
                  </a:lnTo>
                  <a:lnTo>
                    <a:pt x="2229" y="4112"/>
                  </a:lnTo>
                  <a:lnTo>
                    <a:pt x="2043" y="4085"/>
                  </a:lnTo>
                  <a:lnTo>
                    <a:pt x="1857" y="4112"/>
                  </a:lnTo>
                  <a:lnTo>
                    <a:pt x="1724" y="4165"/>
                  </a:lnTo>
                  <a:lnTo>
                    <a:pt x="1592" y="4245"/>
                  </a:lnTo>
                  <a:lnTo>
                    <a:pt x="1486" y="4324"/>
                  </a:lnTo>
                  <a:lnTo>
                    <a:pt x="1380" y="4404"/>
                  </a:lnTo>
                  <a:lnTo>
                    <a:pt x="1247" y="4483"/>
                  </a:lnTo>
                  <a:lnTo>
                    <a:pt x="1088" y="4510"/>
                  </a:lnTo>
                  <a:lnTo>
                    <a:pt x="902" y="4536"/>
                  </a:lnTo>
                  <a:lnTo>
                    <a:pt x="743" y="4536"/>
                  </a:lnTo>
                  <a:lnTo>
                    <a:pt x="610" y="4483"/>
                  </a:lnTo>
                  <a:lnTo>
                    <a:pt x="504" y="4430"/>
                  </a:lnTo>
                  <a:lnTo>
                    <a:pt x="398" y="4377"/>
                  </a:lnTo>
                  <a:lnTo>
                    <a:pt x="212" y="4218"/>
                  </a:lnTo>
                  <a:lnTo>
                    <a:pt x="106" y="4165"/>
                  </a:lnTo>
                  <a:lnTo>
                    <a:pt x="0" y="4112"/>
                  </a:lnTo>
                  <a:lnTo>
                    <a:pt x="0" y="4722"/>
                  </a:lnTo>
                  <a:lnTo>
                    <a:pt x="0" y="4828"/>
                  </a:lnTo>
                  <a:lnTo>
                    <a:pt x="53" y="4908"/>
                  </a:lnTo>
                  <a:lnTo>
                    <a:pt x="106" y="4987"/>
                  </a:lnTo>
                  <a:lnTo>
                    <a:pt x="186" y="5040"/>
                  </a:lnTo>
                  <a:lnTo>
                    <a:pt x="292" y="5067"/>
                  </a:lnTo>
                  <a:lnTo>
                    <a:pt x="372" y="5067"/>
                  </a:lnTo>
                  <a:lnTo>
                    <a:pt x="478" y="5040"/>
                  </a:lnTo>
                  <a:lnTo>
                    <a:pt x="557" y="4987"/>
                  </a:lnTo>
                  <a:lnTo>
                    <a:pt x="663" y="4908"/>
                  </a:lnTo>
                  <a:lnTo>
                    <a:pt x="796" y="4855"/>
                  </a:lnTo>
                  <a:lnTo>
                    <a:pt x="955" y="4802"/>
                  </a:lnTo>
                  <a:lnTo>
                    <a:pt x="1141" y="4775"/>
                  </a:lnTo>
                  <a:lnTo>
                    <a:pt x="1327" y="4802"/>
                  </a:lnTo>
                  <a:lnTo>
                    <a:pt x="1459" y="4855"/>
                  </a:lnTo>
                  <a:lnTo>
                    <a:pt x="1592" y="4908"/>
                  </a:lnTo>
                  <a:lnTo>
                    <a:pt x="1698" y="4987"/>
                  </a:lnTo>
                  <a:lnTo>
                    <a:pt x="1804" y="5067"/>
                  </a:lnTo>
                  <a:lnTo>
                    <a:pt x="1937" y="5147"/>
                  </a:lnTo>
                  <a:lnTo>
                    <a:pt x="2069" y="5200"/>
                  </a:lnTo>
                  <a:lnTo>
                    <a:pt x="2282" y="5226"/>
                  </a:lnTo>
                  <a:lnTo>
                    <a:pt x="2467" y="5200"/>
                  </a:lnTo>
                  <a:lnTo>
                    <a:pt x="2600" y="5147"/>
                  </a:lnTo>
                  <a:lnTo>
                    <a:pt x="2733" y="5067"/>
                  </a:lnTo>
                  <a:lnTo>
                    <a:pt x="2839" y="4987"/>
                  </a:lnTo>
                  <a:lnTo>
                    <a:pt x="2945" y="4908"/>
                  </a:lnTo>
                  <a:lnTo>
                    <a:pt x="3077" y="4855"/>
                  </a:lnTo>
                  <a:lnTo>
                    <a:pt x="3210" y="4802"/>
                  </a:lnTo>
                  <a:lnTo>
                    <a:pt x="3396" y="4775"/>
                  </a:lnTo>
                  <a:lnTo>
                    <a:pt x="3608" y="4802"/>
                  </a:lnTo>
                  <a:lnTo>
                    <a:pt x="3741" y="4855"/>
                  </a:lnTo>
                  <a:lnTo>
                    <a:pt x="3873" y="4908"/>
                  </a:lnTo>
                  <a:lnTo>
                    <a:pt x="3979" y="4987"/>
                  </a:lnTo>
                  <a:lnTo>
                    <a:pt x="4085" y="5067"/>
                  </a:lnTo>
                  <a:lnTo>
                    <a:pt x="4218" y="5147"/>
                  </a:lnTo>
                  <a:lnTo>
                    <a:pt x="4351" y="5200"/>
                  </a:lnTo>
                  <a:lnTo>
                    <a:pt x="4536" y="5226"/>
                  </a:lnTo>
                  <a:lnTo>
                    <a:pt x="4722" y="5200"/>
                  </a:lnTo>
                  <a:lnTo>
                    <a:pt x="4881" y="5147"/>
                  </a:lnTo>
                  <a:lnTo>
                    <a:pt x="5014" y="5067"/>
                  </a:lnTo>
                  <a:lnTo>
                    <a:pt x="5120" y="4987"/>
                  </a:lnTo>
                  <a:lnTo>
                    <a:pt x="5226" y="4908"/>
                  </a:lnTo>
                  <a:lnTo>
                    <a:pt x="5332" y="4855"/>
                  </a:lnTo>
                  <a:lnTo>
                    <a:pt x="5491" y="4802"/>
                  </a:lnTo>
                  <a:lnTo>
                    <a:pt x="5677" y="4775"/>
                  </a:lnTo>
                  <a:lnTo>
                    <a:pt x="5863" y="4802"/>
                  </a:lnTo>
                  <a:lnTo>
                    <a:pt x="6022" y="4855"/>
                  </a:lnTo>
                  <a:lnTo>
                    <a:pt x="6155" y="4908"/>
                  </a:lnTo>
                  <a:lnTo>
                    <a:pt x="6261" y="4987"/>
                  </a:lnTo>
                  <a:lnTo>
                    <a:pt x="6340" y="5040"/>
                  </a:lnTo>
                  <a:lnTo>
                    <a:pt x="6446" y="5067"/>
                  </a:lnTo>
                  <a:lnTo>
                    <a:pt x="6526" y="5067"/>
                  </a:lnTo>
                  <a:lnTo>
                    <a:pt x="6632" y="5040"/>
                  </a:lnTo>
                  <a:lnTo>
                    <a:pt x="6712" y="4987"/>
                  </a:lnTo>
                  <a:lnTo>
                    <a:pt x="6765" y="4908"/>
                  </a:lnTo>
                  <a:lnTo>
                    <a:pt x="6818" y="4828"/>
                  </a:lnTo>
                  <a:lnTo>
                    <a:pt x="6818" y="4722"/>
                  </a:lnTo>
                  <a:lnTo>
                    <a:pt x="6818" y="478"/>
                  </a:lnTo>
                  <a:lnTo>
                    <a:pt x="6791" y="345"/>
                  </a:lnTo>
                  <a:lnTo>
                    <a:pt x="6738" y="266"/>
                  </a:lnTo>
                  <a:lnTo>
                    <a:pt x="6632" y="213"/>
                  </a:lnTo>
                  <a:lnTo>
                    <a:pt x="6128" y="213"/>
                  </a:lnTo>
                  <a:lnTo>
                    <a:pt x="5942" y="160"/>
                  </a:lnTo>
                  <a:lnTo>
                    <a:pt x="5757" y="106"/>
                  </a:lnTo>
                  <a:lnTo>
                    <a:pt x="5597" y="27"/>
                  </a:lnTo>
                  <a:lnTo>
                    <a:pt x="5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9"/>
            <p:cNvSpPr/>
            <p:nvPr/>
          </p:nvSpPr>
          <p:spPr>
            <a:xfrm>
              <a:off x="1160388" y="3924628"/>
              <a:ext cx="86923" cy="175183"/>
            </a:xfrm>
            <a:custGeom>
              <a:avLst/>
              <a:gdLst/>
              <a:ahLst/>
              <a:cxnLst/>
              <a:rect l="l" t="t" r="r" b="b"/>
              <a:pathLst>
                <a:path w="3449" h="6951" extrusionOk="0">
                  <a:moveTo>
                    <a:pt x="0" y="0"/>
                  </a:moveTo>
                  <a:lnTo>
                    <a:pt x="106" y="107"/>
                  </a:lnTo>
                  <a:lnTo>
                    <a:pt x="239" y="186"/>
                  </a:lnTo>
                  <a:lnTo>
                    <a:pt x="425" y="292"/>
                  </a:lnTo>
                  <a:lnTo>
                    <a:pt x="584" y="425"/>
                  </a:lnTo>
                  <a:lnTo>
                    <a:pt x="716" y="584"/>
                  </a:lnTo>
                  <a:lnTo>
                    <a:pt x="823" y="770"/>
                  </a:lnTo>
                  <a:lnTo>
                    <a:pt x="902" y="902"/>
                  </a:lnTo>
                  <a:lnTo>
                    <a:pt x="1008" y="1035"/>
                  </a:lnTo>
                  <a:lnTo>
                    <a:pt x="1114" y="1141"/>
                  </a:lnTo>
                  <a:lnTo>
                    <a:pt x="1273" y="1221"/>
                  </a:lnTo>
                  <a:lnTo>
                    <a:pt x="1433" y="1327"/>
                  </a:lnTo>
                  <a:lnTo>
                    <a:pt x="1592" y="1433"/>
                  </a:lnTo>
                  <a:lnTo>
                    <a:pt x="1751" y="1592"/>
                  </a:lnTo>
                  <a:lnTo>
                    <a:pt x="1857" y="1751"/>
                  </a:lnTo>
                  <a:lnTo>
                    <a:pt x="1963" y="1910"/>
                  </a:lnTo>
                  <a:lnTo>
                    <a:pt x="2043" y="2096"/>
                  </a:lnTo>
                  <a:lnTo>
                    <a:pt x="2069" y="2308"/>
                  </a:lnTo>
                  <a:lnTo>
                    <a:pt x="2096" y="2520"/>
                  </a:lnTo>
                  <a:lnTo>
                    <a:pt x="2096" y="6712"/>
                  </a:lnTo>
                  <a:lnTo>
                    <a:pt x="2308" y="6738"/>
                  </a:lnTo>
                  <a:lnTo>
                    <a:pt x="2494" y="6765"/>
                  </a:lnTo>
                  <a:lnTo>
                    <a:pt x="2653" y="6818"/>
                  </a:lnTo>
                  <a:lnTo>
                    <a:pt x="2839" y="6897"/>
                  </a:lnTo>
                  <a:lnTo>
                    <a:pt x="2892" y="6924"/>
                  </a:lnTo>
                  <a:lnTo>
                    <a:pt x="2971" y="6950"/>
                  </a:lnTo>
                  <a:lnTo>
                    <a:pt x="3024" y="6924"/>
                  </a:lnTo>
                  <a:lnTo>
                    <a:pt x="3104" y="6897"/>
                  </a:lnTo>
                  <a:lnTo>
                    <a:pt x="3290" y="6818"/>
                  </a:lnTo>
                  <a:lnTo>
                    <a:pt x="3343" y="6765"/>
                  </a:lnTo>
                  <a:lnTo>
                    <a:pt x="3396" y="6712"/>
                  </a:lnTo>
                  <a:lnTo>
                    <a:pt x="3449" y="6632"/>
                  </a:lnTo>
                  <a:lnTo>
                    <a:pt x="3449" y="6553"/>
                  </a:lnTo>
                  <a:lnTo>
                    <a:pt x="3449" y="3210"/>
                  </a:lnTo>
                  <a:lnTo>
                    <a:pt x="3449" y="2998"/>
                  </a:lnTo>
                  <a:lnTo>
                    <a:pt x="3396" y="2786"/>
                  </a:lnTo>
                  <a:lnTo>
                    <a:pt x="3316" y="2600"/>
                  </a:lnTo>
                  <a:lnTo>
                    <a:pt x="3210" y="2414"/>
                  </a:lnTo>
                  <a:lnTo>
                    <a:pt x="3104" y="2255"/>
                  </a:lnTo>
                  <a:lnTo>
                    <a:pt x="2945" y="2123"/>
                  </a:lnTo>
                  <a:lnTo>
                    <a:pt x="2786" y="1990"/>
                  </a:lnTo>
                  <a:lnTo>
                    <a:pt x="2626" y="1910"/>
                  </a:lnTo>
                  <a:lnTo>
                    <a:pt x="2494" y="1804"/>
                  </a:lnTo>
                  <a:lnTo>
                    <a:pt x="2361" y="1725"/>
                  </a:lnTo>
                  <a:lnTo>
                    <a:pt x="2255" y="1592"/>
                  </a:lnTo>
                  <a:lnTo>
                    <a:pt x="2175" y="1433"/>
                  </a:lnTo>
                  <a:lnTo>
                    <a:pt x="2096" y="1247"/>
                  </a:lnTo>
                  <a:lnTo>
                    <a:pt x="1963" y="1088"/>
                  </a:lnTo>
                  <a:lnTo>
                    <a:pt x="1804" y="955"/>
                  </a:lnTo>
                  <a:lnTo>
                    <a:pt x="1618" y="849"/>
                  </a:lnTo>
                  <a:lnTo>
                    <a:pt x="1433" y="743"/>
                  </a:lnTo>
                  <a:lnTo>
                    <a:pt x="1300" y="611"/>
                  </a:lnTo>
                  <a:lnTo>
                    <a:pt x="1194" y="478"/>
                  </a:lnTo>
                  <a:lnTo>
                    <a:pt x="1061" y="372"/>
                  </a:lnTo>
                  <a:lnTo>
                    <a:pt x="902" y="266"/>
                  </a:lnTo>
                  <a:lnTo>
                    <a:pt x="743" y="160"/>
                  </a:lnTo>
                  <a:lnTo>
                    <a:pt x="584" y="80"/>
                  </a:lnTo>
                  <a:lnTo>
                    <a:pt x="425" y="27"/>
                  </a:lnTo>
                  <a:lnTo>
                    <a:pt x="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39"/>
          <p:cNvGrpSpPr/>
          <p:nvPr/>
        </p:nvGrpSpPr>
        <p:grpSpPr>
          <a:xfrm>
            <a:off x="1665432" y="2599196"/>
            <a:ext cx="337669" cy="360007"/>
            <a:chOff x="1718623" y="3924628"/>
            <a:chExt cx="398477" cy="424536"/>
          </a:xfrm>
        </p:grpSpPr>
        <p:sp>
          <p:nvSpPr>
            <p:cNvPr id="2521" name="Google Shape;2521;p39"/>
            <p:cNvSpPr/>
            <p:nvPr/>
          </p:nvSpPr>
          <p:spPr>
            <a:xfrm>
              <a:off x="1912506" y="4107144"/>
              <a:ext cx="70214" cy="45491"/>
            </a:xfrm>
            <a:custGeom>
              <a:avLst/>
              <a:gdLst/>
              <a:ahLst/>
              <a:cxnLst/>
              <a:rect l="l" t="t" r="r" b="b"/>
              <a:pathLst>
                <a:path w="2786" h="1805" extrusionOk="0">
                  <a:moveTo>
                    <a:pt x="2494" y="0"/>
                  </a:moveTo>
                  <a:lnTo>
                    <a:pt x="2388" y="27"/>
                  </a:lnTo>
                  <a:lnTo>
                    <a:pt x="106" y="1353"/>
                  </a:lnTo>
                  <a:lnTo>
                    <a:pt x="53" y="1406"/>
                  </a:lnTo>
                  <a:lnTo>
                    <a:pt x="0" y="1486"/>
                  </a:lnTo>
                  <a:lnTo>
                    <a:pt x="0" y="1592"/>
                  </a:lnTo>
                  <a:lnTo>
                    <a:pt x="27" y="1698"/>
                  </a:lnTo>
                  <a:lnTo>
                    <a:pt x="80" y="1751"/>
                  </a:lnTo>
                  <a:lnTo>
                    <a:pt x="133" y="1778"/>
                  </a:lnTo>
                  <a:lnTo>
                    <a:pt x="186" y="1804"/>
                  </a:lnTo>
                  <a:lnTo>
                    <a:pt x="318" y="1804"/>
                  </a:lnTo>
                  <a:lnTo>
                    <a:pt x="372" y="1778"/>
                  </a:lnTo>
                  <a:lnTo>
                    <a:pt x="2653" y="478"/>
                  </a:lnTo>
                  <a:lnTo>
                    <a:pt x="2732" y="398"/>
                  </a:lnTo>
                  <a:lnTo>
                    <a:pt x="2786" y="319"/>
                  </a:lnTo>
                  <a:lnTo>
                    <a:pt x="2786" y="212"/>
                  </a:lnTo>
                  <a:lnTo>
                    <a:pt x="2759" y="106"/>
                  </a:lnTo>
                  <a:lnTo>
                    <a:pt x="2679" y="53"/>
                  </a:lnTo>
                  <a:lnTo>
                    <a:pt x="26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9"/>
            <p:cNvSpPr/>
            <p:nvPr/>
          </p:nvSpPr>
          <p:spPr>
            <a:xfrm>
              <a:off x="1854994" y="4107800"/>
              <a:ext cx="66232" cy="44155"/>
            </a:xfrm>
            <a:custGeom>
              <a:avLst/>
              <a:gdLst/>
              <a:ahLst/>
              <a:cxnLst/>
              <a:rect l="l" t="t" r="r" b="b"/>
              <a:pathLst>
                <a:path w="2628" h="1752" extrusionOk="0">
                  <a:moveTo>
                    <a:pt x="187" y="1"/>
                  </a:moveTo>
                  <a:lnTo>
                    <a:pt x="107" y="54"/>
                  </a:lnTo>
                  <a:lnTo>
                    <a:pt x="27" y="133"/>
                  </a:lnTo>
                  <a:lnTo>
                    <a:pt x="1" y="240"/>
                  </a:lnTo>
                  <a:lnTo>
                    <a:pt x="1" y="319"/>
                  </a:lnTo>
                  <a:lnTo>
                    <a:pt x="54" y="399"/>
                  </a:lnTo>
                  <a:lnTo>
                    <a:pt x="133" y="478"/>
                  </a:lnTo>
                  <a:lnTo>
                    <a:pt x="2256" y="1699"/>
                  </a:lnTo>
                  <a:lnTo>
                    <a:pt x="2309" y="1725"/>
                  </a:lnTo>
                  <a:lnTo>
                    <a:pt x="2388" y="1752"/>
                  </a:lnTo>
                  <a:lnTo>
                    <a:pt x="2441" y="1725"/>
                  </a:lnTo>
                  <a:lnTo>
                    <a:pt x="2494" y="1699"/>
                  </a:lnTo>
                  <a:lnTo>
                    <a:pt x="2547" y="1672"/>
                  </a:lnTo>
                  <a:lnTo>
                    <a:pt x="2600" y="1619"/>
                  </a:lnTo>
                  <a:lnTo>
                    <a:pt x="2627" y="1513"/>
                  </a:lnTo>
                  <a:lnTo>
                    <a:pt x="2627" y="1407"/>
                  </a:lnTo>
                  <a:lnTo>
                    <a:pt x="2574" y="1327"/>
                  </a:lnTo>
                  <a:lnTo>
                    <a:pt x="2494" y="1274"/>
                  </a:lnTo>
                  <a:lnTo>
                    <a:pt x="372" y="27"/>
                  </a:lnTo>
                  <a:lnTo>
                    <a:pt x="2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9"/>
            <p:cNvSpPr/>
            <p:nvPr/>
          </p:nvSpPr>
          <p:spPr>
            <a:xfrm>
              <a:off x="1729990" y="4017550"/>
              <a:ext cx="167823" cy="135085"/>
            </a:xfrm>
            <a:custGeom>
              <a:avLst/>
              <a:gdLst/>
              <a:ahLst/>
              <a:cxnLst/>
              <a:rect l="l" t="t" r="r" b="b"/>
              <a:pathLst>
                <a:path w="6659" h="5360" extrusionOk="0">
                  <a:moveTo>
                    <a:pt x="4006" y="1"/>
                  </a:moveTo>
                  <a:lnTo>
                    <a:pt x="3714" y="27"/>
                  </a:lnTo>
                  <a:lnTo>
                    <a:pt x="3422" y="54"/>
                  </a:lnTo>
                  <a:lnTo>
                    <a:pt x="3130" y="107"/>
                  </a:lnTo>
                  <a:lnTo>
                    <a:pt x="2839" y="186"/>
                  </a:lnTo>
                  <a:lnTo>
                    <a:pt x="2547" y="266"/>
                  </a:lnTo>
                  <a:lnTo>
                    <a:pt x="2255" y="399"/>
                  </a:lnTo>
                  <a:lnTo>
                    <a:pt x="1990" y="558"/>
                  </a:lnTo>
                  <a:lnTo>
                    <a:pt x="1698" y="743"/>
                  </a:lnTo>
                  <a:lnTo>
                    <a:pt x="1406" y="956"/>
                  </a:lnTo>
                  <a:lnTo>
                    <a:pt x="1141" y="1194"/>
                  </a:lnTo>
                  <a:lnTo>
                    <a:pt x="929" y="1433"/>
                  </a:lnTo>
                  <a:lnTo>
                    <a:pt x="717" y="1698"/>
                  </a:lnTo>
                  <a:lnTo>
                    <a:pt x="531" y="1990"/>
                  </a:lnTo>
                  <a:lnTo>
                    <a:pt x="372" y="2282"/>
                  </a:lnTo>
                  <a:lnTo>
                    <a:pt x="239" y="2600"/>
                  </a:lnTo>
                  <a:lnTo>
                    <a:pt x="133" y="2919"/>
                  </a:lnTo>
                  <a:lnTo>
                    <a:pt x="53" y="3237"/>
                  </a:lnTo>
                  <a:lnTo>
                    <a:pt x="0" y="3582"/>
                  </a:lnTo>
                  <a:lnTo>
                    <a:pt x="0" y="3900"/>
                  </a:lnTo>
                  <a:lnTo>
                    <a:pt x="0" y="4245"/>
                  </a:lnTo>
                  <a:lnTo>
                    <a:pt x="27" y="4590"/>
                  </a:lnTo>
                  <a:lnTo>
                    <a:pt x="106" y="4935"/>
                  </a:lnTo>
                  <a:lnTo>
                    <a:pt x="186" y="5253"/>
                  </a:lnTo>
                  <a:lnTo>
                    <a:pt x="212" y="5306"/>
                  </a:lnTo>
                  <a:lnTo>
                    <a:pt x="266" y="5333"/>
                  </a:lnTo>
                  <a:lnTo>
                    <a:pt x="292" y="5359"/>
                  </a:lnTo>
                  <a:lnTo>
                    <a:pt x="345" y="5359"/>
                  </a:lnTo>
                  <a:lnTo>
                    <a:pt x="398" y="5333"/>
                  </a:lnTo>
                  <a:lnTo>
                    <a:pt x="425" y="5306"/>
                  </a:lnTo>
                  <a:lnTo>
                    <a:pt x="451" y="5253"/>
                  </a:lnTo>
                  <a:lnTo>
                    <a:pt x="451" y="5200"/>
                  </a:lnTo>
                  <a:lnTo>
                    <a:pt x="478" y="4935"/>
                  </a:lnTo>
                  <a:lnTo>
                    <a:pt x="504" y="4669"/>
                  </a:lnTo>
                  <a:lnTo>
                    <a:pt x="531" y="4404"/>
                  </a:lnTo>
                  <a:lnTo>
                    <a:pt x="610" y="4139"/>
                  </a:lnTo>
                  <a:lnTo>
                    <a:pt x="690" y="3874"/>
                  </a:lnTo>
                  <a:lnTo>
                    <a:pt x="770" y="3635"/>
                  </a:lnTo>
                  <a:lnTo>
                    <a:pt x="876" y="3370"/>
                  </a:lnTo>
                  <a:lnTo>
                    <a:pt x="1008" y="3131"/>
                  </a:lnTo>
                  <a:lnTo>
                    <a:pt x="1167" y="2892"/>
                  </a:lnTo>
                  <a:lnTo>
                    <a:pt x="1327" y="2680"/>
                  </a:lnTo>
                  <a:lnTo>
                    <a:pt x="1486" y="2468"/>
                  </a:lnTo>
                  <a:lnTo>
                    <a:pt x="1671" y="2255"/>
                  </a:lnTo>
                  <a:lnTo>
                    <a:pt x="1884" y="2070"/>
                  </a:lnTo>
                  <a:lnTo>
                    <a:pt x="2096" y="1884"/>
                  </a:lnTo>
                  <a:lnTo>
                    <a:pt x="2335" y="1725"/>
                  </a:lnTo>
                  <a:lnTo>
                    <a:pt x="2573" y="1566"/>
                  </a:lnTo>
                  <a:lnTo>
                    <a:pt x="2812" y="1433"/>
                  </a:lnTo>
                  <a:lnTo>
                    <a:pt x="3077" y="1327"/>
                  </a:lnTo>
                  <a:lnTo>
                    <a:pt x="3316" y="1221"/>
                  </a:lnTo>
                  <a:lnTo>
                    <a:pt x="3581" y="1141"/>
                  </a:lnTo>
                  <a:lnTo>
                    <a:pt x="3820" y="1088"/>
                  </a:lnTo>
                  <a:lnTo>
                    <a:pt x="4085" y="1035"/>
                  </a:lnTo>
                  <a:lnTo>
                    <a:pt x="4351" y="1009"/>
                  </a:lnTo>
                  <a:lnTo>
                    <a:pt x="5120" y="1009"/>
                  </a:lnTo>
                  <a:lnTo>
                    <a:pt x="5624" y="1115"/>
                  </a:lnTo>
                  <a:lnTo>
                    <a:pt x="6128" y="1247"/>
                  </a:lnTo>
                  <a:lnTo>
                    <a:pt x="6606" y="1460"/>
                  </a:lnTo>
                  <a:lnTo>
                    <a:pt x="6659" y="1221"/>
                  </a:lnTo>
                  <a:lnTo>
                    <a:pt x="6473" y="876"/>
                  </a:lnTo>
                  <a:lnTo>
                    <a:pt x="6234" y="690"/>
                  </a:lnTo>
                  <a:lnTo>
                    <a:pt x="5969" y="531"/>
                  </a:lnTo>
                  <a:lnTo>
                    <a:pt x="5704" y="399"/>
                  </a:lnTo>
                  <a:lnTo>
                    <a:pt x="5438" y="292"/>
                  </a:lnTo>
                  <a:lnTo>
                    <a:pt x="5173" y="186"/>
                  </a:lnTo>
                  <a:lnTo>
                    <a:pt x="4881" y="107"/>
                  </a:lnTo>
                  <a:lnTo>
                    <a:pt x="4589" y="54"/>
                  </a:lnTo>
                  <a:lnTo>
                    <a:pt x="4298" y="27"/>
                  </a:lnTo>
                  <a:lnTo>
                    <a:pt x="4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9"/>
            <p:cNvSpPr/>
            <p:nvPr/>
          </p:nvSpPr>
          <p:spPr>
            <a:xfrm>
              <a:off x="1936575" y="4017550"/>
              <a:ext cx="169840" cy="135085"/>
            </a:xfrm>
            <a:custGeom>
              <a:avLst/>
              <a:gdLst/>
              <a:ahLst/>
              <a:cxnLst/>
              <a:rect l="l" t="t" r="r" b="b"/>
              <a:pathLst>
                <a:path w="6739" h="5360" extrusionOk="0">
                  <a:moveTo>
                    <a:pt x="2706" y="1"/>
                  </a:moveTo>
                  <a:lnTo>
                    <a:pt x="2414" y="27"/>
                  </a:lnTo>
                  <a:lnTo>
                    <a:pt x="2122" y="54"/>
                  </a:lnTo>
                  <a:lnTo>
                    <a:pt x="1831" y="107"/>
                  </a:lnTo>
                  <a:lnTo>
                    <a:pt x="1539" y="186"/>
                  </a:lnTo>
                  <a:lnTo>
                    <a:pt x="1273" y="292"/>
                  </a:lnTo>
                  <a:lnTo>
                    <a:pt x="1008" y="399"/>
                  </a:lnTo>
                  <a:lnTo>
                    <a:pt x="743" y="531"/>
                  </a:lnTo>
                  <a:lnTo>
                    <a:pt x="504" y="690"/>
                  </a:lnTo>
                  <a:lnTo>
                    <a:pt x="265" y="876"/>
                  </a:lnTo>
                  <a:lnTo>
                    <a:pt x="0" y="1168"/>
                  </a:lnTo>
                  <a:lnTo>
                    <a:pt x="106" y="1460"/>
                  </a:lnTo>
                  <a:lnTo>
                    <a:pt x="584" y="1247"/>
                  </a:lnTo>
                  <a:lnTo>
                    <a:pt x="1088" y="1115"/>
                  </a:lnTo>
                  <a:lnTo>
                    <a:pt x="1592" y="1009"/>
                  </a:lnTo>
                  <a:lnTo>
                    <a:pt x="2361" y="1009"/>
                  </a:lnTo>
                  <a:lnTo>
                    <a:pt x="2626" y="1035"/>
                  </a:lnTo>
                  <a:lnTo>
                    <a:pt x="2892" y="1088"/>
                  </a:lnTo>
                  <a:lnTo>
                    <a:pt x="3157" y="1141"/>
                  </a:lnTo>
                  <a:lnTo>
                    <a:pt x="3396" y="1221"/>
                  </a:lnTo>
                  <a:lnTo>
                    <a:pt x="3661" y="1327"/>
                  </a:lnTo>
                  <a:lnTo>
                    <a:pt x="3900" y="1433"/>
                  </a:lnTo>
                  <a:lnTo>
                    <a:pt x="4138" y="1566"/>
                  </a:lnTo>
                  <a:lnTo>
                    <a:pt x="4377" y="1725"/>
                  </a:lnTo>
                  <a:lnTo>
                    <a:pt x="4616" y="1884"/>
                  </a:lnTo>
                  <a:lnTo>
                    <a:pt x="4828" y="2070"/>
                  </a:lnTo>
                  <a:lnTo>
                    <a:pt x="5040" y="2255"/>
                  </a:lnTo>
                  <a:lnTo>
                    <a:pt x="5226" y="2468"/>
                  </a:lnTo>
                  <a:lnTo>
                    <a:pt x="5412" y="2680"/>
                  </a:lnTo>
                  <a:lnTo>
                    <a:pt x="5571" y="2892"/>
                  </a:lnTo>
                  <a:lnTo>
                    <a:pt x="5703" y="3131"/>
                  </a:lnTo>
                  <a:lnTo>
                    <a:pt x="5836" y="3370"/>
                  </a:lnTo>
                  <a:lnTo>
                    <a:pt x="5942" y="3635"/>
                  </a:lnTo>
                  <a:lnTo>
                    <a:pt x="6048" y="3874"/>
                  </a:lnTo>
                  <a:lnTo>
                    <a:pt x="6101" y="4139"/>
                  </a:lnTo>
                  <a:lnTo>
                    <a:pt x="6181" y="4404"/>
                  </a:lnTo>
                  <a:lnTo>
                    <a:pt x="6207" y="4669"/>
                  </a:lnTo>
                  <a:lnTo>
                    <a:pt x="6234" y="4935"/>
                  </a:lnTo>
                  <a:lnTo>
                    <a:pt x="6261" y="5200"/>
                  </a:lnTo>
                  <a:lnTo>
                    <a:pt x="6261" y="5253"/>
                  </a:lnTo>
                  <a:lnTo>
                    <a:pt x="6287" y="5306"/>
                  </a:lnTo>
                  <a:lnTo>
                    <a:pt x="6340" y="5333"/>
                  </a:lnTo>
                  <a:lnTo>
                    <a:pt x="6367" y="5359"/>
                  </a:lnTo>
                  <a:lnTo>
                    <a:pt x="6420" y="5359"/>
                  </a:lnTo>
                  <a:lnTo>
                    <a:pt x="6473" y="5333"/>
                  </a:lnTo>
                  <a:lnTo>
                    <a:pt x="6499" y="5306"/>
                  </a:lnTo>
                  <a:lnTo>
                    <a:pt x="6526" y="5253"/>
                  </a:lnTo>
                  <a:lnTo>
                    <a:pt x="6632" y="4935"/>
                  </a:lnTo>
                  <a:lnTo>
                    <a:pt x="6685" y="4590"/>
                  </a:lnTo>
                  <a:lnTo>
                    <a:pt x="6712" y="4245"/>
                  </a:lnTo>
                  <a:lnTo>
                    <a:pt x="6738" y="3900"/>
                  </a:lnTo>
                  <a:lnTo>
                    <a:pt x="6712" y="3582"/>
                  </a:lnTo>
                  <a:lnTo>
                    <a:pt x="6658" y="3237"/>
                  </a:lnTo>
                  <a:lnTo>
                    <a:pt x="6579" y="2919"/>
                  </a:lnTo>
                  <a:lnTo>
                    <a:pt x="6473" y="2600"/>
                  </a:lnTo>
                  <a:lnTo>
                    <a:pt x="6340" y="2282"/>
                  </a:lnTo>
                  <a:lnTo>
                    <a:pt x="6181" y="1990"/>
                  </a:lnTo>
                  <a:lnTo>
                    <a:pt x="5995" y="1698"/>
                  </a:lnTo>
                  <a:lnTo>
                    <a:pt x="5810" y="1433"/>
                  </a:lnTo>
                  <a:lnTo>
                    <a:pt x="5571" y="1194"/>
                  </a:lnTo>
                  <a:lnTo>
                    <a:pt x="5306" y="956"/>
                  </a:lnTo>
                  <a:lnTo>
                    <a:pt x="5040" y="743"/>
                  </a:lnTo>
                  <a:lnTo>
                    <a:pt x="4722" y="558"/>
                  </a:lnTo>
                  <a:lnTo>
                    <a:pt x="4457" y="399"/>
                  </a:lnTo>
                  <a:lnTo>
                    <a:pt x="4165" y="266"/>
                  </a:lnTo>
                  <a:lnTo>
                    <a:pt x="3873" y="186"/>
                  </a:lnTo>
                  <a:lnTo>
                    <a:pt x="3581" y="107"/>
                  </a:lnTo>
                  <a:lnTo>
                    <a:pt x="3290" y="54"/>
                  </a:lnTo>
                  <a:lnTo>
                    <a:pt x="2998" y="27"/>
                  </a:lnTo>
                  <a:lnTo>
                    <a:pt x="27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9"/>
            <p:cNvSpPr/>
            <p:nvPr/>
          </p:nvSpPr>
          <p:spPr>
            <a:xfrm>
              <a:off x="1889093" y="4024909"/>
              <a:ext cx="57537" cy="133724"/>
            </a:xfrm>
            <a:custGeom>
              <a:avLst/>
              <a:gdLst/>
              <a:ahLst/>
              <a:cxnLst/>
              <a:rect l="l" t="t" r="r" b="b"/>
              <a:pathLst>
                <a:path w="2283" h="5306" extrusionOk="0">
                  <a:moveTo>
                    <a:pt x="1" y="0"/>
                  </a:moveTo>
                  <a:lnTo>
                    <a:pt x="425" y="1778"/>
                  </a:lnTo>
                  <a:lnTo>
                    <a:pt x="531" y="2202"/>
                  </a:lnTo>
                  <a:lnTo>
                    <a:pt x="584" y="2627"/>
                  </a:lnTo>
                  <a:lnTo>
                    <a:pt x="637" y="3051"/>
                  </a:lnTo>
                  <a:lnTo>
                    <a:pt x="637" y="3475"/>
                  </a:lnTo>
                  <a:lnTo>
                    <a:pt x="637" y="3767"/>
                  </a:lnTo>
                  <a:lnTo>
                    <a:pt x="611" y="4430"/>
                  </a:lnTo>
                  <a:lnTo>
                    <a:pt x="531" y="5067"/>
                  </a:lnTo>
                  <a:lnTo>
                    <a:pt x="1141" y="5306"/>
                  </a:lnTo>
                  <a:lnTo>
                    <a:pt x="1752" y="5067"/>
                  </a:lnTo>
                  <a:lnTo>
                    <a:pt x="1672" y="4430"/>
                  </a:lnTo>
                  <a:lnTo>
                    <a:pt x="1645" y="3767"/>
                  </a:lnTo>
                  <a:lnTo>
                    <a:pt x="1645" y="3475"/>
                  </a:lnTo>
                  <a:lnTo>
                    <a:pt x="1672" y="3051"/>
                  </a:lnTo>
                  <a:lnTo>
                    <a:pt x="1698" y="2627"/>
                  </a:lnTo>
                  <a:lnTo>
                    <a:pt x="1752" y="2202"/>
                  </a:lnTo>
                  <a:lnTo>
                    <a:pt x="1858" y="1778"/>
                  </a:lnTo>
                  <a:lnTo>
                    <a:pt x="2282" y="0"/>
                  </a:lnTo>
                  <a:lnTo>
                    <a:pt x="2256" y="0"/>
                  </a:lnTo>
                  <a:lnTo>
                    <a:pt x="1725" y="478"/>
                  </a:lnTo>
                  <a:lnTo>
                    <a:pt x="1513" y="717"/>
                  </a:lnTo>
                  <a:lnTo>
                    <a:pt x="1407" y="849"/>
                  </a:lnTo>
                  <a:lnTo>
                    <a:pt x="1327" y="1008"/>
                  </a:lnTo>
                  <a:lnTo>
                    <a:pt x="1274" y="1062"/>
                  </a:lnTo>
                  <a:lnTo>
                    <a:pt x="1221" y="1088"/>
                  </a:lnTo>
                  <a:lnTo>
                    <a:pt x="1141" y="1115"/>
                  </a:lnTo>
                  <a:lnTo>
                    <a:pt x="1035" y="1088"/>
                  </a:lnTo>
                  <a:lnTo>
                    <a:pt x="1009" y="1062"/>
                  </a:lnTo>
                  <a:lnTo>
                    <a:pt x="982" y="1008"/>
                  </a:lnTo>
                  <a:lnTo>
                    <a:pt x="876" y="849"/>
                  </a:lnTo>
                  <a:lnTo>
                    <a:pt x="770" y="717"/>
                  </a:lnTo>
                  <a:lnTo>
                    <a:pt x="558" y="478"/>
                  </a:lnTo>
                  <a:lnTo>
                    <a:pt x="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9"/>
            <p:cNvSpPr/>
            <p:nvPr/>
          </p:nvSpPr>
          <p:spPr>
            <a:xfrm>
              <a:off x="1919840" y="3924628"/>
              <a:ext cx="161825" cy="117696"/>
            </a:xfrm>
            <a:custGeom>
              <a:avLst/>
              <a:gdLst/>
              <a:ahLst/>
              <a:cxnLst/>
              <a:rect l="l" t="t" r="r" b="b"/>
              <a:pathLst>
                <a:path w="6421" h="4670" extrusionOk="0">
                  <a:moveTo>
                    <a:pt x="2733" y="0"/>
                  </a:moveTo>
                  <a:lnTo>
                    <a:pt x="2441" y="27"/>
                  </a:lnTo>
                  <a:lnTo>
                    <a:pt x="2150" y="80"/>
                  </a:lnTo>
                  <a:lnTo>
                    <a:pt x="1778" y="213"/>
                  </a:lnTo>
                  <a:lnTo>
                    <a:pt x="1433" y="398"/>
                  </a:lnTo>
                  <a:lnTo>
                    <a:pt x="1115" y="637"/>
                  </a:lnTo>
                  <a:lnTo>
                    <a:pt x="823" y="902"/>
                  </a:lnTo>
                  <a:lnTo>
                    <a:pt x="585" y="1221"/>
                  </a:lnTo>
                  <a:lnTo>
                    <a:pt x="372" y="1566"/>
                  </a:lnTo>
                  <a:lnTo>
                    <a:pt x="213" y="1963"/>
                  </a:lnTo>
                  <a:lnTo>
                    <a:pt x="81" y="2388"/>
                  </a:lnTo>
                  <a:lnTo>
                    <a:pt x="107" y="2627"/>
                  </a:lnTo>
                  <a:lnTo>
                    <a:pt x="134" y="2892"/>
                  </a:lnTo>
                  <a:lnTo>
                    <a:pt x="107" y="3475"/>
                  </a:lnTo>
                  <a:lnTo>
                    <a:pt x="1" y="4669"/>
                  </a:lnTo>
                  <a:lnTo>
                    <a:pt x="27" y="4616"/>
                  </a:lnTo>
                  <a:lnTo>
                    <a:pt x="107" y="4563"/>
                  </a:lnTo>
                  <a:lnTo>
                    <a:pt x="240" y="4430"/>
                  </a:lnTo>
                  <a:lnTo>
                    <a:pt x="293" y="4324"/>
                  </a:lnTo>
                  <a:lnTo>
                    <a:pt x="346" y="4192"/>
                  </a:lnTo>
                  <a:lnTo>
                    <a:pt x="372" y="4033"/>
                  </a:lnTo>
                  <a:lnTo>
                    <a:pt x="372" y="3820"/>
                  </a:lnTo>
                  <a:lnTo>
                    <a:pt x="505" y="3316"/>
                  </a:lnTo>
                  <a:lnTo>
                    <a:pt x="691" y="2839"/>
                  </a:lnTo>
                  <a:lnTo>
                    <a:pt x="929" y="2414"/>
                  </a:lnTo>
                  <a:lnTo>
                    <a:pt x="1168" y="2043"/>
                  </a:lnTo>
                  <a:lnTo>
                    <a:pt x="1486" y="1698"/>
                  </a:lnTo>
                  <a:lnTo>
                    <a:pt x="1646" y="1566"/>
                  </a:lnTo>
                  <a:lnTo>
                    <a:pt x="1805" y="1433"/>
                  </a:lnTo>
                  <a:lnTo>
                    <a:pt x="1991" y="1327"/>
                  </a:lnTo>
                  <a:lnTo>
                    <a:pt x="2176" y="1221"/>
                  </a:lnTo>
                  <a:lnTo>
                    <a:pt x="2362" y="1141"/>
                  </a:lnTo>
                  <a:lnTo>
                    <a:pt x="2574" y="1088"/>
                  </a:lnTo>
                  <a:lnTo>
                    <a:pt x="2919" y="1008"/>
                  </a:lnTo>
                  <a:lnTo>
                    <a:pt x="3290" y="1008"/>
                  </a:lnTo>
                  <a:lnTo>
                    <a:pt x="3688" y="1035"/>
                  </a:lnTo>
                  <a:lnTo>
                    <a:pt x="4060" y="1141"/>
                  </a:lnTo>
                  <a:lnTo>
                    <a:pt x="4431" y="1300"/>
                  </a:lnTo>
                  <a:lnTo>
                    <a:pt x="4776" y="1486"/>
                  </a:lnTo>
                  <a:lnTo>
                    <a:pt x="5147" y="1725"/>
                  </a:lnTo>
                  <a:lnTo>
                    <a:pt x="5492" y="2016"/>
                  </a:lnTo>
                  <a:lnTo>
                    <a:pt x="5598" y="2096"/>
                  </a:lnTo>
                  <a:lnTo>
                    <a:pt x="5704" y="2229"/>
                  </a:lnTo>
                  <a:lnTo>
                    <a:pt x="5917" y="2494"/>
                  </a:lnTo>
                  <a:lnTo>
                    <a:pt x="6023" y="2600"/>
                  </a:lnTo>
                  <a:lnTo>
                    <a:pt x="6129" y="2680"/>
                  </a:lnTo>
                  <a:lnTo>
                    <a:pt x="6261" y="2680"/>
                  </a:lnTo>
                  <a:lnTo>
                    <a:pt x="6341" y="2627"/>
                  </a:lnTo>
                  <a:lnTo>
                    <a:pt x="6421" y="2574"/>
                  </a:lnTo>
                  <a:lnTo>
                    <a:pt x="6235" y="2202"/>
                  </a:lnTo>
                  <a:lnTo>
                    <a:pt x="6023" y="1884"/>
                  </a:lnTo>
                  <a:lnTo>
                    <a:pt x="5784" y="1566"/>
                  </a:lnTo>
                  <a:lnTo>
                    <a:pt x="5545" y="1300"/>
                  </a:lnTo>
                  <a:lnTo>
                    <a:pt x="5306" y="1035"/>
                  </a:lnTo>
                  <a:lnTo>
                    <a:pt x="5041" y="796"/>
                  </a:lnTo>
                  <a:lnTo>
                    <a:pt x="4776" y="611"/>
                  </a:lnTo>
                  <a:lnTo>
                    <a:pt x="4484" y="425"/>
                  </a:lnTo>
                  <a:lnTo>
                    <a:pt x="4219" y="292"/>
                  </a:lnTo>
                  <a:lnTo>
                    <a:pt x="3927" y="160"/>
                  </a:lnTo>
                  <a:lnTo>
                    <a:pt x="3635" y="80"/>
                  </a:lnTo>
                  <a:lnTo>
                    <a:pt x="3317" y="27"/>
                  </a:lnTo>
                  <a:lnTo>
                    <a:pt x="3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9"/>
            <p:cNvSpPr/>
            <p:nvPr/>
          </p:nvSpPr>
          <p:spPr>
            <a:xfrm>
              <a:off x="1766080" y="3924628"/>
              <a:ext cx="159154" cy="135741"/>
            </a:xfrm>
            <a:custGeom>
              <a:avLst/>
              <a:gdLst/>
              <a:ahLst/>
              <a:cxnLst/>
              <a:rect l="l" t="t" r="r" b="b"/>
              <a:pathLst>
                <a:path w="6315" h="5386" extrusionOk="0">
                  <a:moveTo>
                    <a:pt x="3264" y="0"/>
                  </a:moveTo>
                  <a:lnTo>
                    <a:pt x="2972" y="27"/>
                  </a:lnTo>
                  <a:lnTo>
                    <a:pt x="2706" y="53"/>
                  </a:lnTo>
                  <a:lnTo>
                    <a:pt x="2415" y="133"/>
                  </a:lnTo>
                  <a:lnTo>
                    <a:pt x="2149" y="239"/>
                  </a:lnTo>
                  <a:lnTo>
                    <a:pt x="1884" y="372"/>
                  </a:lnTo>
                  <a:lnTo>
                    <a:pt x="1619" y="504"/>
                  </a:lnTo>
                  <a:lnTo>
                    <a:pt x="1354" y="690"/>
                  </a:lnTo>
                  <a:lnTo>
                    <a:pt x="1088" y="902"/>
                  </a:lnTo>
                  <a:lnTo>
                    <a:pt x="850" y="1115"/>
                  </a:lnTo>
                  <a:lnTo>
                    <a:pt x="637" y="1353"/>
                  </a:lnTo>
                  <a:lnTo>
                    <a:pt x="399" y="1645"/>
                  </a:lnTo>
                  <a:lnTo>
                    <a:pt x="186" y="1937"/>
                  </a:lnTo>
                  <a:lnTo>
                    <a:pt x="1" y="2255"/>
                  </a:lnTo>
                  <a:lnTo>
                    <a:pt x="1" y="2255"/>
                  </a:lnTo>
                  <a:lnTo>
                    <a:pt x="107" y="2202"/>
                  </a:lnTo>
                  <a:lnTo>
                    <a:pt x="239" y="2202"/>
                  </a:lnTo>
                  <a:lnTo>
                    <a:pt x="452" y="2255"/>
                  </a:lnTo>
                  <a:lnTo>
                    <a:pt x="558" y="2229"/>
                  </a:lnTo>
                  <a:lnTo>
                    <a:pt x="690" y="2176"/>
                  </a:lnTo>
                  <a:lnTo>
                    <a:pt x="823" y="2043"/>
                  </a:lnTo>
                  <a:lnTo>
                    <a:pt x="982" y="1831"/>
                  </a:lnTo>
                  <a:lnTo>
                    <a:pt x="1301" y="1619"/>
                  </a:lnTo>
                  <a:lnTo>
                    <a:pt x="1619" y="1433"/>
                  </a:lnTo>
                  <a:lnTo>
                    <a:pt x="1964" y="1274"/>
                  </a:lnTo>
                  <a:lnTo>
                    <a:pt x="2282" y="1168"/>
                  </a:lnTo>
                  <a:lnTo>
                    <a:pt x="2627" y="1115"/>
                  </a:lnTo>
                  <a:lnTo>
                    <a:pt x="2945" y="1088"/>
                  </a:lnTo>
                  <a:lnTo>
                    <a:pt x="3264" y="1088"/>
                  </a:lnTo>
                  <a:lnTo>
                    <a:pt x="3608" y="1168"/>
                  </a:lnTo>
                  <a:lnTo>
                    <a:pt x="3847" y="1247"/>
                  </a:lnTo>
                  <a:lnTo>
                    <a:pt x="4059" y="1327"/>
                  </a:lnTo>
                  <a:lnTo>
                    <a:pt x="4298" y="1459"/>
                  </a:lnTo>
                  <a:lnTo>
                    <a:pt x="4484" y="1619"/>
                  </a:lnTo>
                  <a:lnTo>
                    <a:pt x="4696" y="1778"/>
                  </a:lnTo>
                  <a:lnTo>
                    <a:pt x="4855" y="1963"/>
                  </a:lnTo>
                  <a:lnTo>
                    <a:pt x="5041" y="2176"/>
                  </a:lnTo>
                  <a:lnTo>
                    <a:pt x="5200" y="2388"/>
                  </a:lnTo>
                  <a:lnTo>
                    <a:pt x="5333" y="2653"/>
                  </a:lnTo>
                  <a:lnTo>
                    <a:pt x="5465" y="2892"/>
                  </a:lnTo>
                  <a:lnTo>
                    <a:pt x="5571" y="3184"/>
                  </a:lnTo>
                  <a:lnTo>
                    <a:pt x="5678" y="3475"/>
                  </a:lnTo>
                  <a:lnTo>
                    <a:pt x="5757" y="3767"/>
                  </a:lnTo>
                  <a:lnTo>
                    <a:pt x="5837" y="4086"/>
                  </a:lnTo>
                  <a:lnTo>
                    <a:pt x="5890" y="4404"/>
                  </a:lnTo>
                  <a:lnTo>
                    <a:pt x="5916" y="4749"/>
                  </a:lnTo>
                  <a:lnTo>
                    <a:pt x="5943" y="4881"/>
                  </a:lnTo>
                  <a:lnTo>
                    <a:pt x="5916" y="5041"/>
                  </a:lnTo>
                  <a:lnTo>
                    <a:pt x="5916" y="5120"/>
                  </a:lnTo>
                  <a:lnTo>
                    <a:pt x="5916" y="5200"/>
                  </a:lnTo>
                  <a:lnTo>
                    <a:pt x="5969" y="5306"/>
                  </a:lnTo>
                  <a:lnTo>
                    <a:pt x="6022" y="5385"/>
                  </a:lnTo>
                  <a:lnTo>
                    <a:pt x="6102" y="5253"/>
                  </a:lnTo>
                  <a:lnTo>
                    <a:pt x="6155" y="5094"/>
                  </a:lnTo>
                  <a:lnTo>
                    <a:pt x="6182" y="4934"/>
                  </a:lnTo>
                  <a:lnTo>
                    <a:pt x="6208" y="4802"/>
                  </a:lnTo>
                  <a:lnTo>
                    <a:pt x="6235" y="4510"/>
                  </a:lnTo>
                  <a:lnTo>
                    <a:pt x="6261" y="4351"/>
                  </a:lnTo>
                  <a:lnTo>
                    <a:pt x="6288" y="4218"/>
                  </a:lnTo>
                  <a:lnTo>
                    <a:pt x="6314" y="3820"/>
                  </a:lnTo>
                  <a:lnTo>
                    <a:pt x="6314" y="3422"/>
                  </a:lnTo>
                  <a:lnTo>
                    <a:pt x="6288" y="3078"/>
                  </a:lnTo>
                  <a:lnTo>
                    <a:pt x="6235" y="2706"/>
                  </a:lnTo>
                  <a:lnTo>
                    <a:pt x="6182" y="2388"/>
                  </a:lnTo>
                  <a:lnTo>
                    <a:pt x="6075" y="2070"/>
                  </a:lnTo>
                  <a:lnTo>
                    <a:pt x="5969" y="1778"/>
                  </a:lnTo>
                  <a:lnTo>
                    <a:pt x="5837" y="1486"/>
                  </a:lnTo>
                  <a:lnTo>
                    <a:pt x="5678" y="1247"/>
                  </a:lnTo>
                  <a:lnTo>
                    <a:pt x="5518" y="1008"/>
                  </a:lnTo>
                  <a:lnTo>
                    <a:pt x="5306" y="796"/>
                  </a:lnTo>
                  <a:lnTo>
                    <a:pt x="5094" y="611"/>
                  </a:lnTo>
                  <a:lnTo>
                    <a:pt x="4882" y="451"/>
                  </a:lnTo>
                  <a:lnTo>
                    <a:pt x="4643" y="292"/>
                  </a:lnTo>
                  <a:lnTo>
                    <a:pt x="4378" y="186"/>
                  </a:lnTo>
                  <a:lnTo>
                    <a:pt x="4086" y="80"/>
                  </a:lnTo>
                  <a:lnTo>
                    <a:pt x="3821" y="27"/>
                  </a:lnTo>
                  <a:lnTo>
                    <a:pt x="3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9"/>
            <p:cNvSpPr/>
            <p:nvPr/>
          </p:nvSpPr>
          <p:spPr>
            <a:xfrm>
              <a:off x="1870368" y="4152610"/>
              <a:ext cx="94963" cy="196554"/>
            </a:xfrm>
            <a:custGeom>
              <a:avLst/>
              <a:gdLst/>
              <a:ahLst/>
              <a:cxnLst/>
              <a:rect l="l" t="t" r="r" b="b"/>
              <a:pathLst>
                <a:path w="3768" h="7799" extrusionOk="0">
                  <a:moveTo>
                    <a:pt x="1274" y="0"/>
                  </a:moveTo>
                  <a:lnTo>
                    <a:pt x="1195" y="451"/>
                  </a:lnTo>
                  <a:lnTo>
                    <a:pt x="1089" y="902"/>
                  </a:lnTo>
                  <a:lnTo>
                    <a:pt x="929" y="1486"/>
                  </a:lnTo>
                  <a:lnTo>
                    <a:pt x="850" y="2069"/>
                  </a:lnTo>
                  <a:lnTo>
                    <a:pt x="770" y="2653"/>
                  </a:lnTo>
                  <a:lnTo>
                    <a:pt x="744" y="3263"/>
                  </a:lnTo>
                  <a:lnTo>
                    <a:pt x="744" y="6154"/>
                  </a:lnTo>
                  <a:lnTo>
                    <a:pt x="744" y="6340"/>
                  </a:lnTo>
                  <a:lnTo>
                    <a:pt x="717" y="6552"/>
                  </a:lnTo>
                  <a:lnTo>
                    <a:pt x="664" y="6738"/>
                  </a:lnTo>
                  <a:lnTo>
                    <a:pt x="611" y="6924"/>
                  </a:lnTo>
                  <a:lnTo>
                    <a:pt x="505" y="7109"/>
                  </a:lnTo>
                  <a:lnTo>
                    <a:pt x="425" y="7268"/>
                  </a:lnTo>
                  <a:lnTo>
                    <a:pt x="293" y="7428"/>
                  </a:lnTo>
                  <a:lnTo>
                    <a:pt x="160" y="7587"/>
                  </a:lnTo>
                  <a:lnTo>
                    <a:pt x="1" y="7746"/>
                  </a:lnTo>
                  <a:lnTo>
                    <a:pt x="1" y="7799"/>
                  </a:lnTo>
                  <a:lnTo>
                    <a:pt x="3768" y="7799"/>
                  </a:lnTo>
                  <a:lnTo>
                    <a:pt x="3768" y="7746"/>
                  </a:lnTo>
                  <a:lnTo>
                    <a:pt x="3609" y="7587"/>
                  </a:lnTo>
                  <a:lnTo>
                    <a:pt x="3476" y="7428"/>
                  </a:lnTo>
                  <a:lnTo>
                    <a:pt x="3370" y="7268"/>
                  </a:lnTo>
                  <a:lnTo>
                    <a:pt x="3264" y="7109"/>
                  </a:lnTo>
                  <a:lnTo>
                    <a:pt x="3184" y="6924"/>
                  </a:lnTo>
                  <a:lnTo>
                    <a:pt x="3105" y="6738"/>
                  </a:lnTo>
                  <a:lnTo>
                    <a:pt x="3052" y="6552"/>
                  </a:lnTo>
                  <a:lnTo>
                    <a:pt x="3025" y="6340"/>
                  </a:lnTo>
                  <a:lnTo>
                    <a:pt x="3025" y="6154"/>
                  </a:lnTo>
                  <a:lnTo>
                    <a:pt x="3025" y="3263"/>
                  </a:lnTo>
                  <a:lnTo>
                    <a:pt x="2999" y="2653"/>
                  </a:lnTo>
                  <a:lnTo>
                    <a:pt x="2945" y="2069"/>
                  </a:lnTo>
                  <a:lnTo>
                    <a:pt x="2839" y="1486"/>
                  </a:lnTo>
                  <a:lnTo>
                    <a:pt x="2707" y="902"/>
                  </a:lnTo>
                  <a:lnTo>
                    <a:pt x="2574" y="451"/>
                  </a:lnTo>
                  <a:lnTo>
                    <a:pt x="2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9"/>
            <p:cNvSpPr/>
            <p:nvPr/>
          </p:nvSpPr>
          <p:spPr>
            <a:xfrm>
              <a:off x="1870368" y="4152610"/>
              <a:ext cx="94963" cy="196554"/>
            </a:xfrm>
            <a:custGeom>
              <a:avLst/>
              <a:gdLst/>
              <a:ahLst/>
              <a:cxnLst/>
              <a:rect l="l" t="t" r="r" b="b"/>
              <a:pathLst>
                <a:path w="3768" h="7799" extrusionOk="0">
                  <a:moveTo>
                    <a:pt x="1274" y="0"/>
                  </a:moveTo>
                  <a:lnTo>
                    <a:pt x="1327" y="212"/>
                  </a:lnTo>
                  <a:lnTo>
                    <a:pt x="1486" y="796"/>
                  </a:lnTo>
                  <a:lnTo>
                    <a:pt x="1593" y="1379"/>
                  </a:lnTo>
                  <a:lnTo>
                    <a:pt x="1646" y="1990"/>
                  </a:lnTo>
                  <a:lnTo>
                    <a:pt x="1672" y="2573"/>
                  </a:lnTo>
                  <a:lnTo>
                    <a:pt x="1672" y="5465"/>
                  </a:lnTo>
                  <a:lnTo>
                    <a:pt x="1672" y="5677"/>
                  </a:lnTo>
                  <a:lnTo>
                    <a:pt x="1699" y="5863"/>
                  </a:lnTo>
                  <a:lnTo>
                    <a:pt x="1752" y="6075"/>
                  </a:lnTo>
                  <a:lnTo>
                    <a:pt x="1805" y="6260"/>
                  </a:lnTo>
                  <a:lnTo>
                    <a:pt x="1911" y="6420"/>
                  </a:lnTo>
                  <a:lnTo>
                    <a:pt x="2017" y="6605"/>
                  </a:lnTo>
                  <a:lnTo>
                    <a:pt x="2123" y="6764"/>
                  </a:lnTo>
                  <a:lnTo>
                    <a:pt x="2256" y="6924"/>
                  </a:lnTo>
                  <a:lnTo>
                    <a:pt x="2282" y="6977"/>
                  </a:lnTo>
                  <a:lnTo>
                    <a:pt x="2282" y="7056"/>
                  </a:lnTo>
                  <a:lnTo>
                    <a:pt x="2229" y="7109"/>
                  </a:lnTo>
                  <a:lnTo>
                    <a:pt x="2176" y="7136"/>
                  </a:lnTo>
                  <a:lnTo>
                    <a:pt x="505" y="7136"/>
                  </a:lnTo>
                  <a:lnTo>
                    <a:pt x="346" y="7375"/>
                  </a:lnTo>
                  <a:lnTo>
                    <a:pt x="160" y="7587"/>
                  </a:lnTo>
                  <a:lnTo>
                    <a:pt x="1" y="7746"/>
                  </a:lnTo>
                  <a:lnTo>
                    <a:pt x="1" y="7799"/>
                  </a:lnTo>
                  <a:lnTo>
                    <a:pt x="3768" y="7799"/>
                  </a:lnTo>
                  <a:lnTo>
                    <a:pt x="3768" y="7746"/>
                  </a:lnTo>
                  <a:lnTo>
                    <a:pt x="3609" y="7587"/>
                  </a:lnTo>
                  <a:lnTo>
                    <a:pt x="3476" y="7428"/>
                  </a:lnTo>
                  <a:lnTo>
                    <a:pt x="3370" y="7268"/>
                  </a:lnTo>
                  <a:lnTo>
                    <a:pt x="3264" y="7109"/>
                  </a:lnTo>
                  <a:lnTo>
                    <a:pt x="3184" y="6924"/>
                  </a:lnTo>
                  <a:lnTo>
                    <a:pt x="3105" y="6738"/>
                  </a:lnTo>
                  <a:lnTo>
                    <a:pt x="3052" y="6552"/>
                  </a:lnTo>
                  <a:lnTo>
                    <a:pt x="3025" y="6340"/>
                  </a:lnTo>
                  <a:lnTo>
                    <a:pt x="3025" y="6154"/>
                  </a:lnTo>
                  <a:lnTo>
                    <a:pt x="3025" y="3263"/>
                  </a:lnTo>
                  <a:lnTo>
                    <a:pt x="2999" y="2653"/>
                  </a:lnTo>
                  <a:lnTo>
                    <a:pt x="2945" y="2069"/>
                  </a:lnTo>
                  <a:lnTo>
                    <a:pt x="2839" y="1486"/>
                  </a:lnTo>
                  <a:lnTo>
                    <a:pt x="2707" y="902"/>
                  </a:lnTo>
                  <a:lnTo>
                    <a:pt x="2574" y="451"/>
                  </a:lnTo>
                  <a:lnTo>
                    <a:pt x="2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9"/>
            <p:cNvSpPr/>
            <p:nvPr/>
          </p:nvSpPr>
          <p:spPr>
            <a:xfrm>
              <a:off x="1957291" y="4082396"/>
              <a:ext cx="53505" cy="53505"/>
            </a:xfrm>
            <a:custGeom>
              <a:avLst/>
              <a:gdLst/>
              <a:ahLst/>
              <a:cxnLst/>
              <a:rect l="l" t="t" r="r" b="b"/>
              <a:pathLst>
                <a:path w="2123" h="2123" extrusionOk="0">
                  <a:moveTo>
                    <a:pt x="955" y="1"/>
                  </a:moveTo>
                  <a:lnTo>
                    <a:pt x="849" y="54"/>
                  </a:lnTo>
                  <a:lnTo>
                    <a:pt x="664" y="133"/>
                  </a:lnTo>
                  <a:lnTo>
                    <a:pt x="478" y="213"/>
                  </a:lnTo>
                  <a:lnTo>
                    <a:pt x="372" y="240"/>
                  </a:lnTo>
                  <a:lnTo>
                    <a:pt x="292" y="293"/>
                  </a:lnTo>
                  <a:lnTo>
                    <a:pt x="239" y="372"/>
                  </a:lnTo>
                  <a:lnTo>
                    <a:pt x="213" y="478"/>
                  </a:lnTo>
                  <a:lnTo>
                    <a:pt x="133" y="664"/>
                  </a:lnTo>
                  <a:lnTo>
                    <a:pt x="54" y="850"/>
                  </a:lnTo>
                  <a:lnTo>
                    <a:pt x="0" y="956"/>
                  </a:lnTo>
                  <a:lnTo>
                    <a:pt x="0" y="1062"/>
                  </a:lnTo>
                  <a:lnTo>
                    <a:pt x="0" y="1141"/>
                  </a:lnTo>
                  <a:lnTo>
                    <a:pt x="54" y="1248"/>
                  </a:lnTo>
                  <a:lnTo>
                    <a:pt x="133" y="1433"/>
                  </a:lnTo>
                  <a:lnTo>
                    <a:pt x="213" y="1619"/>
                  </a:lnTo>
                  <a:lnTo>
                    <a:pt x="239" y="1725"/>
                  </a:lnTo>
                  <a:lnTo>
                    <a:pt x="292" y="1805"/>
                  </a:lnTo>
                  <a:lnTo>
                    <a:pt x="372" y="1858"/>
                  </a:lnTo>
                  <a:lnTo>
                    <a:pt x="478" y="1911"/>
                  </a:lnTo>
                  <a:lnTo>
                    <a:pt x="664" y="1964"/>
                  </a:lnTo>
                  <a:lnTo>
                    <a:pt x="849" y="2070"/>
                  </a:lnTo>
                  <a:lnTo>
                    <a:pt x="955" y="2096"/>
                  </a:lnTo>
                  <a:lnTo>
                    <a:pt x="1062" y="2123"/>
                  </a:lnTo>
                  <a:lnTo>
                    <a:pt x="1141" y="2096"/>
                  </a:lnTo>
                  <a:lnTo>
                    <a:pt x="1247" y="2070"/>
                  </a:lnTo>
                  <a:lnTo>
                    <a:pt x="1433" y="1964"/>
                  </a:lnTo>
                  <a:lnTo>
                    <a:pt x="1619" y="1911"/>
                  </a:lnTo>
                  <a:lnTo>
                    <a:pt x="1725" y="1858"/>
                  </a:lnTo>
                  <a:lnTo>
                    <a:pt x="1804" y="1805"/>
                  </a:lnTo>
                  <a:lnTo>
                    <a:pt x="1857" y="1725"/>
                  </a:lnTo>
                  <a:lnTo>
                    <a:pt x="1910" y="1619"/>
                  </a:lnTo>
                  <a:lnTo>
                    <a:pt x="1963" y="1433"/>
                  </a:lnTo>
                  <a:lnTo>
                    <a:pt x="2070" y="1248"/>
                  </a:lnTo>
                  <a:lnTo>
                    <a:pt x="2096" y="1141"/>
                  </a:lnTo>
                  <a:lnTo>
                    <a:pt x="2123" y="1062"/>
                  </a:lnTo>
                  <a:lnTo>
                    <a:pt x="2096" y="956"/>
                  </a:lnTo>
                  <a:lnTo>
                    <a:pt x="2070" y="850"/>
                  </a:lnTo>
                  <a:lnTo>
                    <a:pt x="1963" y="664"/>
                  </a:lnTo>
                  <a:lnTo>
                    <a:pt x="1910" y="478"/>
                  </a:lnTo>
                  <a:lnTo>
                    <a:pt x="1857" y="372"/>
                  </a:lnTo>
                  <a:lnTo>
                    <a:pt x="1804" y="293"/>
                  </a:lnTo>
                  <a:lnTo>
                    <a:pt x="1725" y="240"/>
                  </a:lnTo>
                  <a:lnTo>
                    <a:pt x="1619" y="213"/>
                  </a:lnTo>
                  <a:lnTo>
                    <a:pt x="1433" y="133"/>
                  </a:lnTo>
                  <a:lnTo>
                    <a:pt x="1247" y="54"/>
                  </a:lnTo>
                  <a:lnTo>
                    <a:pt x="11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9"/>
            <p:cNvSpPr/>
            <p:nvPr/>
          </p:nvSpPr>
          <p:spPr>
            <a:xfrm>
              <a:off x="1825583" y="4082396"/>
              <a:ext cx="53505" cy="53505"/>
            </a:xfrm>
            <a:custGeom>
              <a:avLst/>
              <a:gdLst/>
              <a:ahLst/>
              <a:cxnLst/>
              <a:rect l="l" t="t" r="r" b="b"/>
              <a:pathLst>
                <a:path w="2123" h="2123" extrusionOk="0">
                  <a:moveTo>
                    <a:pt x="956" y="1"/>
                  </a:moveTo>
                  <a:lnTo>
                    <a:pt x="850" y="54"/>
                  </a:lnTo>
                  <a:lnTo>
                    <a:pt x="664" y="133"/>
                  </a:lnTo>
                  <a:lnTo>
                    <a:pt x="478" y="213"/>
                  </a:lnTo>
                  <a:lnTo>
                    <a:pt x="372" y="240"/>
                  </a:lnTo>
                  <a:lnTo>
                    <a:pt x="292" y="293"/>
                  </a:lnTo>
                  <a:lnTo>
                    <a:pt x="239" y="372"/>
                  </a:lnTo>
                  <a:lnTo>
                    <a:pt x="186" y="478"/>
                  </a:lnTo>
                  <a:lnTo>
                    <a:pt x="133" y="664"/>
                  </a:lnTo>
                  <a:lnTo>
                    <a:pt x="27" y="850"/>
                  </a:lnTo>
                  <a:lnTo>
                    <a:pt x="1" y="956"/>
                  </a:lnTo>
                  <a:lnTo>
                    <a:pt x="1" y="1062"/>
                  </a:lnTo>
                  <a:lnTo>
                    <a:pt x="1" y="1141"/>
                  </a:lnTo>
                  <a:lnTo>
                    <a:pt x="27" y="1248"/>
                  </a:lnTo>
                  <a:lnTo>
                    <a:pt x="133" y="1433"/>
                  </a:lnTo>
                  <a:lnTo>
                    <a:pt x="186" y="1619"/>
                  </a:lnTo>
                  <a:lnTo>
                    <a:pt x="239" y="1725"/>
                  </a:lnTo>
                  <a:lnTo>
                    <a:pt x="292" y="1805"/>
                  </a:lnTo>
                  <a:lnTo>
                    <a:pt x="372" y="1858"/>
                  </a:lnTo>
                  <a:lnTo>
                    <a:pt x="478" y="1911"/>
                  </a:lnTo>
                  <a:lnTo>
                    <a:pt x="664" y="1964"/>
                  </a:lnTo>
                  <a:lnTo>
                    <a:pt x="850" y="2070"/>
                  </a:lnTo>
                  <a:lnTo>
                    <a:pt x="956" y="2096"/>
                  </a:lnTo>
                  <a:lnTo>
                    <a:pt x="1062" y="2123"/>
                  </a:lnTo>
                  <a:lnTo>
                    <a:pt x="1141" y="2096"/>
                  </a:lnTo>
                  <a:lnTo>
                    <a:pt x="1247" y="2070"/>
                  </a:lnTo>
                  <a:lnTo>
                    <a:pt x="1433" y="1964"/>
                  </a:lnTo>
                  <a:lnTo>
                    <a:pt x="1619" y="1911"/>
                  </a:lnTo>
                  <a:lnTo>
                    <a:pt x="1725" y="1858"/>
                  </a:lnTo>
                  <a:lnTo>
                    <a:pt x="1804" y="1805"/>
                  </a:lnTo>
                  <a:lnTo>
                    <a:pt x="1858" y="1725"/>
                  </a:lnTo>
                  <a:lnTo>
                    <a:pt x="1911" y="1619"/>
                  </a:lnTo>
                  <a:lnTo>
                    <a:pt x="1964" y="1433"/>
                  </a:lnTo>
                  <a:lnTo>
                    <a:pt x="2070" y="1248"/>
                  </a:lnTo>
                  <a:lnTo>
                    <a:pt x="2096" y="1141"/>
                  </a:lnTo>
                  <a:lnTo>
                    <a:pt x="2123" y="1062"/>
                  </a:lnTo>
                  <a:lnTo>
                    <a:pt x="2096" y="956"/>
                  </a:lnTo>
                  <a:lnTo>
                    <a:pt x="2070" y="850"/>
                  </a:lnTo>
                  <a:lnTo>
                    <a:pt x="1964" y="664"/>
                  </a:lnTo>
                  <a:lnTo>
                    <a:pt x="1911" y="478"/>
                  </a:lnTo>
                  <a:lnTo>
                    <a:pt x="1858" y="372"/>
                  </a:lnTo>
                  <a:lnTo>
                    <a:pt x="1804" y="293"/>
                  </a:lnTo>
                  <a:lnTo>
                    <a:pt x="1725" y="240"/>
                  </a:lnTo>
                  <a:lnTo>
                    <a:pt x="1619" y="213"/>
                  </a:lnTo>
                  <a:lnTo>
                    <a:pt x="1433" y="133"/>
                  </a:lnTo>
                  <a:lnTo>
                    <a:pt x="1247" y="54"/>
                  </a:lnTo>
                  <a:lnTo>
                    <a:pt x="11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9"/>
            <p:cNvSpPr/>
            <p:nvPr/>
          </p:nvSpPr>
          <p:spPr>
            <a:xfrm>
              <a:off x="1881079" y="4173981"/>
              <a:ext cx="73566" cy="153811"/>
            </a:xfrm>
            <a:custGeom>
              <a:avLst/>
              <a:gdLst/>
              <a:ahLst/>
              <a:cxnLst/>
              <a:rect l="l" t="t" r="r" b="b"/>
              <a:pathLst>
                <a:path w="2919" h="6103" extrusionOk="0">
                  <a:moveTo>
                    <a:pt x="611" y="1"/>
                  </a:moveTo>
                  <a:lnTo>
                    <a:pt x="504" y="27"/>
                  </a:lnTo>
                  <a:lnTo>
                    <a:pt x="425" y="81"/>
                  </a:lnTo>
                  <a:lnTo>
                    <a:pt x="372" y="160"/>
                  </a:lnTo>
                  <a:lnTo>
                    <a:pt x="345" y="266"/>
                  </a:lnTo>
                  <a:lnTo>
                    <a:pt x="372" y="372"/>
                  </a:lnTo>
                  <a:lnTo>
                    <a:pt x="425" y="452"/>
                  </a:lnTo>
                  <a:lnTo>
                    <a:pt x="504" y="505"/>
                  </a:lnTo>
                  <a:lnTo>
                    <a:pt x="2414" y="505"/>
                  </a:lnTo>
                  <a:lnTo>
                    <a:pt x="2520" y="452"/>
                  </a:lnTo>
                  <a:lnTo>
                    <a:pt x="2574" y="372"/>
                  </a:lnTo>
                  <a:lnTo>
                    <a:pt x="2574" y="266"/>
                  </a:lnTo>
                  <a:lnTo>
                    <a:pt x="2574" y="160"/>
                  </a:lnTo>
                  <a:lnTo>
                    <a:pt x="2520" y="81"/>
                  </a:lnTo>
                  <a:lnTo>
                    <a:pt x="2414" y="27"/>
                  </a:lnTo>
                  <a:lnTo>
                    <a:pt x="2335" y="1"/>
                  </a:lnTo>
                  <a:close/>
                  <a:moveTo>
                    <a:pt x="398" y="1115"/>
                  </a:moveTo>
                  <a:lnTo>
                    <a:pt x="292" y="1142"/>
                  </a:lnTo>
                  <a:lnTo>
                    <a:pt x="213" y="1195"/>
                  </a:lnTo>
                  <a:lnTo>
                    <a:pt x="160" y="1274"/>
                  </a:lnTo>
                  <a:lnTo>
                    <a:pt x="133" y="1380"/>
                  </a:lnTo>
                  <a:lnTo>
                    <a:pt x="160" y="1486"/>
                  </a:lnTo>
                  <a:lnTo>
                    <a:pt x="213" y="1566"/>
                  </a:lnTo>
                  <a:lnTo>
                    <a:pt x="292" y="1619"/>
                  </a:lnTo>
                  <a:lnTo>
                    <a:pt x="398" y="1646"/>
                  </a:lnTo>
                  <a:lnTo>
                    <a:pt x="2547" y="1646"/>
                  </a:lnTo>
                  <a:lnTo>
                    <a:pt x="2627" y="1619"/>
                  </a:lnTo>
                  <a:lnTo>
                    <a:pt x="2706" y="1566"/>
                  </a:lnTo>
                  <a:lnTo>
                    <a:pt x="2759" y="1486"/>
                  </a:lnTo>
                  <a:lnTo>
                    <a:pt x="2786" y="1380"/>
                  </a:lnTo>
                  <a:lnTo>
                    <a:pt x="2759" y="1274"/>
                  </a:lnTo>
                  <a:lnTo>
                    <a:pt x="2706" y="1195"/>
                  </a:lnTo>
                  <a:lnTo>
                    <a:pt x="2627" y="1142"/>
                  </a:lnTo>
                  <a:lnTo>
                    <a:pt x="2547" y="1115"/>
                  </a:lnTo>
                  <a:close/>
                  <a:moveTo>
                    <a:pt x="319" y="2229"/>
                  </a:moveTo>
                  <a:lnTo>
                    <a:pt x="239" y="2256"/>
                  </a:lnTo>
                  <a:lnTo>
                    <a:pt x="160" y="2309"/>
                  </a:lnTo>
                  <a:lnTo>
                    <a:pt x="107" y="2388"/>
                  </a:lnTo>
                  <a:lnTo>
                    <a:pt x="80" y="2494"/>
                  </a:lnTo>
                  <a:lnTo>
                    <a:pt x="107" y="2601"/>
                  </a:lnTo>
                  <a:lnTo>
                    <a:pt x="160" y="2680"/>
                  </a:lnTo>
                  <a:lnTo>
                    <a:pt x="239" y="2733"/>
                  </a:lnTo>
                  <a:lnTo>
                    <a:pt x="319" y="2760"/>
                  </a:lnTo>
                  <a:lnTo>
                    <a:pt x="2600" y="2760"/>
                  </a:lnTo>
                  <a:lnTo>
                    <a:pt x="2706" y="2733"/>
                  </a:lnTo>
                  <a:lnTo>
                    <a:pt x="2786" y="2680"/>
                  </a:lnTo>
                  <a:lnTo>
                    <a:pt x="2839" y="2601"/>
                  </a:lnTo>
                  <a:lnTo>
                    <a:pt x="2839" y="2494"/>
                  </a:lnTo>
                  <a:lnTo>
                    <a:pt x="2839" y="2388"/>
                  </a:lnTo>
                  <a:lnTo>
                    <a:pt x="2786" y="2309"/>
                  </a:lnTo>
                  <a:lnTo>
                    <a:pt x="2706" y="2256"/>
                  </a:lnTo>
                  <a:lnTo>
                    <a:pt x="2600" y="2229"/>
                  </a:lnTo>
                  <a:close/>
                  <a:moveTo>
                    <a:pt x="239" y="3370"/>
                  </a:moveTo>
                  <a:lnTo>
                    <a:pt x="160" y="3423"/>
                  </a:lnTo>
                  <a:lnTo>
                    <a:pt x="107" y="3503"/>
                  </a:lnTo>
                  <a:lnTo>
                    <a:pt x="80" y="3609"/>
                  </a:lnTo>
                  <a:lnTo>
                    <a:pt x="107" y="3715"/>
                  </a:lnTo>
                  <a:lnTo>
                    <a:pt x="160" y="3794"/>
                  </a:lnTo>
                  <a:lnTo>
                    <a:pt x="239" y="3847"/>
                  </a:lnTo>
                  <a:lnTo>
                    <a:pt x="319" y="3874"/>
                  </a:lnTo>
                  <a:lnTo>
                    <a:pt x="2600" y="3874"/>
                  </a:lnTo>
                  <a:lnTo>
                    <a:pt x="2706" y="3847"/>
                  </a:lnTo>
                  <a:lnTo>
                    <a:pt x="2786" y="3794"/>
                  </a:lnTo>
                  <a:lnTo>
                    <a:pt x="2839" y="3715"/>
                  </a:lnTo>
                  <a:lnTo>
                    <a:pt x="2839" y="3609"/>
                  </a:lnTo>
                  <a:lnTo>
                    <a:pt x="2839" y="3503"/>
                  </a:lnTo>
                  <a:lnTo>
                    <a:pt x="2786" y="3423"/>
                  </a:lnTo>
                  <a:lnTo>
                    <a:pt x="2706" y="3370"/>
                  </a:lnTo>
                  <a:close/>
                  <a:moveTo>
                    <a:pt x="239" y="4484"/>
                  </a:moveTo>
                  <a:lnTo>
                    <a:pt x="160" y="4537"/>
                  </a:lnTo>
                  <a:lnTo>
                    <a:pt x="107" y="4643"/>
                  </a:lnTo>
                  <a:lnTo>
                    <a:pt x="80" y="4723"/>
                  </a:lnTo>
                  <a:lnTo>
                    <a:pt x="107" y="4829"/>
                  </a:lnTo>
                  <a:lnTo>
                    <a:pt x="160" y="4908"/>
                  </a:lnTo>
                  <a:lnTo>
                    <a:pt x="239" y="4961"/>
                  </a:lnTo>
                  <a:lnTo>
                    <a:pt x="319" y="4988"/>
                  </a:lnTo>
                  <a:lnTo>
                    <a:pt x="2600" y="4988"/>
                  </a:lnTo>
                  <a:lnTo>
                    <a:pt x="2706" y="4961"/>
                  </a:lnTo>
                  <a:lnTo>
                    <a:pt x="2786" y="4908"/>
                  </a:lnTo>
                  <a:lnTo>
                    <a:pt x="2839" y="4829"/>
                  </a:lnTo>
                  <a:lnTo>
                    <a:pt x="2839" y="4723"/>
                  </a:lnTo>
                  <a:lnTo>
                    <a:pt x="2839" y="4643"/>
                  </a:lnTo>
                  <a:lnTo>
                    <a:pt x="2786" y="4537"/>
                  </a:lnTo>
                  <a:lnTo>
                    <a:pt x="2706" y="4484"/>
                  </a:lnTo>
                  <a:close/>
                  <a:moveTo>
                    <a:pt x="266" y="5598"/>
                  </a:moveTo>
                  <a:lnTo>
                    <a:pt x="160" y="5625"/>
                  </a:lnTo>
                  <a:lnTo>
                    <a:pt x="80" y="5678"/>
                  </a:lnTo>
                  <a:lnTo>
                    <a:pt x="27" y="5757"/>
                  </a:lnTo>
                  <a:lnTo>
                    <a:pt x="0" y="5837"/>
                  </a:lnTo>
                  <a:lnTo>
                    <a:pt x="27" y="5943"/>
                  </a:lnTo>
                  <a:lnTo>
                    <a:pt x="80" y="6023"/>
                  </a:lnTo>
                  <a:lnTo>
                    <a:pt x="160" y="6076"/>
                  </a:lnTo>
                  <a:lnTo>
                    <a:pt x="266" y="6102"/>
                  </a:lnTo>
                  <a:lnTo>
                    <a:pt x="2680" y="6102"/>
                  </a:lnTo>
                  <a:lnTo>
                    <a:pt x="2759" y="6076"/>
                  </a:lnTo>
                  <a:lnTo>
                    <a:pt x="2839" y="6023"/>
                  </a:lnTo>
                  <a:lnTo>
                    <a:pt x="2892" y="5943"/>
                  </a:lnTo>
                  <a:lnTo>
                    <a:pt x="2918" y="5837"/>
                  </a:lnTo>
                  <a:lnTo>
                    <a:pt x="2892" y="5757"/>
                  </a:lnTo>
                  <a:lnTo>
                    <a:pt x="2839" y="5678"/>
                  </a:lnTo>
                  <a:lnTo>
                    <a:pt x="2759" y="5625"/>
                  </a:lnTo>
                  <a:lnTo>
                    <a:pt x="2680" y="5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9"/>
            <p:cNvSpPr/>
            <p:nvPr/>
          </p:nvSpPr>
          <p:spPr>
            <a:xfrm>
              <a:off x="1907819" y="4173981"/>
              <a:ext cx="46826" cy="153811"/>
            </a:xfrm>
            <a:custGeom>
              <a:avLst/>
              <a:gdLst/>
              <a:ahLst/>
              <a:cxnLst/>
              <a:rect l="l" t="t" r="r" b="b"/>
              <a:pathLst>
                <a:path w="1858" h="6103" extrusionOk="0">
                  <a:moveTo>
                    <a:pt x="0" y="1"/>
                  </a:moveTo>
                  <a:lnTo>
                    <a:pt x="80" y="505"/>
                  </a:lnTo>
                  <a:lnTo>
                    <a:pt x="1353" y="505"/>
                  </a:lnTo>
                  <a:lnTo>
                    <a:pt x="1459" y="452"/>
                  </a:lnTo>
                  <a:lnTo>
                    <a:pt x="1513" y="372"/>
                  </a:lnTo>
                  <a:lnTo>
                    <a:pt x="1513" y="266"/>
                  </a:lnTo>
                  <a:lnTo>
                    <a:pt x="1513" y="160"/>
                  </a:lnTo>
                  <a:lnTo>
                    <a:pt x="1459" y="81"/>
                  </a:lnTo>
                  <a:lnTo>
                    <a:pt x="1353" y="27"/>
                  </a:lnTo>
                  <a:lnTo>
                    <a:pt x="1274" y="1"/>
                  </a:lnTo>
                  <a:close/>
                  <a:moveTo>
                    <a:pt x="160" y="1115"/>
                  </a:moveTo>
                  <a:lnTo>
                    <a:pt x="186" y="1646"/>
                  </a:lnTo>
                  <a:lnTo>
                    <a:pt x="1486" y="1646"/>
                  </a:lnTo>
                  <a:lnTo>
                    <a:pt x="1566" y="1619"/>
                  </a:lnTo>
                  <a:lnTo>
                    <a:pt x="1645" y="1566"/>
                  </a:lnTo>
                  <a:lnTo>
                    <a:pt x="1698" y="1486"/>
                  </a:lnTo>
                  <a:lnTo>
                    <a:pt x="1725" y="1380"/>
                  </a:lnTo>
                  <a:lnTo>
                    <a:pt x="1698" y="1274"/>
                  </a:lnTo>
                  <a:lnTo>
                    <a:pt x="1645" y="1195"/>
                  </a:lnTo>
                  <a:lnTo>
                    <a:pt x="1566" y="1142"/>
                  </a:lnTo>
                  <a:lnTo>
                    <a:pt x="1486" y="1115"/>
                  </a:lnTo>
                  <a:close/>
                  <a:moveTo>
                    <a:pt x="186" y="2229"/>
                  </a:moveTo>
                  <a:lnTo>
                    <a:pt x="186" y="2760"/>
                  </a:lnTo>
                  <a:lnTo>
                    <a:pt x="1539" y="2760"/>
                  </a:lnTo>
                  <a:lnTo>
                    <a:pt x="1645" y="2733"/>
                  </a:lnTo>
                  <a:lnTo>
                    <a:pt x="1725" y="2680"/>
                  </a:lnTo>
                  <a:lnTo>
                    <a:pt x="1778" y="2601"/>
                  </a:lnTo>
                  <a:lnTo>
                    <a:pt x="1778" y="2494"/>
                  </a:lnTo>
                  <a:lnTo>
                    <a:pt x="1778" y="2388"/>
                  </a:lnTo>
                  <a:lnTo>
                    <a:pt x="1725" y="2309"/>
                  </a:lnTo>
                  <a:lnTo>
                    <a:pt x="1645" y="2256"/>
                  </a:lnTo>
                  <a:lnTo>
                    <a:pt x="1539" y="2229"/>
                  </a:lnTo>
                  <a:close/>
                  <a:moveTo>
                    <a:pt x="186" y="3370"/>
                  </a:moveTo>
                  <a:lnTo>
                    <a:pt x="186" y="3874"/>
                  </a:lnTo>
                  <a:lnTo>
                    <a:pt x="1539" y="3874"/>
                  </a:lnTo>
                  <a:lnTo>
                    <a:pt x="1645" y="3847"/>
                  </a:lnTo>
                  <a:lnTo>
                    <a:pt x="1725" y="3794"/>
                  </a:lnTo>
                  <a:lnTo>
                    <a:pt x="1778" y="3715"/>
                  </a:lnTo>
                  <a:lnTo>
                    <a:pt x="1778" y="3609"/>
                  </a:lnTo>
                  <a:lnTo>
                    <a:pt x="1778" y="3503"/>
                  </a:lnTo>
                  <a:lnTo>
                    <a:pt x="1725" y="3423"/>
                  </a:lnTo>
                  <a:lnTo>
                    <a:pt x="1645" y="3370"/>
                  </a:lnTo>
                  <a:close/>
                  <a:moveTo>
                    <a:pt x="186" y="4484"/>
                  </a:moveTo>
                  <a:lnTo>
                    <a:pt x="186" y="4617"/>
                  </a:lnTo>
                  <a:lnTo>
                    <a:pt x="186" y="4802"/>
                  </a:lnTo>
                  <a:lnTo>
                    <a:pt x="213" y="4988"/>
                  </a:lnTo>
                  <a:lnTo>
                    <a:pt x="1539" y="4988"/>
                  </a:lnTo>
                  <a:lnTo>
                    <a:pt x="1645" y="4961"/>
                  </a:lnTo>
                  <a:lnTo>
                    <a:pt x="1725" y="4908"/>
                  </a:lnTo>
                  <a:lnTo>
                    <a:pt x="1778" y="4829"/>
                  </a:lnTo>
                  <a:lnTo>
                    <a:pt x="1778" y="4723"/>
                  </a:lnTo>
                  <a:lnTo>
                    <a:pt x="1778" y="4643"/>
                  </a:lnTo>
                  <a:lnTo>
                    <a:pt x="1725" y="4537"/>
                  </a:lnTo>
                  <a:lnTo>
                    <a:pt x="1645" y="4484"/>
                  </a:lnTo>
                  <a:close/>
                  <a:moveTo>
                    <a:pt x="425" y="5598"/>
                  </a:moveTo>
                  <a:lnTo>
                    <a:pt x="584" y="5837"/>
                  </a:lnTo>
                  <a:lnTo>
                    <a:pt x="770" y="6076"/>
                  </a:lnTo>
                  <a:lnTo>
                    <a:pt x="796" y="6102"/>
                  </a:lnTo>
                  <a:lnTo>
                    <a:pt x="1619" y="6102"/>
                  </a:lnTo>
                  <a:lnTo>
                    <a:pt x="1698" y="6076"/>
                  </a:lnTo>
                  <a:lnTo>
                    <a:pt x="1778" y="6023"/>
                  </a:lnTo>
                  <a:lnTo>
                    <a:pt x="1831" y="5943"/>
                  </a:lnTo>
                  <a:lnTo>
                    <a:pt x="1857" y="5837"/>
                  </a:lnTo>
                  <a:lnTo>
                    <a:pt x="1831" y="5757"/>
                  </a:lnTo>
                  <a:lnTo>
                    <a:pt x="1778" y="5678"/>
                  </a:lnTo>
                  <a:lnTo>
                    <a:pt x="1698" y="5625"/>
                  </a:lnTo>
                  <a:lnTo>
                    <a:pt x="1619" y="5598"/>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9"/>
            <p:cNvSpPr/>
            <p:nvPr/>
          </p:nvSpPr>
          <p:spPr>
            <a:xfrm>
              <a:off x="1718623" y="3967422"/>
              <a:ext cx="199251" cy="92947"/>
            </a:xfrm>
            <a:custGeom>
              <a:avLst/>
              <a:gdLst/>
              <a:ahLst/>
              <a:cxnLst/>
              <a:rect l="l" t="t" r="r" b="b"/>
              <a:pathLst>
                <a:path w="7906" h="3688" extrusionOk="0">
                  <a:moveTo>
                    <a:pt x="3926" y="0"/>
                  </a:moveTo>
                  <a:lnTo>
                    <a:pt x="3581" y="27"/>
                  </a:lnTo>
                  <a:lnTo>
                    <a:pt x="3210" y="53"/>
                  </a:lnTo>
                  <a:lnTo>
                    <a:pt x="2892" y="133"/>
                  </a:lnTo>
                  <a:lnTo>
                    <a:pt x="2547" y="239"/>
                  </a:lnTo>
                  <a:lnTo>
                    <a:pt x="2229" y="372"/>
                  </a:lnTo>
                  <a:lnTo>
                    <a:pt x="1937" y="531"/>
                  </a:lnTo>
                  <a:lnTo>
                    <a:pt x="1645" y="716"/>
                  </a:lnTo>
                  <a:lnTo>
                    <a:pt x="1380" y="902"/>
                  </a:lnTo>
                  <a:lnTo>
                    <a:pt x="1141" y="1141"/>
                  </a:lnTo>
                  <a:lnTo>
                    <a:pt x="902" y="1380"/>
                  </a:lnTo>
                  <a:lnTo>
                    <a:pt x="690" y="1645"/>
                  </a:lnTo>
                  <a:lnTo>
                    <a:pt x="504" y="1910"/>
                  </a:lnTo>
                  <a:lnTo>
                    <a:pt x="345" y="2202"/>
                  </a:lnTo>
                  <a:lnTo>
                    <a:pt x="213" y="2520"/>
                  </a:lnTo>
                  <a:lnTo>
                    <a:pt x="106" y="2839"/>
                  </a:lnTo>
                  <a:lnTo>
                    <a:pt x="27" y="3183"/>
                  </a:lnTo>
                  <a:lnTo>
                    <a:pt x="0" y="3236"/>
                  </a:lnTo>
                  <a:lnTo>
                    <a:pt x="27" y="3289"/>
                  </a:lnTo>
                  <a:lnTo>
                    <a:pt x="53" y="3316"/>
                  </a:lnTo>
                  <a:lnTo>
                    <a:pt x="106" y="3343"/>
                  </a:lnTo>
                  <a:lnTo>
                    <a:pt x="186" y="3343"/>
                  </a:lnTo>
                  <a:lnTo>
                    <a:pt x="239" y="3316"/>
                  </a:lnTo>
                  <a:lnTo>
                    <a:pt x="266" y="3289"/>
                  </a:lnTo>
                  <a:lnTo>
                    <a:pt x="425" y="3051"/>
                  </a:lnTo>
                  <a:lnTo>
                    <a:pt x="584" y="2839"/>
                  </a:lnTo>
                  <a:lnTo>
                    <a:pt x="743" y="2626"/>
                  </a:lnTo>
                  <a:lnTo>
                    <a:pt x="929" y="2414"/>
                  </a:lnTo>
                  <a:lnTo>
                    <a:pt x="1141" y="2228"/>
                  </a:lnTo>
                  <a:lnTo>
                    <a:pt x="1327" y="2069"/>
                  </a:lnTo>
                  <a:lnTo>
                    <a:pt x="1565" y="1910"/>
                  </a:lnTo>
                  <a:lnTo>
                    <a:pt x="1778" y="1751"/>
                  </a:lnTo>
                  <a:lnTo>
                    <a:pt x="2016" y="1618"/>
                  </a:lnTo>
                  <a:lnTo>
                    <a:pt x="2282" y="1512"/>
                  </a:lnTo>
                  <a:lnTo>
                    <a:pt x="2547" y="1406"/>
                  </a:lnTo>
                  <a:lnTo>
                    <a:pt x="2812" y="1326"/>
                  </a:lnTo>
                  <a:lnTo>
                    <a:pt x="3077" y="1273"/>
                  </a:lnTo>
                  <a:lnTo>
                    <a:pt x="3343" y="1220"/>
                  </a:lnTo>
                  <a:lnTo>
                    <a:pt x="3635" y="1194"/>
                  </a:lnTo>
                  <a:lnTo>
                    <a:pt x="3926" y="1167"/>
                  </a:lnTo>
                  <a:lnTo>
                    <a:pt x="4245" y="1194"/>
                  </a:lnTo>
                  <a:lnTo>
                    <a:pt x="4536" y="1220"/>
                  </a:lnTo>
                  <a:lnTo>
                    <a:pt x="4855" y="1273"/>
                  </a:lnTo>
                  <a:lnTo>
                    <a:pt x="5147" y="1353"/>
                  </a:lnTo>
                  <a:lnTo>
                    <a:pt x="5412" y="1459"/>
                  </a:lnTo>
                  <a:lnTo>
                    <a:pt x="5704" y="1565"/>
                  </a:lnTo>
                  <a:lnTo>
                    <a:pt x="5942" y="1698"/>
                  </a:lnTo>
                  <a:lnTo>
                    <a:pt x="6208" y="1830"/>
                  </a:lnTo>
                  <a:lnTo>
                    <a:pt x="6446" y="2016"/>
                  </a:lnTo>
                  <a:lnTo>
                    <a:pt x="6685" y="2202"/>
                  </a:lnTo>
                  <a:lnTo>
                    <a:pt x="6897" y="2388"/>
                  </a:lnTo>
                  <a:lnTo>
                    <a:pt x="7083" y="2600"/>
                  </a:lnTo>
                  <a:lnTo>
                    <a:pt x="7269" y="2839"/>
                  </a:lnTo>
                  <a:lnTo>
                    <a:pt x="7454" y="3077"/>
                  </a:lnTo>
                  <a:lnTo>
                    <a:pt x="7614" y="3316"/>
                  </a:lnTo>
                  <a:lnTo>
                    <a:pt x="7746" y="3581"/>
                  </a:lnTo>
                  <a:lnTo>
                    <a:pt x="7773" y="3634"/>
                  </a:lnTo>
                  <a:lnTo>
                    <a:pt x="7799" y="3661"/>
                  </a:lnTo>
                  <a:lnTo>
                    <a:pt x="7905" y="3687"/>
                  </a:lnTo>
                  <a:lnTo>
                    <a:pt x="7852" y="3316"/>
                  </a:lnTo>
                  <a:lnTo>
                    <a:pt x="7773" y="2945"/>
                  </a:lnTo>
                  <a:lnTo>
                    <a:pt x="7667" y="2573"/>
                  </a:lnTo>
                  <a:lnTo>
                    <a:pt x="7507" y="2228"/>
                  </a:lnTo>
                  <a:lnTo>
                    <a:pt x="7348" y="1910"/>
                  </a:lnTo>
                  <a:lnTo>
                    <a:pt x="7136" y="1618"/>
                  </a:lnTo>
                  <a:lnTo>
                    <a:pt x="6897" y="1326"/>
                  </a:lnTo>
                  <a:lnTo>
                    <a:pt x="6659" y="1061"/>
                  </a:lnTo>
                  <a:lnTo>
                    <a:pt x="6367" y="822"/>
                  </a:lnTo>
                  <a:lnTo>
                    <a:pt x="6075" y="610"/>
                  </a:lnTo>
                  <a:lnTo>
                    <a:pt x="5757" y="451"/>
                  </a:lnTo>
                  <a:lnTo>
                    <a:pt x="5412" y="292"/>
                  </a:lnTo>
                  <a:lnTo>
                    <a:pt x="5067" y="159"/>
                  </a:lnTo>
                  <a:lnTo>
                    <a:pt x="4696" y="80"/>
                  </a:lnTo>
                  <a:lnTo>
                    <a:pt x="4324" y="27"/>
                  </a:lnTo>
                  <a:lnTo>
                    <a:pt x="3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9"/>
            <p:cNvSpPr/>
            <p:nvPr/>
          </p:nvSpPr>
          <p:spPr>
            <a:xfrm>
              <a:off x="1917849" y="3967422"/>
              <a:ext cx="199251" cy="92947"/>
            </a:xfrm>
            <a:custGeom>
              <a:avLst/>
              <a:gdLst/>
              <a:ahLst/>
              <a:cxnLst/>
              <a:rect l="l" t="t" r="r" b="b"/>
              <a:pathLst>
                <a:path w="7906" h="3688" extrusionOk="0">
                  <a:moveTo>
                    <a:pt x="3979" y="0"/>
                  </a:moveTo>
                  <a:lnTo>
                    <a:pt x="3608" y="27"/>
                  </a:lnTo>
                  <a:lnTo>
                    <a:pt x="3210" y="80"/>
                  </a:lnTo>
                  <a:lnTo>
                    <a:pt x="2865" y="159"/>
                  </a:lnTo>
                  <a:lnTo>
                    <a:pt x="2494" y="292"/>
                  </a:lnTo>
                  <a:lnTo>
                    <a:pt x="2176" y="451"/>
                  </a:lnTo>
                  <a:lnTo>
                    <a:pt x="1857" y="610"/>
                  </a:lnTo>
                  <a:lnTo>
                    <a:pt x="1539" y="822"/>
                  </a:lnTo>
                  <a:lnTo>
                    <a:pt x="1274" y="1061"/>
                  </a:lnTo>
                  <a:lnTo>
                    <a:pt x="1008" y="1326"/>
                  </a:lnTo>
                  <a:lnTo>
                    <a:pt x="770" y="1618"/>
                  </a:lnTo>
                  <a:lnTo>
                    <a:pt x="584" y="1910"/>
                  </a:lnTo>
                  <a:lnTo>
                    <a:pt x="398" y="2228"/>
                  </a:lnTo>
                  <a:lnTo>
                    <a:pt x="239" y="2573"/>
                  </a:lnTo>
                  <a:lnTo>
                    <a:pt x="133" y="2945"/>
                  </a:lnTo>
                  <a:lnTo>
                    <a:pt x="53" y="3316"/>
                  </a:lnTo>
                  <a:lnTo>
                    <a:pt x="0" y="3687"/>
                  </a:lnTo>
                  <a:lnTo>
                    <a:pt x="106" y="3661"/>
                  </a:lnTo>
                  <a:lnTo>
                    <a:pt x="133" y="3634"/>
                  </a:lnTo>
                  <a:lnTo>
                    <a:pt x="186" y="3581"/>
                  </a:lnTo>
                  <a:lnTo>
                    <a:pt x="319" y="3316"/>
                  </a:lnTo>
                  <a:lnTo>
                    <a:pt x="478" y="3077"/>
                  </a:lnTo>
                  <a:lnTo>
                    <a:pt x="637" y="2839"/>
                  </a:lnTo>
                  <a:lnTo>
                    <a:pt x="823" y="2600"/>
                  </a:lnTo>
                  <a:lnTo>
                    <a:pt x="1035" y="2388"/>
                  </a:lnTo>
                  <a:lnTo>
                    <a:pt x="1247" y="2202"/>
                  </a:lnTo>
                  <a:lnTo>
                    <a:pt x="1459" y="2016"/>
                  </a:lnTo>
                  <a:lnTo>
                    <a:pt x="1698" y="1830"/>
                  </a:lnTo>
                  <a:lnTo>
                    <a:pt x="1963" y="1698"/>
                  </a:lnTo>
                  <a:lnTo>
                    <a:pt x="2229" y="1565"/>
                  </a:lnTo>
                  <a:lnTo>
                    <a:pt x="2494" y="1459"/>
                  </a:lnTo>
                  <a:lnTo>
                    <a:pt x="2786" y="1353"/>
                  </a:lnTo>
                  <a:lnTo>
                    <a:pt x="3078" y="1273"/>
                  </a:lnTo>
                  <a:lnTo>
                    <a:pt x="3369" y="1220"/>
                  </a:lnTo>
                  <a:lnTo>
                    <a:pt x="3688" y="1194"/>
                  </a:lnTo>
                  <a:lnTo>
                    <a:pt x="3979" y="1167"/>
                  </a:lnTo>
                  <a:lnTo>
                    <a:pt x="4271" y="1194"/>
                  </a:lnTo>
                  <a:lnTo>
                    <a:pt x="4563" y="1220"/>
                  </a:lnTo>
                  <a:lnTo>
                    <a:pt x="4828" y="1273"/>
                  </a:lnTo>
                  <a:lnTo>
                    <a:pt x="5120" y="1326"/>
                  </a:lnTo>
                  <a:lnTo>
                    <a:pt x="5385" y="1406"/>
                  </a:lnTo>
                  <a:lnTo>
                    <a:pt x="5624" y="1512"/>
                  </a:lnTo>
                  <a:lnTo>
                    <a:pt x="5889" y="1618"/>
                  </a:lnTo>
                  <a:lnTo>
                    <a:pt x="6128" y="1751"/>
                  </a:lnTo>
                  <a:lnTo>
                    <a:pt x="6367" y="1910"/>
                  </a:lnTo>
                  <a:lnTo>
                    <a:pt x="6579" y="2069"/>
                  </a:lnTo>
                  <a:lnTo>
                    <a:pt x="6791" y="2228"/>
                  </a:lnTo>
                  <a:lnTo>
                    <a:pt x="6977" y="2414"/>
                  </a:lnTo>
                  <a:lnTo>
                    <a:pt x="7163" y="2626"/>
                  </a:lnTo>
                  <a:lnTo>
                    <a:pt x="7348" y="2839"/>
                  </a:lnTo>
                  <a:lnTo>
                    <a:pt x="7508" y="3051"/>
                  </a:lnTo>
                  <a:lnTo>
                    <a:pt x="7640" y="3289"/>
                  </a:lnTo>
                  <a:lnTo>
                    <a:pt x="7667" y="3316"/>
                  </a:lnTo>
                  <a:lnTo>
                    <a:pt x="7720" y="3343"/>
                  </a:lnTo>
                  <a:lnTo>
                    <a:pt x="7799" y="3343"/>
                  </a:lnTo>
                  <a:lnTo>
                    <a:pt x="7852" y="3316"/>
                  </a:lnTo>
                  <a:lnTo>
                    <a:pt x="7879" y="3289"/>
                  </a:lnTo>
                  <a:lnTo>
                    <a:pt x="7905" y="3236"/>
                  </a:lnTo>
                  <a:lnTo>
                    <a:pt x="7905" y="3183"/>
                  </a:lnTo>
                  <a:lnTo>
                    <a:pt x="7826" y="2839"/>
                  </a:lnTo>
                  <a:lnTo>
                    <a:pt x="7693" y="2520"/>
                  </a:lnTo>
                  <a:lnTo>
                    <a:pt x="7561" y="2202"/>
                  </a:lnTo>
                  <a:lnTo>
                    <a:pt x="7401" y="1910"/>
                  </a:lnTo>
                  <a:lnTo>
                    <a:pt x="7216" y="1645"/>
                  </a:lnTo>
                  <a:lnTo>
                    <a:pt x="7004" y="1380"/>
                  </a:lnTo>
                  <a:lnTo>
                    <a:pt x="6765" y="1141"/>
                  </a:lnTo>
                  <a:lnTo>
                    <a:pt x="6526" y="902"/>
                  </a:lnTo>
                  <a:lnTo>
                    <a:pt x="6261" y="716"/>
                  </a:lnTo>
                  <a:lnTo>
                    <a:pt x="5969" y="531"/>
                  </a:lnTo>
                  <a:lnTo>
                    <a:pt x="5677" y="372"/>
                  </a:lnTo>
                  <a:lnTo>
                    <a:pt x="5359" y="239"/>
                  </a:lnTo>
                  <a:lnTo>
                    <a:pt x="5041" y="133"/>
                  </a:lnTo>
                  <a:lnTo>
                    <a:pt x="4696" y="53"/>
                  </a:lnTo>
                  <a:lnTo>
                    <a:pt x="4351" y="27"/>
                  </a:lnTo>
                  <a:lnTo>
                    <a:pt x="39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39"/>
          <p:cNvGrpSpPr/>
          <p:nvPr/>
        </p:nvGrpSpPr>
        <p:grpSpPr>
          <a:xfrm>
            <a:off x="1713025" y="3705496"/>
            <a:ext cx="242483" cy="360007"/>
            <a:chOff x="2531580" y="3924628"/>
            <a:chExt cx="286149" cy="424536"/>
          </a:xfrm>
        </p:grpSpPr>
        <p:sp>
          <p:nvSpPr>
            <p:cNvPr id="2537" name="Google Shape;2537;p39"/>
            <p:cNvSpPr/>
            <p:nvPr/>
          </p:nvSpPr>
          <p:spPr>
            <a:xfrm>
              <a:off x="2620495" y="4175998"/>
              <a:ext cx="108320" cy="173166"/>
            </a:xfrm>
            <a:custGeom>
              <a:avLst/>
              <a:gdLst/>
              <a:ahLst/>
              <a:cxnLst/>
              <a:rect l="l" t="t" r="r" b="b"/>
              <a:pathLst>
                <a:path w="4298" h="6871" extrusionOk="0">
                  <a:moveTo>
                    <a:pt x="2149" y="1"/>
                  </a:moveTo>
                  <a:lnTo>
                    <a:pt x="2016" y="27"/>
                  </a:lnTo>
                  <a:lnTo>
                    <a:pt x="1884" y="54"/>
                  </a:lnTo>
                  <a:lnTo>
                    <a:pt x="1619" y="186"/>
                  </a:lnTo>
                  <a:lnTo>
                    <a:pt x="1486" y="266"/>
                  </a:lnTo>
                  <a:lnTo>
                    <a:pt x="1353" y="319"/>
                  </a:lnTo>
                  <a:lnTo>
                    <a:pt x="1115" y="319"/>
                  </a:lnTo>
                  <a:lnTo>
                    <a:pt x="1115" y="5014"/>
                  </a:lnTo>
                  <a:lnTo>
                    <a:pt x="1088" y="5200"/>
                  </a:lnTo>
                  <a:lnTo>
                    <a:pt x="1061" y="5359"/>
                  </a:lnTo>
                  <a:lnTo>
                    <a:pt x="1035" y="5518"/>
                  </a:lnTo>
                  <a:lnTo>
                    <a:pt x="982" y="5677"/>
                  </a:lnTo>
                  <a:lnTo>
                    <a:pt x="902" y="5810"/>
                  </a:lnTo>
                  <a:lnTo>
                    <a:pt x="823" y="5943"/>
                  </a:lnTo>
                  <a:lnTo>
                    <a:pt x="717" y="6075"/>
                  </a:lnTo>
                  <a:lnTo>
                    <a:pt x="611" y="6208"/>
                  </a:lnTo>
                  <a:lnTo>
                    <a:pt x="0" y="6818"/>
                  </a:lnTo>
                  <a:lnTo>
                    <a:pt x="0" y="6871"/>
                  </a:lnTo>
                  <a:lnTo>
                    <a:pt x="4298" y="6871"/>
                  </a:lnTo>
                  <a:lnTo>
                    <a:pt x="4271" y="6818"/>
                  </a:lnTo>
                  <a:lnTo>
                    <a:pt x="3688" y="6208"/>
                  </a:lnTo>
                  <a:lnTo>
                    <a:pt x="3555" y="6075"/>
                  </a:lnTo>
                  <a:lnTo>
                    <a:pt x="3475" y="5943"/>
                  </a:lnTo>
                  <a:lnTo>
                    <a:pt x="3369" y="5810"/>
                  </a:lnTo>
                  <a:lnTo>
                    <a:pt x="3316" y="5677"/>
                  </a:lnTo>
                  <a:lnTo>
                    <a:pt x="3263" y="5518"/>
                  </a:lnTo>
                  <a:lnTo>
                    <a:pt x="3210" y="5359"/>
                  </a:lnTo>
                  <a:lnTo>
                    <a:pt x="3184" y="5200"/>
                  </a:lnTo>
                  <a:lnTo>
                    <a:pt x="3184" y="5014"/>
                  </a:lnTo>
                  <a:lnTo>
                    <a:pt x="3184" y="319"/>
                  </a:lnTo>
                  <a:lnTo>
                    <a:pt x="2918" y="319"/>
                  </a:lnTo>
                  <a:lnTo>
                    <a:pt x="2812" y="266"/>
                  </a:lnTo>
                  <a:lnTo>
                    <a:pt x="2680" y="186"/>
                  </a:lnTo>
                  <a:lnTo>
                    <a:pt x="2414" y="54"/>
                  </a:lnTo>
                  <a:lnTo>
                    <a:pt x="2282" y="27"/>
                  </a:lnTo>
                  <a:lnTo>
                    <a:pt x="2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9"/>
            <p:cNvSpPr/>
            <p:nvPr/>
          </p:nvSpPr>
          <p:spPr>
            <a:xfrm>
              <a:off x="2620495" y="4175998"/>
              <a:ext cx="108320" cy="173166"/>
            </a:xfrm>
            <a:custGeom>
              <a:avLst/>
              <a:gdLst/>
              <a:ahLst/>
              <a:cxnLst/>
              <a:rect l="l" t="t" r="r" b="b"/>
              <a:pathLst>
                <a:path w="4298" h="6871" extrusionOk="0">
                  <a:moveTo>
                    <a:pt x="2149" y="1"/>
                  </a:moveTo>
                  <a:lnTo>
                    <a:pt x="2096" y="27"/>
                  </a:lnTo>
                  <a:lnTo>
                    <a:pt x="2069" y="80"/>
                  </a:lnTo>
                  <a:lnTo>
                    <a:pt x="1990" y="239"/>
                  </a:lnTo>
                  <a:lnTo>
                    <a:pt x="1910" y="398"/>
                  </a:lnTo>
                  <a:lnTo>
                    <a:pt x="1857" y="451"/>
                  </a:lnTo>
                  <a:lnTo>
                    <a:pt x="1831" y="478"/>
                  </a:lnTo>
                  <a:lnTo>
                    <a:pt x="1831" y="4351"/>
                  </a:lnTo>
                  <a:lnTo>
                    <a:pt x="1831" y="4510"/>
                  </a:lnTo>
                  <a:lnTo>
                    <a:pt x="1857" y="4669"/>
                  </a:lnTo>
                  <a:lnTo>
                    <a:pt x="1910" y="4828"/>
                  </a:lnTo>
                  <a:lnTo>
                    <a:pt x="1963" y="4988"/>
                  </a:lnTo>
                  <a:lnTo>
                    <a:pt x="2016" y="5147"/>
                  </a:lnTo>
                  <a:lnTo>
                    <a:pt x="2096" y="5279"/>
                  </a:lnTo>
                  <a:lnTo>
                    <a:pt x="2202" y="5412"/>
                  </a:lnTo>
                  <a:lnTo>
                    <a:pt x="2308" y="5545"/>
                  </a:lnTo>
                  <a:lnTo>
                    <a:pt x="2574" y="5783"/>
                  </a:lnTo>
                  <a:lnTo>
                    <a:pt x="2600" y="5836"/>
                  </a:lnTo>
                  <a:lnTo>
                    <a:pt x="2627" y="5916"/>
                  </a:lnTo>
                  <a:lnTo>
                    <a:pt x="2627" y="5969"/>
                  </a:lnTo>
                  <a:lnTo>
                    <a:pt x="2627" y="6049"/>
                  </a:lnTo>
                  <a:lnTo>
                    <a:pt x="2574" y="6102"/>
                  </a:lnTo>
                  <a:lnTo>
                    <a:pt x="2520" y="6155"/>
                  </a:lnTo>
                  <a:lnTo>
                    <a:pt x="2467" y="6181"/>
                  </a:lnTo>
                  <a:lnTo>
                    <a:pt x="2388" y="6208"/>
                  </a:lnTo>
                  <a:lnTo>
                    <a:pt x="611" y="6208"/>
                  </a:lnTo>
                  <a:lnTo>
                    <a:pt x="0" y="6818"/>
                  </a:lnTo>
                  <a:lnTo>
                    <a:pt x="0" y="6871"/>
                  </a:lnTo>
                  <a:lnTo>
                    <a:pt x="4298" y="6871"/>
                  </a:lnTo>
                  <a:lnTo>
                    <a:pt x="4271" y="6818"/>
                  </a:lnTo>
                  <a:lnTo>
                    <a:pt x="3688" y="6208"/>
                  </a:lnTo>
                  <a:lnTo>
                    <a:pt x="3555" y="6075"/>
                  </a:lnTo>
                  <a:lnTo>
                    <a:pt x="3475" y="5943"/>
                  </a:lnTo>
                  <a:lnTo>
                    <a:pt x="3369" y="5810"/>
                  </a:lnTo>
                  <a:lnTo>
                    <a:pt x="3316" y="5677"/>
                  </a:lnTo>
                  <a:lnTo>
                    <a:pt x="3263" y="5518"/>
                  </a:lnTo>
                  <a:lnTo>
                    <a:pt x="3210" y="5359"/>
                  </a:lnTo>
                  <a:lnTo>
                    <a:pt x="3184" y="5200"/>
                  </a:lnTo>
                  <a:lnTo>
                    <a:pt x="3184" y="5014"/>
                  </a:lnTo>
                  <a:lnTo>
                    <a:pt x="3184" y="319"/>
                  </a:lnTo>
                  <a:lnTo>
                    <a:pt x="2918" y="319"/>
                  </a:lnTo>
                  <a:lnTo>
                    <a:pt x="2812" y="266"/>
                  </a:lnTo>
                  <a:lnTo>
                    <a:pt x="2680" y="186"/>
                  </a:lnTo>
                  <a:lnTo>
                    <a:pt x="2414" y="54"/>
                  </a:lnTo>
                  <a:lnTo>
                    <a:pt x="2282" y="27"/>
                  </a:lnTo>
                  <a:lnTo>
                    <a:pt x="214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9"/>
            <p:cNvSpPr/>
            <p:nvPr/>
          </p:nvSpPr>
          <p:spPr>
            <a:xfrm>
              <a:off x="2648570" y="4214104"/>
              <a:ext cx="24774" cy="50178"/>
            </a:xfrm>
            <a:custGeom>
              <a:avLst/>
              <a:gdLst/>
              <a:ahLst/>
              <a:cxnLst/>
              <a:rect l="l" t="t" r="r" b="b"/>
              <a:pathLst>
                <a:path w="983" h="1991" extrusionOk="0">
                  <a:moveTo>
                    <a:pt x="1" y="1"/>
                  </a:moveTo>
                  <a:lnTo>
                    <a:pt x="1" y="1990"/>
                  </a:lnTo>
                  <a:lnTo>
                    <a:pt x="186" y="1964"/>
                  </a:lnTo>
                  <a:lnTo>
                    <a:pt x="372" y="1911"/>
                  </a:lnTo>
                  <a:lnTo>
                    <a:pt x="558" y="1831"/>
                  </a:lnTo>
                  <a:lnTo>
                    <a:pt x="690" y="1698"/>
                  </a:lnTo>
                  <a:lnTo>
                    <a:pt x="823" y="1566"/>
                  </a:lnTo>
                  <a:lnTo>
                    <a:pt x="902" y="1380"/>
                  </a:lnTo>
                  <a:lnTo>
                    <a:pt x="955" y="1194"/>
                  </a:lnTo>
                  <a:lnTo>
                    <a:pt x="982" y="1009"/>
                  </a:lnTo>
                  <a:lnTo>
                    <a:pt x="955" y="796"/>
                  </a:lnTo>
                  <a:lnTo>
                    <a:pt x="902" y="611"/>
                  </a:lnTo>
                  <a:lnTo>
                    <a:pt x="823" y="452"/>
                  </a:lnTo>
                  <a:lnTo>
                    <a:pt x="690" y="292"/>
                  </a:lnTo>
                  <a:lnTo>
                    <a:pt x="558" y="186"/>
                  </a:lnTo>
                  <a:lnTo>
                    <a:pt x="372" y="80"/>
                  </a:lnTo>
                  <a:lnTo>
                    <a:pt x="186" y="2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9"/>
            <p:cNvSpPr/>
            <p:nvPr/>
          </p:nvSpPr>
          <p:spPr>
            <a:xfrm>
              <a:off x="2666615" y="4222118"/>
              <a:ext cx="6729" cy="34124"/>
            </a:xfrm>
            <a:custGeom>
              <a:avLst/>
              <a:gdLst/>
              <a:ahLst/>
              <a:cxnLst/>
              <a:rect l="l" t="t" r="r" b="b"/>
              <a:pathLst>
                <a:path w="267" h="1354" extrusionOk="0">
                  <a:moveTo>
                    <a:pt x="1" y="1"/>
                  </a:moveTo>
                  <a:lnTo>
                    <a:pt x="1" y="1354"/>
                  </a:lnTo>
                  <a:lnTo>
                    <a:pt x="107" y="1221"/>
                  </a:lnTo>
                  <a:lnTo>
                    <a:pt x="186" y="1062"/>
                  </a:lnTo>
                  <a:lnTo>
                    <a:pt x="239" y="876"/>
                  </a:lnTo>
                  <a:lnTo>
                    <a:pt x="266" y="691"/>
                  </a:lnTo>
                  <a:lnTo>
                    <a:pt x="239" y="478"/>
                  </a:lnTo>
                  <a:lnTo>
                    <a:pt x="186" y="319"/>
                  </a:lnTo>
                  <a:lnTo>
                    <a:pt x="107" y="13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9"/>
            <p:cNvSpPr/>
            <p:nvPr/>
          </p:nvSpPr>
          <p:spPr>
            <a:xfrm>
              <a:off x="2675991" y="4269600"/>
              <a:ext cx="28101" cy="50153"/>
            </a:xfrm>
            <a:custGeom>
              <a:avLst/>
              <a:gdLst/>
              <a:ahLst/>
              <a:cxnLst/>
              <a:rect l="l" t="t" r="r" b="b"/>
              <a:pathLst>
                <a:path w="1115" h="1990" extrusionOk="0">
                  <a:moveTo>
                    <a:pt x="982" y="0"/>
                  </a:moveTo>
                  <a:lnTo>
                    <a:pt x="769" y="27"/>
                  </a:lnTo>
                  <a:lnTo>
                    <a:pt x="584" y="80"/>
                  </a:lnTo>
                  <a:lnTo>
                    <a:pt x="425" y="159"/>
                  </a:lnTo>
                  <a:lnTo>
                    <a:pt x="292" y="292"/>
                  </a:lnTo>
                  <a:lnTo>
                    <a:pt x="159" y="425"/>
                  </a:lnTo>
                  <a:lnTo>
                    <a:pt x="80" y="610"/>
                  </a:lnTo>
                  <a:lnTo>
                    <a:pt x="0" y="796"/>
                  </a:lnTo>
                  <a:lnTo>
                    <a:pt x="0" y="982"/>
                  </a:lnTo>
                  <a:lnTo>
                    <a:pt x="0" y="1194"/>
                  </a:lnTo>
                  <a:lnTo>
                    <a:pt x="80" y="1380"/>
                  </a:lnTo>
                  <a:lnTo>
                    <a:pt x="159" y="1539"/>
                  </a:lnTo>
                  <a:lnTo>
                    <a:pt x="292" y="1698"/>
                  </a:lnTo>
                  <a:lnTo>
                    <a:pt x="425" y="1804"/>
                  </a:lnTo>
                  <a:lnTo>
                    <a:pt x="584" y="1910"/>
                  </a:lnTo>
                  <a:lnTo>
                    <a:pt x="769" y="1963"/>
                  </a:lnTo>
                  <a:lnTo>
                    <a:pt x="982" y="1990"/>
                  </a:lnTo>
                  <a:lnTo>
                    <a:pt x="1114" y="1963"/>
                  </a:lnTo>
                  <a:lnTo>
                    <a:pt x="1061" y="1804"/>
                  </a:lnTo>
                  <a:lnTo>
                    <a:pt x="1008" y="1645"/>
                  </a:lnTo>
                  <a:lnTo>
                    <a:pt x="982" y="1486"/>
                  </a:lnTo>
                  <a:lnTo>
                    <a:pt x="982" y="1300"/>
                  </a:lnTo>
                  <a:lnTo>
                    <a:pt x="9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9"/>
            <p:cNvSpPr/>
            <p:nvPr/>
          </p:nvSpPr>
          <p:spPr>
            <a:xfrm>
              <a:off x="2675991" y="4180685"/>
              <a:ext cx="24749" cy="28101"/>
            </a:xfrm>
            <a:custGeom>
              <a:avLst/>
              <a:gdLst/>
              <a:ahLst/>
              <a:cxnLst/>
              <a:rect l="l" t="t" r="r" b="b"/>
              <a:pathLst>
                <a:path w="982" h="1115" extrusionOk="0">
                  <a:moveTo>
                    <a:pt x="610" y="0"/>
                  </a:moveTo>
                  <a:lnTo>
                    <a:pt x="478" y="80"/>
                  </a:lnTo>
                  <a:lnTo>
                    <a:pt x="239" y="212"/>
                  </a:lnTo>
                  <a:lnTo>
                    <a:pt x="133" y="292"/>
                  </a:lnTo>
                  <a:lnTo>
                    <a:pt x="0" y="292"/>
                  </a:lnTo>
                  <a:lnTo>
                    <a:pt x="53" y="478"/>
                  </a:lnTo>
                  <a:lnTo>
                    <a:pt x="133" y="637"/>
                  </a:lnTo>
                  <a:lnTo>
                    <a:pt x="212" y="770"/>
                  </a:lnTo>
                  <a:lnTo>
                    <a:pt x="345" y="902"/>
                  </a:lnTo>
                  <a:lnTo>
                    <a:pt x="478" y="982"/>
                  </a:lnTo>
                  <a:lnTo>
                    <a:pt x="637" y="1061"/>
                  </a:lnTo>
                  <a:lnTo>
                    <a:pt x="796" y="1114"/>
                  </a:lnTo>
                  <a:lnTo>
                    <a:pt x="982" y="1114"/>
                  </a:lnTo>
                  <a:lnTo>
                    <a:pt x="982" y="133"/>
                  </a:lnTo>
                  <a:lnTo>
                    <a:pt x="849" y="27"/>
                  </a:lnTo>
                  <a:lnTo>
                    <a:pt x="7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9"/>
            <p:cNvSpPr/>
            <p:nvPr/>
          </p:nvSpPr>
          <p:spPr>
            <a:xfrm>
              <a:off x="2531580" y="3924628"/>
              <a:ext cx="286149" cy="264097"/>
            </a:xfrm>
            <a:custGeom>
              <a:avLst/>
              <a:gdLst/>
              <a:ahLst/>
              <a:cxnLst/>
              <a:rect l="l" t="t" r="r" b="b"/>
              <a:pathLst>
                <a:path w="11354" h="10479" extrusionOk="0">
                  <a:moveTo>
                    <a:pt x="5385" y="0"/>
                  </a:moveTo>
                  <a:lnTo>
                    <a:pt x="5120" y="53"/>
                  </a:lnTo>
                  <a:lnTo>
                    <a:pt x="4855" y="133"/>
                  </a:lnTo>
                  <a:lnTo>
                    <a:pt x="4589" y="239"/>
                  </a:lnTo>
                  <a:lnTo>
                    <a:pt x="4059" y="478"/>
                  </a:lnTo>
                  <a:lnTo>
                    <a:pt x="3555" y="717"/>
                  </a:lnTo>
                  <a:lnTo>
                    <a:pt x="3024" y="982"/>
                  </a:lnTo>
                  <a:lnTo>
                    <a:pt x="2441" y="1247"/>
                  </a:lnTo>
                  <a:lnTo>
                    <a:pt x="2149" y="1380"/>
                  </a:lnTo>
                  <a:lnTo>
                    <a:pt x="1884" y="1539"/>
                  </a:lnTo>
                  <a:lnTo>
                    <a:pt x="1645" y="1725"/>
                  </a:lnTo>
                  <a:lnTo>
                    <a:pt x="1406" y="1937"/>
                  </a:lnTo>
                  <a:lnTo>
                    <a:pt x="1247" y="2149"/>
                  </a:lnTo>
                  <a:lnTo>
                    <a:pt x="1114" y="2388"/>
                  </a:lnTo>
                  <a:lnTo>
                    <a:pt x="1008" y="2627"/>
                  </a:lnTo>
                  <a:lnTo>
                    <a:pt x="929" y="2892"/>
                  </a:lnTo>
                  <a:lnTo>
                    <a:pt x="823" y="3449"/>
                  </a:lnTo>
                  <a:lnTo>
                    <a:pt x="743" y="3714"/>
                  </a:lnTo>
                  <a:lnTo>
                    <a:pt x="637" y="3979"/>
                  </a:lnTo>
                  <a:lnTo>
                    <a:pt x="425" y="4510"/>
                  </a:lnTo>
                  <a:lnTo>
                    <a:pt x="212" y="5067"/>
                  </a:lnTo>
                  <a:lnTo>
                    <a:pt x="133" y="5332"/>
                  </a:lnTo>
                  <a:lnTo>
                    <a:pt x="53" y="5624"/>
                  </a:lnTo>
                  <a:lnTo>
                    <a:pt x="0" y="5889"/>
                  </a:lnTo>
                  <a:lnTo>
                    <a:pt x="0" y="6181"/>
                  </a:lnTo>
                  <a:lnTo>
                    <a:pt x="0" y="6473"/>
                  </a:lnTo>
                  <a:lnTo>
                    <a:pt x="53" y="6738"/>
                  </a:lnTo>
                  <a:lnTo>
                    <a:pt x="133" y="6977"/>
                  </a:lnTo>
                  <a:lnTo>
                    <a:pt x="212" y="7216"/>
                  </a:lnTo>
                  <a:lnTo>
                    <a:pt x="425" y="7667"/>
                  </a:lnTo>
                  <a:lnTo>
                    <a:pt x="637" y="8091"/>
                  </a:lnTo>
                  <a:lnTo>
                    <a:pt x="849" y="8542"/>
                  </a:lnTo>
                  <a:lnTo>
                    <a:pt x="1061" y="8967"/>
                  </a:lnTo>
                  <a:lnTo>
                    <a:pt x="1167" y="9152"/>
                  </a:lnTo>
                  <a:lnTo>
                    <a:pt x="1327" y="9338"/>
                  </a:lnTo>
                  <a:lnTo>
                    <a:pt x="1486" y="9497"/>
                  </a:lnTo>
                  <a:lnTo>
                    <a:pt x="1698" y="9656"/>
                  </a:lnTo>
                  <a:lnTo>
                    <a:pt x="1910" y="9762"/>
                  </a:lnTo>
                  <a:lnTo>
                    <a:pt x="2149" y="9815"/>
                  </a:lnTo>
                  <a:lnTo>
                    <a:pt x="2388" y="9868"/>
                  </a:lnTo>
                  <a:lnTo>
                    <a:pt x="2653" y="9921"/>
                  </a:lnTo>
                  <a:lnTo>
                    <a:pt x="3210" y="9948"/>
                  </a:lnTo>
                  <a:lnTo>
                    <a:pt x="3475" y="10001"/>
                  </a:lnTo>
                  <a:lnTo>
                    <a:pt x="3741" y="10028"/>
                  </a:lnTo>
                  <a:lnTo>
                    <a:pt x="4192" y="10160"/>
                  </a:lnTo>
                  <a:lnTo>
                    <a:pt x="4669" y="10293"/>
                  </a:lnTo>
                  <a:lnTo>
                    <a:pt x="5173" y="10425"/>
                  </a:lnTo>
                  <a:lnTo>
                    <a:pt x="5412" y="10452"/>
                  </a:lnTo>
                  <a:lnTo>
                    <a:pt x="5677" y="10479"/>
                  </a:lnTo>
                  <a:lnTo>
                    <a:pt x="5916" y="10452"/>
                  </a:lnTo>
                  <a:lnTo>
                    <a:pt x="6181" y="10425"/>
                  </a:lnTo>
                  <a:lnTo>
                    <a:pt x="6659" y="10293"/>
                  </a:lnTo>
                  <a:lnTo>
                    <a:pt x="7136" y="10160"/>
                  </a:lnTo>
                  <a:lnTo>
                    <a:pt x="7614" y="10028"/>
                  </a:lnTo>
                  <a:lnTo>
                    <a:pt x="7879" y="10001"/>
                  </a:lnTo>
                  <a:lnTo>
                    <a:pt x="8144" y="9948"/>
                  </a:lnTo>
                  <a:lnTo>
                    <a:pt x="8675" y="9921"/>
                  </a:lnTo>
                  <a:lnTo>
                    <a:pt x="8940" y="9868"/>
                  </a:lnTo>
                  <a:lnTo>
                    <a:pt x="9205" y="9815"/>
                  </a:lnTo>
                  <a:lnTo>
                    <a:pt x="9444" y="9762"/>
                  </a:lnTo>
                  <a:lnTo>
                    <a:pt x="9656" y="9656"/>
                  </a:lnTo>
                  <a:lnTo>
                    <a:pt x="9842" y="9497"/>
                  </a:lnTo>
                  <a:lnTo>
                    <a:pt x="10028" y="9338"/>
                  </a:lnTo>
                  <a:lnTo>
                    <a:pt x="10160" y="9152"/>
                  </a:lnTo>
                  <a:lnTo>
                    <a:pt x="10293" y="8967"/>
                  </a:lnTo>
                  <a:lnTo>
                    <a:pt x="10505" y="8542"/>
                  </a:lnTo>
                  <a:lnTo>
                    <a:pt x="10717" y="8091"/>
                  </a:lnTo>
                  <a:lnTo>
                    <a:pt x="10929" y="7667"/>
                  </a:lnTo>
                  <a:lnTo>
                    <a:pt x="11142" y="7216"/>
                  </a:lnTo>
                  <a:lnTo>
                    <a:pt x="11221" y="6977"/>
                  </a:lnTo>
                  <a:lnTo>
                    <a:pt x="11301" y="6738"/>
                  </a:lnTo>
                  <a:lnTo>
                    <a:pt x="11327" y="6473"/>
                  </a:lnTo>
                  <a:lnTo>
                    <a:pt x="11354" y="6181"/>
                  </a:lnTo>
                  <a:lnTo>
                    <a:pt x="11327" y="5889"/>
                  </a:lnTo>
                  <a:lnTo>
                    <a:pt x="11301" y="5624"/>
                  </a:lnTo>
                  <a:lnTo>
                    <a:pt x="11221" y="5332"/>
                  </a:lnTo>
                  <a:lnTo>
                    <a:pt x="11142" y="5067"/>
                  </a:lnTo>
                  <a:lnTo>
                    <a:pt x="10929" y="4510"/>
                  </a:lnTo>
                  <a:lnTo>
                    <a:pt x="10691" y="3979"/>
                  </a:lnTo>
                  <a:lnTo>
                    <a:pt x="10611" y="3714"/>
                  </a:lnTo>
                  <a:lnTo>
                    <a:pt x="10532" y="3449"/>
                  </a:lnTo>
                  <a:lnTo>
                    <a:pt x="10399" y="2892"/>
                  </a:lnTo>
                  <a:lnTo>
                    <a:pt x="10319" y="2627"/>
                  </a:lnTo>
                  <a:lnTo>
                    <a:pt x="10240" y="2388"/>
                  </a:lnTo>
                  <a:lnTo>
                    <a:pt x="10107" y="2149"/>
                  </a:lnTo>
                  <a:lnTo>
                    <a:pt x="9921" y="1937"/>
                  </a:lnTo>
                  <a:lnTo>
                    <a:pt x="9709" y="1725"/>
                  </a:lnTo>
                  <a:lnTo>
                    <a:pt x="9470" y="1539"/>
                  </a:lnTo>
                  <a:lnTo>
                    <a:pt x="9179" y="1380"/>
                  </a:lnTo>
                  <a:lnTo>
                    <a:pt x="8913" y="1247"/>
                  </a:lnTo>
                  <a:lnTo>
                    <a:pt x="8330" y="982"/>
                  </a:lnTo>
                  <a:lnTo>
                    <a:pt x="7773" y="717"/>
                  </a:lnTo>
                  <a:lnTo>
                    <a:pt x="7269" y="478"/>
                  </a:lnTo>
                  <a:lnTo>
                    <a:pt x="6765" y="239"/>
                  </a:lnTo>
                  <a:lnTo>
                    <a:pt x="6499" y="133"/>
                  </a:lnTo>
                  <a:lnTo>
                    <a:pt x="6234" y="53"/>
                  </a:lnTo>
                  <a:lnTo>
                    <a:pt x="5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9"/>
            <p:cNvSpPr/>
            <p:nvPr/>
          </p:nvSpPr>
          <p:spPr>
            <a:xfrm>
              <a:off x="2562327" y="3947361"/>
              <a:ext cx="255402" cy="241364"/>
            </a:xfrm>
            <a:custGeom>
              <a:avLst/>
              <a:gdLst/>
              <a:ahLst/>
              <a:cxnLst/>
              <a:rect l="l" t="t" r="r" b="b"/>
              <a:pathLst>
                <a:path w="10134" h="9577" extrusionOk="0">
                  <a:moveTo>
                    <a:pt x="6924" y="0"/>
                  </a:moveTo>
                  <a:lnTo>
                    <a:pt x="7163" y="159"/>
                  </a:lnTo>
                  <a:lnTo>
                    <a:pt x="7349" y="345"/>
                  </a:lnTo>
                  <a:lnTo>
                    <a:pt x="7534" y="557"/>
                  </a:lnTo>
                  <a:lnTo>
                    <a:pt x="7667" y="796"/>
                  </a:lnTo>
                  <a:lnTo>
                    <a:pt x="7746" y="1061"/>
                  </a:lnTo>
                  <a:lnTo>
                    <a:pt x="7826" y="1327"/>
                  </a:lnTo>
                  <a:lnTo>
                    <a:pt x="7959" y="1857"/>
                  </a:lnTo>
                  <a:lnTo>
                    <a:pt x="8038" y="2122"/>
                  </a:lnTo>
                  <a:lnTo>
                    <a:pt x="8118" y="2388"/>
                  </a:lnTo>
                  <a:lnTo>
                    <a:pt x="8357" y="2945"/>
                  </a:lnTo>
                  <a:lnTo>
                    <a:pt x="8569" y="3475"/>
                  </a:lnTo>
                  <a:lnTo>
                    <a:pt x="8648" y="3767"/>
                  </a:lnTo>
                  <a:lnTo>
                    <a:pt x="8701" y="4032"/>
                  </a:lnTo>
                  <a:lnTo>
                    <a:pt x="8754" y="4324"/>
                  </a:lnTo>
                  <a:lnTo>
                    <a:pt x="8781" y="4616"/>
                  </a:lnTo>
                  <a:lnTo>
                    <a:pt x="8754" y="4881"/>
                  </a:lnTo>
                  <a:lnTo>
                    <a:pt x="8728" y="5147"/>
                  </a:lnTo>
                  <a:lnTo>
                    <a:pt x="8648" y="5385"/>
                  </a:lnTo>
                  <a:lnTo>
                    <a:pt x="8569" y="5651"/>
                  </a:lnTo>
                  <a:lnTo>
                    <a:pt x="8357" y="6102"/>
                  </a:lnTo>
                  <a:lnTo>
                    <a:pt x="8144" y="6526"/>
                  </a:lnTo>
                  <a:lnTo>
                    <a:pt x="7932" y="6977"/>
                  </a:lnTo>
                  <a:lnTo>
                    <a:pt x="7720" y="7375"/>
                  </a:lnTo>
                  <a:lnTo>
                    <a:pt x="7587" y="7561"/>
                  </a:lnTo>
                  <a:lnTo>
                    <a:pt x="7455" y="7746"/>
                  </a:lnTo>
                  <a:lnTo>
                    <a:pt x="7269" y="7905"/>
                  </a:lnTo>
                  <a:lnTo>
                    <a:pt x="7083" y="8065"/>
                  </a:lnTo>
                  <a:lnTo>
                    <a:pt x="6871" y="8171"/>
                  </a:lnTo>
                  <a:lnTo>
                    <a:pt x="6632" y="8250"/>
                  </a:lnTo>
                  <a:lnTo>
                    <a:pt x="6367" y="8303"/>
                  </a:lnTo>
                  <a:lnTo>
                    <a:pt x="6102" y="8330"/>
                  </a:lnTo>
                  <a:lnTo>
                    <a:pt x="5571" y="8383"/>
                  </a:lnTo>
                  <a:lnTo>
                    <a:pt x="5306" y="8409"/>
                  </a:lnTo>
                  <a:lnTo>
                    <a:pt x="5041" y="8462"/>
                  </a:lnTo>
                  <a:lnTo>
                    <a:pt x="4563" y="8569"/>
                  </a:lnTo>
                  <a:lnTo>
                    <a:pt x="4086" y="8728"/>
                  </a:lnTo>
                  <a:lnTo>
                    <a:pt x="3608" y="8834"/>
                  </a:lnTo>
                  <a:lnTo>
                    <a:pt x="3343" y="8860"/>
                  </a:lnTo>
                  <a:lnTo>
                    <a:pt x="3104" y="8887"/>
                  </a:lnTo>
                  <a:lnTo>
                    <a:pt x="2839" y="8860"/>
                  </a:lnTo>
                  <a:lnTo>
                    <a:pt x="2600" y="8834"/>
                  </a:lnTo>
                  <a:lnTo>
                    <a:pt x="2096" y="8728"/>
                  </a:lnTo>
                  <a:lnTo>
                    <a:pt x="1619" y="8569"/>
                  </a:lnTo>
                  <a:lnTo>
                    <a:pt x="1168" y="8462"/>
                  </a:lnTo>
                  <a:lnTo>
                    <a:pt x="876" y="8409"/>
                  </a:lnTo>
                  <a:lnTo>
                    <a:pt x="584" y="8383"/>
                  </a:lnTo>
                  <a:lnTo>
                    <a:pt x="1" y="8330"/>
                  </a:lnTo>
                  <a:lnTo>
                    <a:pt x="213" y="8542"/>
                  </a:lnTo>
                  <a:lnTo>
                    <a:pt x="478" y="8754"/>
                  </a:lnTo>
                  <a:lnTo>
                    <a:pt x="690" y="8860"/>
                  </a:lnTo>
                  <a:lnTo>
                    <a:pt x="929" y="8913"/>
                  </a:lnTo>
                  <a:lnTo>
                    <a:pt x="1168" y="8966"/>
                  </a:lnTo>
                  <a:lnTo>
                    <a:pt x="1433" y="9019"/>
                  </a:lnTo>
                  <a:lnTo>
                    <a:pt x="1990" y="9046"/>
                  </a:lnTo>
                  <a:lnTo>
                    <a:pt x="2255" y="9099"/>
                  </a:lnTo>
                  <a:lnTo>
                    <a:pt x="2521" y="9126"/>
                  </a:lnTo>
                  <a:lnTo>
                    <a:pt x="2972" y="9258"/>
                  </a:lnTo>
                  <a:lnTo>
                    <a:pt x="3449" y="9391"/>
                  </a:lnTo>
                  <a:lnTo>
                    <a:pt x="3953" y="9523"/>
                  </a:lnTo>
                  <a:lnTo>
                    <a:pt x="4192" y="9550"/>
                  </a:lnTo>
                  <a:lnTo>
                    <a:pt x="4457" y="9577"/>
                  </a:lnTo>
                  <a:lnTo>
                    <a:pt x="4696" y="9550"/>
                  </a:lnTo>
                  <a:lnTo>
                    <a:pt x="4961" y="9523"/>
                  </a:lnTo>
                  <a:lnTo>
                    <a:pt x="5439" y="9391"/>
                  </a:lnTo>
                  <a:lnTo>
                    <a:pt x="5916" y="9258"/>
                  </a:lnTo>
                  <a:lnTo>
                    <a:pt x="6394" y="9126"/>
                  </a:lnTo>
                  <a:lnTo>
                    <a:pt x="6659" y="9099"/>
                  </a:lnTo>
                  <a:lnTo>
                    <a:pt x="6924" y="9046"/>
                  </a:lnTo>
                  <a:lnTo>
                    <a:pt x="7455" y="9019"/>
                  </a:lnTo>
                  <a:lnTo>
                    <a:pt x="7720" y="8966"/>
                  </a:lnTo>
                  <a:lnTo>
                    <a:pt x="7985" y="8913"/>
                  </a:lnTo>
                  <a:lnTo>
                    <a:pt x="8224" y="8860"/>
                  </a:lnTo>
                  <a:lnTo>
                    <a:pt x="8436" y="8754"/>
                  </a:lnTo>
                  <a:lnTo>
                    <a:pt x="8622" y="8595"/>
                  </a:lnTo>
                  <a:lnTo>
                    <a:pt x="8808" y="8436"/>
                  </a:lnTo>
                  <a:lnTo>
                    <a:pt x="8940" y="8250"/>
                  </a:lnTo>
                  <a:lnTo>
                    <a:pt x="9073" y="8065"/>
                  </a:lnTo>
                  <a:lnTo>
                    <a:pt x="9285" y="7640"/>
                  </a:lnTo>
                  <a:lnTo>
                    <a:pt x="9497" y="7189"/>
                  </a:lnTo>
                  <a:lnTo>
                    <a:pt x="9709" y="6765"/>
                  </a:lnTo>
                  <a:lnTo>
                    <a:pt x="9922" y="6314"/>
                  </a:lnTo>
                  <a:lnTo>
                    <a:pt x="10001" y="6075"/>
                  </a:lnTo>
                  <a:lnTo>
                    <a:pt x="10081" y="5836"/>
                  </a:lnTo>
                  <a:lnTo>
                    <a:pt x="10107" y="5571"/>
                  </a:lnTo>
                  <a:lnTo>
                    <a:pt x="10134" y="5279"/>
                  </a:lnTo>
                  <a:lnTo>
                    <a:pt x="10107" y="4987"/>
                  </a:lnTo>
                  <a:lnTo>
                    <a:pt x="10081" y="4722"/>
                  </a:lnTo>
                  <a:lnTo>
                    <a:pt x="10001" y="4430"/>
                  </a:lnTo>
                  <a:lnTo>
                    <a:pt x="9922" y="4165"/>
                  </a:lnTo>
                  <a:lnTo>
                    <a:pt x="9709" y="3608"/>
                  </a:lnTo>
                  <a:lnTo>
                    <a:pt x="9471" y="3077"/>
                  </a:lnTo>
                  <a:lnTo>
                    <a:pt x="9391" y="2812"/>
                  </a:lnTo>
                  <a:lnTo>
                    <a:pt x="9312" y="2547"/>
                  </a:lnTo>
                  <a:lnTo>
                    <a:pt x="9179" y="1990"/>
                  </a:lnTo>
                  <a:lnTo>
                    <a:pt x="9099" y="1725"/>
                  </a:lnTo>
                  <a:lnTo>
                    <a:pt x="9020" y="1486"/>
                  </a:lnTo>
                  <a:lnTo>
                    <a:pt x="8887" y="1247"/>
                  </a:lnTo>
                  <a:lnTo>
                    <a:pt x="8701" y="1035"/>
                  </a:lnTo>
                  <a:lnTo>
                    <a:pt x="8516" y="849"/>
                  </a:lnTo>
                  <a:lnTo>
                    <a:pt x="8330" y="690"/>
                  </a:lnTo>
                  <a:lnTo>
                    <a:pt x="8118" y="557"/>
                  </a:lnTo>
                  <a:lnTo>
                    <a:pt x="7879" y="425"/>
                  </a:lnTo>
                  <a:lnTo>
                    <a:pt x="7402" y="213"/>
                  </a:lnTo>
                  <a:lnTo>
                    <a:pt x="6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9"/>
            <p:cNvSpPr/>
            <p:nvPr/>
          </p:nvSpPr>
          <p:spPr>
            <a:xfrm>
              <a:off x="2675991" y="4005528"/>
              <a:ext cx="72886" cy="18725"/>
            </a:xfrm>
            <a:custGeom>
              <a:avLst/>
              <a:gdLst/>
              <a:ahLst/>
              <a:cxnLst/>
              <a:rect l="l" t="t" r="r" b="b"/>
              <a:pathLst>
                <a:path w="2892" h="743" extrusionOk="0">
                  <a:moveTo>
                    <a:pt x="265" y="0"/>
                  </a:moveTo>
                  <a:lnTo>
                    <a:pt x="159" y="27"/>
                  </a:lnTo>
                  <a:lnTo>
                    <a:pt x="80" y="53"/>
                  </a:lnTo>
                  <a:lnTo>
                    <a:pt x="27" y="133"/>
                  </a:lnTo>
                  <a:lnTo>
                    <a:pt x="0" y="239"/>
                  </a:lnTo>
                  <a:lnTo>
                    <a:pt x="0" y="345"/>
                  </a:lnTo>
                  <a:lnTo>
                    <a:pt x="53" y="425"/>
                  </a:lnTo>
                  <a:lnTo>
                    <a:pt x="133" y="478"/>
                  </a:lnTo>
                  <a:lnTo>
                    <a:pt x="557" y="690"/>
                  </a:lnTo>
                  <a:lnTo>
                    <a:pt x="690" y="743"/>
                  </a:lnTo>
                  <a:lnTo>
                    <a:pt x="1008" y="743"/>
                  </a:lnTo>
                  <a:lnTo>
                    <a:pt x="1141" y="690"/>
                  </a:lnTo>
                  <a:lnTo>
                    <a:pt x="1380" y="584"/>
                  </a:lnTo>
                  <a:lnTo>
                    <a:pt x="1459" y="557"/>
                  </a:lnTo>
                  <a:lnTo>
                    <a:pt x="1539" y="584"/>
                  </a:lnTo>
                  <a:lnTo>
                    <a:pt x="1751" y="690"/>
                  </a:lnTo>
                  <a:lnTo>
                    <a:pt x="1884" y="743"/>
                  </a:lnTo>
                  <a:lnTo>
                    <a:pt x="2202" y="743"/>
                  </a:lnTo>
                  <a:lnTo>
                    <a:pt x="2335" y="690"/>
                  </a:lnTo>
                  <a:lnTo>
                    <a:pt x="2759" y="478"/>
                  </a:lnTo>
                  <a:lnTo>
                    <a:pt x="2839" y="425"/>
                  </a:lnTo>
                  <a:lnTo>
                    <a:pt x="2892" y="345"/>
                  </a:lnTo>
                  <a:lnTo>
                    <a:pt x="2892" y="239"/>
                  </a:lnTo>
                  <a:lnTo>
                    <a:pt x="2865" y="133"/>
                  </a:lnTo>
                  <a:lnTo>
                    <a:pt x="2812" y="53"/>
                  </a:lnTo>
                  <a:lnTo>
                    <a:pt x="2732" y="27"/>
                  </a:lnTo>
                  <a:lnTo>
                    <a:pt x="2626" y="0"/>
                  </a:lnTo>
                  <a:lnTo>
                    <a:pt x="2547" y="27"/>
                  </a:lnTo>
                  <a:lnTo>
                    <a:pt x="2122" y="212"/>
                  </a:lnTo>
                  <a:lnTo>
                    <a:pt x="2043" y="239"/>
                  </a:lnTo>
                  <a:lnTo>
                    <a:pt x="1963" y="212"/>
                  </a:lnTo>
                  <a:lnTo>
                    <a:pt x="1751" y="106"/>
                  </a:lnTo>
                  <a:lnTo>
                    <a:pt x="1592" y="53"/>
                  </a:lnTo>
                  <a:lnTo>
                    <a:pt x="1300" y="53"/>
                  </a:lnTo>
                  <a:lnTo>
                    <a:pt x="1141" y="106"/>
                  </a:lnTo>
                  <a:lnTo>
                    <a:pt x="929" y="212"/>
                  </a:lnTo>
                  <a:lnTo>
                    <a:pt x="849" y="239"/>
                  </a:lnTo>
                  <a:lnTo>
                    <a:pt x="769" y="212"/>
                  </a:lnTo>
                  <a:lnTo>
                    <a:pt x="372" y="27"/>
                  </a:lnTo>
                  <a:lnTo>
                    <a:pt x="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9"/>
            <p:cNvSpPr/>
            <p:nvPr/>
          </p:nvSpPr>
          <p:spPr>
            <a:xfrm>
              <a:off x="2573013" y="4049632"/>
              <a:ext cx="84932" cy="20086"/>
            </a:xfrm>
            <a:custGeom>
              <a:avLst/>
              <a:gdLst/>
              <a:ahLst/>
              <a:cxnLst/>
              <a:rect l="l" t="t" r="r" b="b"/>
              <a:pathLst>
                <a:path w="3370" h="797" extrusionOk="0">
                  <a:moveTo>
                    <a:pt x="160" y="1"/>
                  </a:moveTo>
                  <a:lnTo>
                    <a:pt x="81" y="54"/>
                  </a:lnTo>
                  <a:lnTo>
                    <a:pt x="27" y="134"/>
                  </a:lnTo>
                  <a:lnTo>
                    <a:pt x="1" y="240"/>
                  </a:lnTo>
                  <a:lnTo>
                    <a:pt x="1" y="346"/>
                  </a:lnTo>
                  <a:lnTo>
                    <a:pt x="54" y="425"/>
                  </a:lnTo>
                  <a:lnTo>
                    <a:pt x="134" y="478"/>
                  </a:lnTo>
                  <a:lnTo>
                    <a:pt x="638" y="717"/>
                  </a:lnTo>
                  <a:lnTo>
                    <a:pt x="797" y="770"/>
                  </a:lnTo>
                  <a:lnTo>
                    <a:pt x="956" y="797"/>
                  </a:lnTo>
                  <a:lnTo>
                    <a:pt x="1142" y="770"/>
                  </a:lnTo>
                  <a:lnTo>
                    <a:pt x="1301" y="717"/>
                  </a:lnTo>
                  <a:lnTo>
                    <a:pt x="1566" y="585"/>
                  </a:lnTo>
                  <a:lnTo>
                    <a:pt x="1672" y="558"/>
                  </a:lnTo>
                  <a:lnTo>
                    <a:pt x="1805" y="585"/>
                  </a:lnTo>
                  <a:lnTo>
                    <a:pt x="2070" y="717"/>
                  </a:lnTo>
                  <a:lnTo>
                    <a:pt x="2229" y="770"/>
                  </a:lnTo>
                  <a:lnTo>
                    <a:pt x="2415" y="797"/>
                  </a:lnTo>
                  <a:lnTo>
                    <a:pt x="2574" y="770"/>
                  </a:lnTo>
                  <a:lnTo>
                    <a:pt x="2733" y="717"/>
                  </a:lnTo>
                  <a:lnTo>
                    <a:pt x="3237" y="478"/>
                  </a:lnTo>
                  <a:lnTo>
                    <a:pt x="3317" y="425"/>
                  </a:lnTo>
                  <a:lnTo>
                    <a:pt x="3370" y="346"/>
                  </a:lnTo>
                  <a:lnTo>
                    <a:pt x="3370" y="240"/>
                  </a:lnTo>
                  <a:lnTo>
                    <a:pt x="3343" y="134"/>
                  </a:lnTo>
                  <a:lnTo>
                    <a:pt x="3290" y="54"/>
                  </a:lnTo>
                  <a:lnTo>
                    <a:pt x="3211" y="1"/>
                  </a:lnTo>
                  <a:lnTo>
                    <a:pt x="3105" y="1"/>
                  </a:lnTo>
                  <a:lnTo>
                    <a:pt x="2999" y="27"/>
                  </a:lnTo>
                  <a:lnTo>
                    <a:pt x="2521" y="266"/>
                  </a:lnTo>
                  <a:lnTo>
                    <a:pt x="2415" y="293"/>
                  </a:lnTo>
                  <a:lnTo>
                    <a:pt x="2282" y="266"/>
                  </a:lnTo>
                  <a:lnTo>
                    <a:pt x="2017" y="134"/>
                  </a:lnTo>
                  <a:lnTo>
                    <a:pt x="1858" y="81"/>
                  </a:lnTo>
                  <a:lnTo>
                    <a:pt x="1672" y="54"/>
                  </a:lnTo>
                  <a:lnTo>
                    <a:pt x="1513" y="81"/>
                  </a:lnTo>
                  <a:lnTo>
                    <a:pt x="1354" y="134"/>
                  </a:lnTo>
                  <a:lnTo>
                    <a:pt x="1089" y="266"/>
                  </a:lnTo>
                  <a:lnTo>
                    <a:pt x="956" y="293"/>
                  </a:lnTo>
                  <a:lnTo>
                    <a:pt x="850" y="266"/>
                  </a:lnTo>
                  <a:lnTo>
                    <a:pt x="372"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9"/>
            <p:cNvSpPr/>
            <p:nvPr/>
          </p:nvSpPr>
          <p:spPr>
            <a:xfrm>
              <a:off x="2680653" y="4079724"/>
              <a:ext cx="96299" cy="20742"/>
            </a:xfrm>
            <a:custGeom>
              <a:avLst/>
              <a:gdLst/>
              <a:ahLst/>
              <a:cxnLst/>
              <a:rect l="l" t="t" r="r" b="b"/>
              <a:pathLst>
                <a:path w="3821" h="823" extrusionOk="0">
                  <a:moveTo>
                    <a:pt x="160" y="1"/>
                  </a:moveTo>
                  <a:lnTo>
                    <a:pt x="80" y="54"/>
                  </a:lnTo>
                  <a:lnTo>
                    <a:pt x="27" y="133"/>
                  </a:lnTo>
                  <a:lnTo>
                    <a:pt x="1" y="239"/>
                  </a:lnTo>
                  <a:lnTo>
                    <a:pt x="1" y="319"/>
                  </a:lnTo>
                  <a:lnTo>
                    <a:pt x="54" y="425"/>
                  </a:lnTo>
                  <a:lnTo>
                    <a:pt x="133" y="478"/>
                  </a:lnTo>
                  <a:lnTo>
                    <a:pt x="691" y="743"/>
                  </a:lnTo>
                  <a:lnTo>
                    <a:pt x="876" y="823"/>
                  </a:lnTo>
                  <a:lnTo>
                    <a:pt x="1274" y="823"/>
                  </a:lnTo>
                  <a:lnTo>
                    <a:pt x="1460" y="743"/>
                  </a:lnTo>
                  <a:lnTo>
                    <a:pt x="1752" y="611"/>
                  </a:lnTo>
                  <a:lnTo>
                    <a:pt x="1831" y="584"/>
                  </a:lnTo>
                  <a:lnTo>
                    <a:pt x="1911" y="558"/>
                  </a:lnTo>
                  <a:lnTo>
                    <a:pt x="1990" y="584"/>
                  </a:lnTo>
                  <a:lnTo>
                    <a:pt x="2070" y="611"/>
                  </a:lnTo>
                  <a:lnTo>
                    <a:pt x="2362" y="743"/>
                  </a:lnTo>
                  <a:lnTo>
                    <a:pt x="2547" y="823"/>
                  </a:lnTo>
                  <a:lnTo>
                    <a:pt x="2945" y="823"/>
                  </a:lnTo>
                  <a:lnTo>
                    <a:pt x="3104" y="743"/>
                  </a:lnTo>
                  <a:lnTo>
                    <a:pt x="3688" y="478"/>
                  </a:lnTo>
                  <a:lnTo>
                    <a:pt x="3768" y="425"/>
                  </a:lnTo>
                  <a:lnTo>
                    <a:pt x="3821" y="319"/>
                  </a:lnTo>
                  <a:lnTo>
                    <a:pt x="3821" y="239"/>
                  </a:lnTo>
                  <a:lnTo>
                    <a:pt x="3794" y="133"/>
                  </a:lnTo>
                  <a:lnTo>
                    <a:pt x="3741" y="54"/>
                  </a:lnTo>
                  <a:lnTo>
                    <a:pt x="3662" y="1"/>
                  </a:lnTo>
                  <a:lnTo>
                    <a:pt x="3555" y="1"/>
                  </a:lnTo>
                  <a:lnTo>
                    <a:pt x="3476" y="27"/>
                  </a:lnTo>
                  <a:lnTo>
                    <a:pt x="2892" y="292"/>
                  </a:lnTo>
                  <a:lnTo>
                    <a:pt x="2813" y="319"/>
                  </a:lnTo>
                  <a:lnTo>
                    <a:pt x="2654" y="319"/>
                  </a:lnTo>
                  <a:lnTo>
                    <a:pt x="2600" y="292"/>
                  </a:lnTo>
                  <a:lnTo>
                    <a:pt x="2282" y="133"/>
                  </a:lnTo>
                  <a:lnTo>
                    <a:pt x="2096" y="80"/>
                  </a:lnTo>
                  <a:lnTo>
                    <a:pt x="1911" y="54"/>
                  </a:lnTo>
                  <a:lnTo>
                    <a:pt x="1725" y="80"/>
                  </a:lnTo>
                  <a:lnTo>
                    <a:pt x="1539" y="133"/>
                  </a:lnTo>
                  <a:lnTo>
                    <a:pt x="1221" y="292"/>
                  </a:lnTo>
                  <a:lnTo>
                    <a:pt x="1168" y="319"/>
                  </a:lnTo>
                  <a:lnTo>
                    <a:pt x="1009" y="319"/>
                  </a:lnTo>
                  <a:lnTo>
                    <a:pt x="929" y="292"/>
                  </a:lnTo>
                  <a:lnTo>
                    <a:pt x="346"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9"/>
            <p:cNvSpPr/>
            <p:nvPr/>
          </p:nvSpPr>
          <p:spPr>
            <a:xfrm>
              <a:off x="2575710" y="4121838"/>
              <a:ext cx="100961" cy="21422"/>
            </a:xfrm>
            <a:custGeom>
              <a:avLst/>
              <a:gdLst/>
              <a:ahLst/>
              <a:cxnLst/>
              <a:rect l="l" t="t" r="r" b="b"/>
              <a:pathLst>
                <a:path w="4006" h="850" extrusionOk="0">
                  <a:moveTo>
                    <a:pt x="159" y="1"/>
                  </a:moveTo>
                  <a:lnTo>
                    <a:pt x="80" y="54"/>
                  </a:lnTo>
                  <a:lnTo>
                    <a:pt x="27" y="133"/>
                  </a:lnTo>
                  <a:lnTo>
                    <a:pt x="0" y="240"/>
                  </a:lnTo>
                  <a:lnTo>
                    <a:pt x="0" y="319"/>
                  </a:lnTo>
                  <a:lnTo>
                    <a:pt x="53" y="425"/>
                  </a:lnTo>
                  <a:lnTo>
                    <a:pt x="133" y="478"/>
                  </a:lnTo>
                  <a:lnTo>
                    <a:pt x="743" y="770"/>
                  </a:lnTo>
                  <a:lnTo>
                    <a:pt x="929" y="823"/>
                  </a:lnTo>
                  <a:lnTo>
                    <a:pt x="1114" y="850"/>
                  </a:lnTo>
                  <a:lnTo>
                    <a:pt x="1326" y="823"/>
                  </a:lnTo>
                  <a:lnTo>
                    <a:pt x="1512" y="770"/>
                  </a:lnTo>
                  <a:lnTo>
                    <a:pt x="1830" y="611"/>
                  </a:lnTo>
                  <a:lnTo>
                    <a:pt x="1910" y="584"/>
                  </a:lnTo>
                  <a:lnTo>
                    <a:pt x="2016" y="558"/>
                  </a:lnTo>
                  <a:lnTo>
                    <a:pt x="2096" y="584"/>
                  </a:lnTo>
                  <a:lnTo>
                    <a:pt x="2175" y="611"/>
                  </a:lnTo>
                  <a:lnTo>
                    <a:pt x="2494" y="770"/>
                  </a:lnTo>
                  <a:lnTo>
                    <a:pt x="2679" y="823"/>
                  </a:lnTo>
                  <a:lnTo>
                    <a:pt x="2892" y="850"/>
                  </a:lnTo>
                  <a:lnTo>
                    <a:pt x="3077" y="823"/>
                  </a:lnTo>
                  <a:lnTo>
                    <a:pt x="3263" y="770"/>
                  </a:lnTo>
                  <a:lnTo>
                    <a:pt x="3873" y="478"/>
                  </a:lnTo>
                  <a:lnTo>
                    <a:pt x="3953" y="425"/>
                  </a:lnTo>
                  <a:lnTo>
                    <a:pt x="4006" y="319"/>
                  </a:lnTo>
                  <a:lnTo>
                    <a:pt x="4006" y="240"/>
                  </a:lnTo>
                  <a:lnTo>
                    <a:pt x="3979" y="133"/>
                  </a:lnTo>
                  <a:lnTo>
                    <a:pt x="3926" y="54"/>
                  </a:lnTo>
                  <a:lnTo>
                    <a:pt x="3846" y="1"/>
                  </a:lnTo>
                  <a:lnTo>
                    <a:pt x="3740" y="1"/>
                  </a:lnTo>
                  <a:lnTo>
                    <a:pt x="3661" y="27"/>
                  </a:lnTo>
                  <a:lnTo>
                    <a:pt x="3051" y="293"/>
                  </a:lnTo>
                  <a:lnTo>
                    <a:pt x="2971" y="346"/>
                  </a:lnTo>
                  <a:lnTo>
                    <a:pt x="2785" y="346"/>
                  </a:lnTo>
                  <a:lnTo>
                    <a:pt x="2706" y="293"/>
                  </a:lnTo>
                  <a:lnTo>
                    <a:pt x="2388" y="160"/>
                  </a:lnTo>
                  <a:lnTo>
                    <a:pt x="2202" y="80"/>
                  </a:lnTo>
                  <a:lnTo>
                    <a:pt x="2016" y="54"/>
                  </a:lnTo>
                  <a:lnTo>
                    <a:pt x="1804" y="80"/>
                  </a:lnTo>
                  <a:lnTo>
                    <a:pt x="1618" y="160"/>
                  </a:lnTo>
                  <a:lnTo>
                    <a:pt x="1300" y="293"/>
                  </a:lnTo>
                  <a:lnTo>
                    <a:pt x="1220" y="346"/>
                  </a:lnTo>
                  <a:lnTo>
                    <a:pt x="1035" y="346"/>
                  </a:lnTo>
                  <a:lnTo>
                    <a:pt x="955" y="293"/>
                  </a:lnTo>
                  <a:lnTo>
                    <a:pt x="371" y="27"/>
                  </a:lnTo>
                  <a:lnTo>
                    <a:pt x="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39"/>
          <p:cNvGrpSpPr/>
          <p:nvPr/>
        </p:nvGrpSpPr>
        <p:grpSpPr>
          <a:xfrm>
            <a:off x="4920922" y="3705496"/>
            <a:ext cx="105950" cy="360007"/>
            <a:chOff x="3368606" y="3924628"/>
            <a:chExt cx="125030" cy="424536"/>
          </a:xfrm>
        </p:grpSpPr>
        <p:sp>
          <p:nvSpPr>
            <p:cNvPr id="2550" name="Google Shape;2550;p39"/>
            <p:cNvSpPr/>
            <p:nvPr/>
          </p:nvSpPr>
          <p:spPr>
            <a:xfrm>
              <a:off x="3381308" y="4202082"/>
              <a:ext cx="100306" cy="147082"/>
            </a:xfrm>
            <a:custGeom>
              <a:avLst/>
              <a:gdLst/>
              <a:ahLst/>
              <a:cxnLst/>
              <a:rect l="l" t="t" r="r" b="b"/>
              <a:pathLst>
                <a:path w="3980" h="5836" extrusionOk="0">
                  <a:moveTo>
                    <a:pt x="1539" y="0"/>
                  </a:moveTo>
                  <a:lnTo>
                    <a:pt x="1459" y="2653"/>
                  </a:lnTo>
                  <a:lnTo>
                    <a:pt x="1406" y="3077"/>
                  </a:lnTo>
                  <a:lnTo>
                    <a:pt x="1353" y="3475"/>
                  </a:lnTo>
                  <a:lnTo>
                    <a:pt x="1247" y="3873"/>
                  </a:lnTo>
                  <a:lnTo>
                    <a:pt x="1088" y="4271"/>
                  </a:lnTo>
                  <a:lnTo>
                    <a:pt x="902" y="4616"/>
                  </a:lnTo>
                  <a:lnTo>
                    <a:pt x="690" y="4987"/>
                  </a:lnTo>
                  <a:lnTo>
                    <a:pt x="451" y="5305"/>
                  </a:lnTo>
                  <a:lnTo>
                    <a:pt x="159" y="5624"/>
                  </a:lnTo>
                  <a:lnTo>
                    <a:pt x="0" y="5783"/>
                  </a:lnTo>
                  <a:lnTo>
                    <a:pt x="0" y="5836"/>
                  </a:lnTo>
                  <a:lnTo>
                    <a:pt x="3979" y="5836"/>
                  </a:lnTo>
                  <a:lnTo>
                    <a:pt x="3953" y="5783"/>
                  </a:lnTo>
                  <a:lnTo>
                    <a:pt x="3794" y="5624"/>
                  </a:lnTo>
                  <a:lnTo>
                    <a:pt x="3502" y="5305"/>
                  </a:lnTo>
                  <a:lnTo>
                    <a:pt x="3263" y="4987"/>
                  </a:lnTo>
                  <a:lnTo>
                    <a:pt x="3051" y="4616"/>
                  </a:lnTo>
                  <a:lnTo>
                    <a:pt x="2865" y="4271"/>
                  </a:lnTo>
                  <a:lnTo>
                    <a:pt x="2733" y="3873"/>
                  </a:lnTo>
                  <a:lnTo>
                    <a:pt x="2600" y="3475"/>
                  </a:lnTo>
                  <a:lnTo>
                    <a:pt x="2547" y="3077"/>
                  </a:lnTo>
                  <a:lnTo>
                    <a:pt x="2520" y="2653"/>
                  </a:lnTo>
                  <a:lnTo>
                    <a:pt x="2414" y="0"/>
                  </a:lnTo>
                  <a:lnTo>
                    <a:pt x="2202" y="27"/>
                  </a:lnTo>
                  <a:lnTo>
                    <a:pt x="1990" y="53"/>
                  </a:lnTo>
                  <a:lnTo>
                    <a:pt x="1751" y="27"/>
                  </a:lnTo>
                  <a:lnTo>
                    <a:pt x="15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9"/>
            <p:cNvSpPr/>
            <p:nvPr/>
          </p:nvSpPr>
          <p:spPr>
            <a:xfrm>
              <a:off x="3381308" y="4196714"/>
              <a:ext cx="100306" cy="152450"/>
            </a:xfrm>
            <a:custGeom>
              <a:avLst/>
              <a:gdLst/>
              <a:ahLst/>
              <a:cxnLst/>
              <a:rect l="l" t="t" r="r" b="b"/>
              <a:pathLst>
                <a:path w="3980" h="6049" extrusionOk="0">
                  <a:moveTo>
                    <a:pt x="2043" y="1"/>
                  </a:moveTo>
                  <a:lnTo>
                    <a:pt x="1937" y="27"/>
                  </a:lnTo>
                  <a:lnTo>
                    <a:pt x="1831" y="54"/>
                  </a:lnTo>
                  <a:lnTo>
                    <a:pt x="1539" y="213"/>
                  </a:lnTo>
                  <a:lnTo>
                    <a:pt x="1486" y="1911"/>
                  </a:lnTo>
                  <a:lnTo>
                    <a:pt x="1486" y="2362"/>
                  </a:lnTo>
                  <a:lnTo>
                    <a:pt x="1512" y="2786"/>
                  </a:lnTo>
                  <a:lnTo>
                    <a:pt x="1592" y="3184"/>
                  </a:lnTo>
                  <a:lnTo>
                    <a:pt x="1698" y="3582"/>
                  </a:lnTo>
                  <a:lnTo>
                    <a:pt x="1857" y="3953"/>
                  </a:lnTo>
                  <a:lnTo>
                    <a:pt x="2016" y="4325"/>
                  </a:lnTo>
                  <a:lnTo>
                    <a:pt x="2229" y="4670"/>
                  </a:lnTo>
                  <a:lnTo>
                    <a:pt x="2494" y="5014"/>
                  </a:lnTo>
                  <a:lnTo>
                    <a:pt x="2759" y="5306"/>
                  </a:lnTo>
                  <a:lnTo>
                    <a:pt x="2812" y="5386"/>
                  </a:lnTo>
                  <a:lnTo>
                    <a:pt x="2786" y="5465"/>
                  </a:lnTo>
                  <a:lnTo>
                    <a:pt x="2759" y="5518"/>
                  </a:lnTo>
                  <a:lnTo>
                    <a:pt x="2679" y="5545"/>
                  </a:lnTo>
                  <a:lnTo>
                    <a:pt x="425" y="5545"/>
                  </a:lnTo>
                  <a:lnTo>
                    <a:pt x="159" y="5837"/>
                  </a:lnTo>
                  <a:lnTo>
                    <a:pt x="0" y="5996"/>
                  </a:lnTo>
                  <a:lnTo>
                    <a:pt x="0" y="6049"/>
                  </a:lnTo>
                  <a:lnTo>
                    <a:pt x="3979" y="6049"/>
                  </a:lnTo>
                  <a:lnTo>
                    <a:pt x="3953" y="5996"/>
                  </a:lnTo>
                  <a:lnTo>
                    <a:pt x="3794" y="5837"/>
                  </a:lnTo>
                  <a:lnTo>
                    <a:pt x="3502" y="5518"/>
                  </a:lnTo>
                  <a:lnTo>
                    <a:pt x="3263" y="5200"/>
                  </a:lnTo>
                  <a:lnTo>
                    <a:pt x="3051" y="4829"/>
                  </a:lnTo>
                  <a:lnTo>
                    <a:pt x="2865" y="4484"/>
                  </a:lnTo>
                  <a:lnTo>
                    <a:pt x="2733" y="4086"/>
                  </a:lnTo>
                  <a:lnTo>
                    <a:pt x="2600" y="3688"/>
                  </a:lnTo>
                  <a:lnTo>
                    <a:pt x="2547" y="3290"/>
                  </a:lnTo>
                  <a:lnTo>
                    <a:pt x="2520" y="2866"/>
                  </a:lnTo>
                  <a:lnTo>
                    <a:pt x="2414" y="213"/>
                  </a:lnTo>
                  <a:lnTo>
                    <a:pt x="2335" y="107"/>
                  </a:lnTo>
                  <a:lnTo>
                    <a:pt x="2229" y="54"/>
                  </a:lnTo>
                  <a:lnTo>
                    <a:pt x="2149" y="27"/>
                  </a:lnTo>
                  <a:lnTo>
                    <a:pt x="2043"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9"/>
            <p:cNvSpPr/>
            <p:nvPr/>
          </p:nvSpPr>
          <p:spPr>
            <a:xfrm>
              <a:off x="3368606" y="4165312"/>
              <a:ext cx="125030" cy="38131"/>
            </a:xfrm>
            <a:custGeom>
              <a:avLst/>
              <a:gdLst/>
              <a:ahLst/>
              <a:cxnLst/>
              <a:rect l="l" t="t" r="r" b="b"/>
              <a:pathLst>
                <a:path w="4961" h="1513" extrusionOk="0">
                  <a:moveTo>
                    <a:pt x="1167" y="0"/>
                  </a:moveTo>
                  <a:lnTo>
                    <a:pt x="27" y="531"/>
                  </a:lnTo>
                  <a:lnTo>
                    <a:pt x="0" y="557"/>
                  </a:lnTo>
                  <a:lnTo>
                    <a:pt x="27" y="584"/>
                  </a:lnTo>
                  <a:lnTo>
                    <a:pt x="1565" y="1300"/>
                  </a:lnTo>
                  <a:lnTo>
                    <a:pt x="1804" y="1406"/>
                  </a:lnTo>
                  <a:lnTo>
                    <a:pt x="2016" y="1459"/>
                  </a:lnTo>
                  <a:lnTo>
                    <a:pt x="2255" y="1486"/>
                  </a:lnTo>
                  <a:lnTo>
                    <a:pt x="2494" y="1512"/>
                  </a:lnTo>
                  <a:lnTo>
                    <a:pt x="2706" y="1486"/>
                  </a:lnTo>
                  <a:lnTo>
                    <a:pt x="2945" y="1459"/>
                  </a:lnTo>
                  <a:lnTo>
                    <a:pt x="3157" y="1406"/>
                  </a:lnTo>
                  <a:lnTo>
                    <a:pt x="3396" y="1300"/>
                  </a:lnTo>
                  <a:lnTo>
                    <a:pt x="4934" y="584"/>
                  </a:lnTo>
                  <a:lnTo>
                    <a:pt x="4961" y="557"/>
                  </a:lnTo>
                  <a:lnTo>
                    <a:pt x="4934" y="531"/>
                  </a:lnTo>
                  <a:lnTo>
                    <a:pt x="37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9"/>
            <p:cNvSpPr/>
            <p:nvPr/>
          </p:nvSpPr>
          <p:spPr>
            <a:xfrm>
              <a:off x="3368606" y="3924628"/>
              <a:ext cx="125030" cy="250714"/>
            </a:xfrm>
            <a:custGeom>
              <a:avLst/>
              <a:gdLst/>
              <a:ahLst/>
              <a:cxnLst/>
              <a:rect l="l" t="t" r="r" b="b"/>
              <a:pathLst>
                <a:path w="4961" h="9948" extrusionOk="0">
                  <a:moveTo>
                    <a:pt x="2414" y="0"/>
                  </a:moveTo>
                  <a:lnTo>
                    <a:pt x="2335" y="27"/>
                  </a:lnTo>
                  <a:lnTo>
                    <a:pt x="2282" y="80"/>
                  </a:lnTo>
                  <a:lnTo>
                    <a:pt x="2228" y="133"/>
                  </a:lnTo>
                  <a:lnTo>
                    <a:pt x="1990" y="478"/>
                  </a:lnTo>
                  <a:lnTo>
                    <a:pt x="1831" y="717"/>
                  </a:lnTo>
                  <a:lnTo>
                    <a:pt x="1645" y="902"/>
                  </a:lnTo>
                  <a:lnTo>
                    <a:pt x="1459" y="1115"/>
                  </a:lnTo>
                  <a:lnTo>
                    <a:pt x="1247" y="1274"/>
                  </a:lnTo>
                  <a:lnTo>
                    <a:pt x="1061" y="1459"/>
                  </a:lnTo>
                  <a:lnTo>
                    <a:pt x="823" y="1619"/>
                  </a:lnTo>
                  <a:lnTo>
                    <a:pt x="610" y="1751"/>
                  </a:lnTo>
                  <a:lnTo>
                    <a:pt x="372" y="1884"/>
                  </a:lnTo>
                  <a:lnTo>
                    <a:pt x="27" y="2043"/>
                  </a:lnTo>
                  <a:lnTo>
                    <a:pt x="0" y="2070"/>
                  </a:lnTo>
                  <a:lnTo>
                    <a:pt x="27" y="2096"/>
                  </a:lnTo>
                  <a:lnTo>
                    <a:pt x="1141" y="2627"/>
                  </a:lnTo>
                  <a:lnTo>
                    <a:pt x="1167" y="2653"/>
                  </a:lnTo>
                  <a:lnTo>
                    <a:pt x="1141" y="2680"/>
                  </a:lnTo>
                  <a:lnTo>
                    <a:pt x="27" y="3184"/>
                  </a:lnTo>
                  <a:lnTo>
                    <a:pt x="0" y="3237"/>
                  </a:lnTo>
                  <a:lnTo>
                    <a:pt x="27" y="3263"/>
                  </a:lnTo>
                  <a:lnTo>
                    <a:pt x="1141" y="3767"/>
                  </a:lnTo>
                  <a:lnTo>
                    <a:pt x="1167" y="3794"/>
                  </a:lnTo>
                  <a:lnTo>
                    <a:pt x="1141" y="3820"/>
                  </a:lnTo>
                  <a:lnTo>
                    <a:pt x="27" y="4351"/>
                  </a:lnTo>
                  <a:lnTo>
                    <a:pt x="0" y="4377"/>
                  </a:lnTo>
                  <a:lnTo>
                    <a:pt x="27" y="4404"/>
                  </a:lnTo>
                  <a:lnTo>
                    <a:pt x="1141" y="4934"/>
                  </a:lnTo>
                  <a:lnTo>
                    <a:pt x="1167" y="4961"/>
                  </a:lnTo>
                  <a:lnTo>
                    <a:pt x="1141" y="4987"/>
                  </a:lnTo>
                  <a:lnTo>
                    <a:pt x="27" y="5491"/>
                  </a:lnTo>
                  <a:lnTo>
                    <a:pt x="0" y="5518"/>
                  </a:lnTo>
                  <a:lnTo>
                    <a:pt x="27" y="5571"/>
                  </a:lnTo>
                  <a:lnTo>
                    <a:pt x="1141" y="6075"/>
                  </a:lnTo>
                  <a:lnTo>
                    <a:pt x="1167" y="6102"/>
                  </a:lnTo>
                  <a:lnTo>
                    <a:pt x="1141" y="6128"/>
                  </a:lnTo>
                  <a:lnTo>
                    <a:pt x="27" y="6659"/>
                  </a:lnTo>
                  <a:lnTo>
                    <a:pt x="0" y="6685"/>
                  </a:lnTo>
                  <a:lnTo>
                    <a:pt x="27" y="6712"/>
                  </a:lnTo>
                  <a:lnTo>
                    <a:pt x="1141" y="7242"/>
                  </a:lnTo>
                  <a:lnTo>
                    <a:pt x="1167" y="7269"/>
                  </a:lnTo>
                  <a:lnTo>
                    <a:pt x="1141" y="7295"/>
                  </a:lnTo>
                  <a:lnTo>
                    <a:pt x="27" y="7799"/>
                  </a:lnTo>
                  <a:lnTo>
                    <a:pt x="0" y="7826"/>
                  </a:lnTo>
                  <a:lnTo>
                    <a:pt x="27" y="7852"/>
                  </a:lnTo>
                  <a:lnTo>
                    <a:pt x="1141" y="8383"/>
                  </a:lnTo>
                  <a:lnTo>
                    <a:pt x="1167" y="8409"/>
                  </a:lnTo>
                  <a:lnTo>
                    <a:pt x="1141" y="8436"/>
                  </a:lnTo>
                  <a:lnTo>
                    <a:pt x="27" y="8967"/>
                  </a:lnTo>
                  <a:lnTo>
                    <a:pt x="0" y="8993"/>
                  </a:lnTo>
                  <a:lnTo>
                    <a:pt x="27" y="9020"/>
                  </a:lnTo>
                  <a:lnTo>
                    <a:pt x="1565" y="9736"/>
                  </a:lnTo>
                  <a:lnTo>
                    <a:pt x="1804" y="9815"/>
                  </a:lnTo>
                  <a:lnTo>
                    <a:pt x="2016" y="9895"/>
                  </a:lnTo>
                  <a:lnTo>
                    <a:pt x="2255" y="9921"/>
                  </a:lnTo>
                  <a:lnTo>
                    <a:pt x="2494" y="9948"/>
                  </a:lnTo>
                  <a:lnTo>
                    <a:pt x="2706" y="9921"/>
                  </a:lnTo>
                  <a:lnTo>
                    <a:pt x="2945" y="9895"/>
                  </a:lnTo>
                  <a:lnTo>
                    <a:pt x="3157" y="9815"/>
                  </a:lnTo>
                  <a:lnTo>
                    <a:pt x="3396" y="9736"/>
                  </a:lnTo>
                  <a:lnTo>
                    <a:pt x="4934" y="9020"/>
                  </a:lnTo>
                  <a:lnTo>
                    <a:pt x="4961" y="8993"/>
                  </a:lnTo>
                  <a:lnTo>
                    <a:pt x="4934" y="8967"/>
                  </a:lnTo>
                  <a:lnTo>
                    <a:pt x="3820" y="8436"/>
                  </a:lnTo>
                  <a:lnTo>
                    <a:pt x="3794" y="8409"/>
                  </a:lnTo>
                  <a:lnTo>
                    <a:pt x="3820" y="8383"/>
                  </a:lnTo>
                  <a:lnTo>
                    <a:pt x="4934" y="7852"/>
                  </a:lnTo>
                  <a:lnTo>
                    <a:pt x="4961" y="7826"/>
                  </a:lnTo>
                  <a:lnTo>
                    <a:pt x="4934" y="7799"/>
                  </a:lnTo>
                  <a:lnTo>
                    <a:pt x="3820" y="7295"/>
                  </a:lnTo>
                  <a:lnTo>
                    <a:pt x="3794" y="7269"/>
                  </a:lnTo>
                  <a:lnTo>
                    <a:pt x="3820" y="7242"/>
                  </a:lnTo>
                  <a:lnTo>
                    <a:pt x="4934" y="6712"/>
                  </a:lnTo>
                  <a:lnTo>
                    <a:pt x="4961" y="6685"/>
                  </a:lnTo>
                  <a:lnTo>
                    <a:pt x="4934" y="6659"/>
                  </a:lnTo>
                  <a:lnTo>
                    <a:pt x="3820" y="6128"/>
                  </a:lnTo>
                  <a:lnTo>
                    <a:pt x="3794" y="6102"/>
                  </a:lnTo>
                  <a:lnTo>
                    <a:pt x="3820" y="6075"/>
                  </a:lnTo>
                  <a:lnTo>
                    <a:pt x="4934" y="5571"/>
                  </a:lnTo>
                  <a:lnTo>
                    <a:pt x="4961" y="5518"/>
                  </a:lnTo>
                  <a:lnTo>
                    <a:pt x="4934" y="5491"/>
                  </a:lnTo>
                  <a:lnTo>
                    <a:pt x="3820" y="4987"/>
                  </a:lnTo>
                  <a:lnTo>
                    <a:pt x="3794" y="4961"/>
                  </a:lnTo>
                  <a:lnTo>
                    <a:pt x="3820" y="4934"/>
                  </a:lnTo>
                  <a:lnTo>
                    <a:pt x="4934" y="4404"/>
                  </a:lnTo>
                  <a:lnTo>
                    <a:pt x="4961" y="4377"/>
                  </a:lnTo>
                  <a:lnTo>
                    <a:pt x="4934" y="4351"/>
                  </a:lnTo>
                  <a:lnTo>
                    <a:pt x="3820" y="3820"/>
                  </a:lnTo>
                  <a:lnTo>
                    <a:pt x="3794" y="3794"/>
                  </a:lnTo>
                  <a:lnTo>
                    <a:pt x="3820" y="3767"/>
                  </a:lnTo>
                  <a:lnTo>
                    <a:pt x="4934" y="3263"/>
                  </a:lnTo>
                  <a:lnTo>
                    <a:pt x="4961" y="3237"/>
                  </a:lnTo>
                  <a:lnTo>
                    <a:pt x="4934" y="3184"/>
                  </a:lnTo>
                  <a:lnTo>
                    <a:pt x="3820" y="2680"/>
                  </a:lnTo>
                  <a:lnTo>
                    <a:pt x="3794" y="2653"/>
                  </a:lnTo>
                  <a:lnTo>
                    <a:pt x="3820" y="2627"/>
                  </a:lnTo>
                  <a:lnTo>
                    <a:pt x="4934" y="2096"/>
                  </a:lnTo>
                  <a:lnTo>
                    <a:pt x="4961" y="2070"/>
                  </a:lnTo>
                  <a:lnTo>
                    <a:pt x="4934" y="2043"/>
                  </a:lnTo>
                  <a:lnTo>
                    <a:pt x="4589" y="1884"/>
                  </a:lnTo>
                  <a:lnTo>
                    <a:pt x="4351" y="1751"/>
                  </a:lnTo>
                  <a:lnTo>
                    <a:pt x="4138" y="1619"/>
                  </a:lnTo>
                  <a:lnTo>
                    <a:pt x="3900" y="1459"/>
                  </a:lnTo>
                  <a:lnTo>
                    <a:pt x="3714" y="1274"/>
                  </a:lnTo>
                  <a:lnTo>
                    <a:pt x="3502" y="1115"/>
                  </a:lnTo>
                  <a:lnTo>
                    <a:pt x="3316" y="902"/>
                  </a:lnTo>
                  <a:lnTo>
                    <a:pt x="3157" y="717"/>
                  </a:lnTo>
                  <a:lnTo>
                    <a:pt x="2971" y="478"/>
                  </a:lnTo>
                  <a:lnTo>
                    <a:pt x="2733" y="133"/>
                  </a:lnTo>
                  <a:lnTo>
                    <a:pt x="2679" y="80"/>
                  </a:lnTo>
                  <a:lnTo>
                    <a:pt x="2626" y="27"/>
                  </a:lnTo>
                  <a:lnTo>
                    <a:pt x="25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9"/>
            <p:cNvSpPr/>
            <p:nvPr/>
          </p:nvSpPr>
          <p:spPr>
            <a:xfrm>
              <a:off x="3383299" y="3962734"/>
              <a:ext cx="54185" cy="29437"/>
            </a:xfrm>
            <a:custGeom>
              <a:avLst/>
              <a:gdLst/>
              <a:ahLst/>
              <a:cxnLst/>
              <a:rect l="l" t="t" r="r" b="b"/>
              <a:pathLst>
                <a:path w="2150" h="1168" extrusionOk="0">
                  <a:moveTo>
                    <a:pt x="1884" y="0"/>
                  </a:moveTo>
                  <a:lnTo>
                    <a:pt x="1778" y="27"/>
                  </a:lnTo>
                  <a:lnTo>
                    <a:pt x="1" y="849"/>
                  </a:lnTo>
                  <a:lnTo>
                    <a:pt x="558" y="1115"/>
                  </a:lnTo>
                  <a:lnTo>
                    <a:pt x="584" y="1141"/>
                  </a:lnTo>
                  <a:lnTo>
                    <a:pt x="558" y="1168"/>
                  </a:lnTo>
                  <a:lnTo>
                    <a:pt x="558" y="1168"/>
                  </a:lnTo>
                  <a:lnTo>
                    <a:pt x="2017" y="478"/>
                  </a:lnTo>
                  <a:lnTo>
                    <a:pt x="2096" y="425"/>
                  </a:lnTo>
                  <a:lnTo>
                    <a:pt x="2150" y="345"/>
                  </a:lnTo>
                  <a:lnTo>
                    <a:pt x="2150" y="239"/>
                  </a:lnTo>
                  <a:lnTo>
                    <a:pt x="2123" y="160"/>
                  </a:lnTo>
                  <a:lnTo>
                    <a:pt x="2070" y="80"/>
                  </a:lnTo>
                  <a:lnTo>
                    <a:pt x="1990" y="27"/>
                  </a:lnTo>
                  <a:lnTo>
                    <a:pt x="1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9"/>
            <p:cNvSpPr/>
            <p:nvPr/>
          </p:nvSpPr>
          <p:spPr>
            <a:xfrm>
              <a:off x="3424757" y="4107800"/>
              <a:ext cx="54185" cy="29437"/>
            </a:xfrm>
            <a:custGeom>
              <a:avLst/>
              <a:gdLst/>
              <a:ahLst/>
              <a:cxnLst/>
              <a:rect l="l" t="t" r="r" b="b"/>
              <a:pathLst>
                <a:path w="2150" h="1168" extrusionOk="0">
                  <a:moveTo>
                    <a:pt x="266" y="1"/>
                  </a:moveTo>
                  <a:lnTo>
                    <a:pt x="160" y="27"/>
                  </a:lnTo>
                  <a:lnTo>
                    <a:pt x="80" y="80"/>
                  </a:lnTo>
                  <a:lnTo>
                    <a:pt x="27" y="160"/>
                  </a:lnTo>
                  <a:lnTo>
                    <a:pt x="0" y="266"/>
                  </a:lnTo>
                  <a:lnTo>
                    <a:pt x="27" y="346"/>
                  </a:lnTo>
                  <a:lnTo>
                    <a:pt x="54" y="425"/>
                  </a:lnTo>
                  <a:lnTo>
                    <a:pt x="133" y="505"/>
                  </a:lnTo>
                  <a:lnTo>
                    <a:pt x="1592" y="1168"/>
                  </a:lnTo>
                  <a:lnTo>
                    <a:pt x="1592" y="1168"/>
                  </a:lnTo>
                  <a:lnTo>
                    <a:pt x="1566" y="1141"/>
                  </a:lnTo>
                  <a:lnTo>
                    <a:pt x="1592" y="1115"/>
                  </a:lnTo>
                  <a:lnTo>
                    <a:pt x="2149" y="850"/>
                  </a:lnTo>
                  <a:lnTo>
                    <a:pt x="372"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9"/>
            <p:cNvSpPr/>
            <p:nvPr/>
          </p:nvSpPr>
          <p:spPr>
            <a:xfrm>
              <a:off x="3424757" y="4049632"/>
              <a:ext cx="54185" cy="29462"/>
            </a:xfrm>
            <a:custGeom>
              <a:avLst/>
              <a:gdLst/>
              <a:ahLst/>
              <a:cxnLst/>
              <a:rect l="l" t="t" r="r" b="b"/>
              <a:pathLst>
                <a:path w="2150" h="1169" extrusionOk="0">
                  <a:moveTo>
                    <a:pt x="266" y="1"/>
                  </a:moveTo>
                  <a:lnTo>
                    <a:pt x="160" y="27"/>
                  </a:lnTo>
                  <a:lnTo>
                    <a:pt x="80" y="81"/>
                  </a:lnTo>
                  <a:lnTo>
                    <a:pt x="27" y="160"/>
                  </a:lnTo>
                  <a:lnTo>
                    <a:pt x="0" y="266"/>
                  </a:lnTo>
                  <a:lnTo>
                    <a:pt x="27" y="346"/>
                  </a:lnTo>
                  <a:lnTo>
                    <a:pt x="54" y="425"/>
                  </a:lnTo>
                  <a:lnTo>
                    <a:pt x="133" y="505"/>
                  </a:lnTo>
                  <a:lnTo>
                    <a:pt x="1592" y="1168"/>
                  </a:lnTo>
                  <a:lnTo>
                    <a:pt x="1592" y="1168"/>
                  </a:lnTo>
                  <a:lnTo>
                    <a:pt x="1566" y="1142"/>
                  </a:lnTo>
                  <a:lnTo>
                    <a:pt x="1592" y="1115"/>
                  </a:lnTo>
                  <a:lnTo>
                    <a:pt x="2149" y="876"/>
                  </a:lnTo>
                  <a:lnTo>
                    <a:pt x="372"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9"/>
            <p:cNvSpPr/>
            <p:nvPr/>
          </p:nvSpPr>
          <p:spPr>
            <a:xfrm>
              <a:off x="3383299" y="4020902"/>
              <a:ext cx="54185" cy="29437"/>
            </a:xfrm>
            <a:custGeom>
              <a:avLst/>
              <a:gdLst/>
              <a:ahLst/>
              <a:cxnLst/>
              <a:rect l="l" t="t" r="r" b="b"/>
              <a:pathLst>
                <a:path w="2150" h="1168" extrusionOk="0">
                  <a:moveTo>
                    <a:pt x="1884" y="0"/>
                  </a:moveTo>
                  <a:lnTo>
                    <a:pt x="1778" y="27"/>
                  </a:lnTo>
                  <a:lnTo>
                    <a:pt x="1" y="849"/>
                  </a:lnTo>
                  <a:lnTo>
                    <a:pt x="558" y="1114"/>
                  </a:lnTo>
                  <a:lnTo>
                    <a:pt x="584" y="1141"/>
                  </a:lnTo>
                  <a:lnTo>
                    <a:pt x="558" y="1167"/>
                  </a:lnTo>
                  <a:lnTo>
                    <a:pt x="2017" y="478"/>
                  </a:lnTo>
                  <a:lnTo>
                    <a:pt x="2096" y="425"/>
                  </a:lnTo>
                  <a:lnTo>
                    <a:pt x="2150" y="345"/>
                  </a:lnTo>
                  <a:lnTo>
                    <a:pt x="2150" y="239"/>
                  </a:lnTo>
                  <a:lnTo>
                    <a:pt x="2123" y="159"/>
                  </a:lnTo>
                  <a:lnTo>
                    <a:pt x="2070" y="53"/>
                  </a:lnTo>
                  <a:lnTo>
                    <a:pt x="1990" y="27"/>
                  </a:lnTo>
                  <a:lnTo>
                    <a:pt x="1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9"/>
            <p:cNvSpPr/>
            <p:nvPr/>
          </p:nvSpPr>
          <p:spPr>
            <a:xfrm>
              <a:off x="3424757" y="3992145"/>
              <a:ext cx="54185" cy="28781"/>
            </a:xfrm>
            <a:custGeom>
              <a:avLst/>
              <a:gdLst/>
              <a:ahLst/>
              <a:cxnLst/>
              <a:rect l="l" t="t" r="r" b="b"/>
              <a:pathLst>
                <a:path w="2150" h="1142" extrusionOk="0">
                  <a:moveTo>
                    <a:pt x="160" y="1"/>
                  </a:moveTo>
                  <a:lnTo>
                    <a:pt x="80" y="54"/>
                  </a:lnTo>
                  <a:lnTo>
                    <a:pt x="27" y="133"/>
                  </a:lnTo>
                  <a:lnTo>
                    <a:pt x="0" y="239"/>
                  </a:lnTo>
                  <a:lnTo>
                    <a:pt x="27" y="319"/>
                  </a:lnTo>
                  <a:lnTo>
                    <a:pt x="54" y="425"/>
                  </a:lnTo>
                  <a:lnTo>
                    <a:pt x="133" y="478"/>
                  </a:lnTo>
                  <a:lnTo>
                    <a:pt x="1592" y="1141"/>
                  </a:lnTo>
                  <a:lnTo>
                    <a:pt x="1592" y="1141"/>
                  </a:lnTo>
                  <a:lnTo>
                    <a:pt x="1566" y="1115"/>
                  </a:lnTo>
                  <a:lnTo>
                    <a:pt x="1592" y="1088"/>
                  </a:lnTo>
                  <a:lnTo>
                    <a:pt x="2149" y="849"/>
                  </a:lnTo>
                  <a:lnTo>
                    <a:pt x="3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9"/>
            <p:cNvSpPr/>
            <p:nvPr/>
          </p:nvSpPr>
          <p:spPr>
            <a:xfrm>
              <a:off x="3383299" y="4079069"/>
              <a:ext cx="54185" cy="29437"/>
            </a:xfrm>
            <a:custGeom>
              <a:avLst/>
              <a:gdLst/>
              <a:ahLst/>
              <a:cxnLst/>
              <a:rect l="l" t="t" r="r" b="b"/>
              <a:pathLst>
                <a:path w="2150" h="1168" extrusionOk="0">
                  <a:moveTo>
                    <a:pt x="1884" y="0"/>
                  </a:moveTo>
                  <a:lnTo>
                    <a:pt x="1778" y="27"/>
                  </a:lnTo>
                  <a:lnTo>
                    <a:pt x="1" y="849"/>
                  </a:lnTo>
                  <a:lnTo>
                    <a:pt x="558" y="1114"/>
                  </a:lnTo>
                  <a:lnTo>
                    <a:pt x="584" y="1141"/>
                  </a:lnTo>
                  <a:lnTo>
                    <a:pt x="558" y="1167"/>
                  </a:lnTo>
                  <a:lnTo>
                    <a:pt x="2017" y="478"/>
                  </a:lnTo>
                  <a:lnTo>
                    <a:pt x="2096" y="425"/>
                  </a:lnTo>
                  <a:lnTo>
                    <a:pt x="2150" y="345"/>
                  </a:lnTo>
                  <a:lnTo>
                    <a:pt x="2150" y="239"/>
                  </a:lnTo>
                  <a:lnTo>
                    <a:pt x="2123" y="133"/>
                  </a:lnTo>
                  <a:lnTo>
                    <a:pt x="2070" y="53"/>
                  </a:lnTo>
                  <a:lnTo>
                    <a:pt x="1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39"/>
          <p:cNvGrpSpPr/>
          <p:nvPr/>
        </p:nvGrpSpPr>
        <p:grpSpPr>
          <a:xfrm>
            <a:off x="4844711" y="2599196"/>
            <a:ext cx="258372" cy="360007"/>
            <a:chOff x="4035136" y="3924628"/>
            <a:chExt cx="304900" cy="424536"/>
          </a:xfrm>
        </p:grpSpPr>
        <p:sp>
          <p:nvSpPr>
            <p:cNvPr id="2561" name="Google Shape;2561;p39"/>
            <p:cNvSpPr/>
            <p:nvPr/>
          </p:nvSpPr>
          <p:spPr>
            <a:xfrm>
              <a:off x="4035136" y="3924628"/>
              <a:ext cx="304900" cy="279471"/>
            </a:xfrm>
            <a:custGeom>
              <a:avLst/>
              <a:gdLst/>
              <a:ahLst/>
              <a:cxnLst/>
              <a:rect l="l" t="t" r="r" b="b"/>
              <a:pathLst>
                <a:path w="12098" h="11089" extrusionOk="0">
                  <a:moveTo>
                    <a:pt x="6235" y="0"/>
                  </a:moveTo>
                  <a:lnTo>
                    <a:pt x="5837" y="27"/>
                  </a:lnTo>
                  <a:lnTo>
                    <a:pt x="5439" y="80"/>
                  </a:lnTo>
                  <a:lnTo>
                    <a:pt x="5041" y="160"/>
                  </a:lnTo>
                  <a:lnTo>
                    <a:pt x="4670" y="292"/>
                  </a:lnTo>
                  <a:lnTo>
                    <a:pt x="4298" y="451"/>
                  </a:lnTo>
                  <a:lnTo>
                    <a:pt x="3980" y="637"/>
                  </a:lnTo>
                  <a:lnTo>
                    <a:pt x="3635" y="849"/>
                  </a:lnTo>
                  <a:lnTo>
                    <a:pt x="3343" y="1088"/>
                  </a:lnTo>
                  <a:lnTo>
                    <a:pt x="3078" y="1380"/>
                  </a:lnTo>
                  <a:lnTo>
                    <a:pt x="2813" y="1672"/>
                  </a:lnTo>
                  <a:lnTo>
                    <a:pt x="2600" y="1990"/>
                  </a:lnTo>
                  <a:lnTo>
                    <a:pt x="2415" y="2308"/>
                  </a:lnTo>
                  <a:lnTo>
                    <a:pt x="2229" y="2680"/>
                  </a:lnTo>
                  <a:lnTo>
                    <a:pt x="2096" y="3051"/>
                  </a:lnTo>
                  <a:lnTo>
                    <a:pt x="2017" y="3422"/>
                  </a:lnTo>
                  <a:lnTo>
                    <a:pt x="1937" y="3820"/>
                  </a:lnTo>
                  <a:lnTo>
                    <a:pt x="1884" y="4006"/>
                  </a:lnTo>
                  <a:lnTo>
                    <a:pt x="1778" y="4165"/>
                  </a:lnTo>
                  <a:lnTo>
                    <a:pt x="1645" y="4298"/>
                  </a:lnTo>
                  <a:lnTo>
                    <a:pt x="1460" y="4377"/>
                  </a:lnTo>
                  <a:lnTo>
                    <a:pt x="1141" y="4483"/>
                  </a:lnTo>
                  <a:lnTo>
                    <a:pt x="876" y="4616"/>
                  </a:lnTo>
                  <a:lnTo>
                    <a:pt x="637" y="4828"/>
                  </a:lnTo>
                  <a:lnTo>
                    <a:pt x="425" y="5041"/>
                  </a:lnTo>
                  <a:lnTo>
                    <a:pt x="239" y="5306"/>
                  </a:lnTo>
                  <a:lnTo>
                    <a:pt x="133" y="5598"/>
                  </a:lnTo>
                  <a:lnTo>
                    <a:pt x="54" y="5889"/>
                  </a:lnTo>
                  <a:lnTo>
                    <a:pt x="1" y="6208"/>
                  </a:lnTo>
                  <a:lnTo>
                    <a:pt x="27" y="6473"/>
                  </a:lnTo>
                  <a:lnTo>
                    <a:pt x="80" y="6738"/>
                  </a:lnTo>
                  <a:lnTo>
                    <a:pt x="160" y="6977"/>
                  </a:lnTo>
                  <a:lnTo>
                    <a:pt x="266" y="7189"/>
                  </a:lnTo>
                  <a:lnTo>
                    <a:pt x="346" y="7322"/>
                  </a:lnTo>
                  <a:lnTo>
                    <a:pt x="372" y="7454"/>
                  </a:lnTo>
                  <a:lnTo>
                    <a:pt x="372" y="7587"/>
                  </a:lnTo>
                  <a:lnTo>
                    <a:pt x="346" y="7720"/>
                  </a:lnTo>
                  <a:lnTo>
                    <a:pt x="319" y="7958"/>
                  </a:lnTo>
                  <a:lnTo>
                    <a:pt x="293" y="8197"/>
                  </a:lnTo>
                  <a:lnTo>
                    <a:pt x="346" y="8463"/>
                  </a:lnTo>
                  <a:lnTo>
                    <a:pt x="425" y="8701"/>
                  </a:lnTo>
                  <a:lnTo>
                    <a:pt x="558" y="8940"/>
                  </a:lnTo>
                  <a:lnTo>
                    <a:pt x="717" y="9126"/>
                  </a:lnTo>
                  <a:lnTo>
                    <a:pt x="903" y="9285"/>
                  </a:lnTo>
                  <a:lnTo>
                    <a:pt x="1141" y="9417"/>
                  </a:lnTo>
                  <a:lnTo>
                    <a:pt x="1380" y="9497"/>
                  </a:lnTo>
                  <a:lnTo>
                    <a:pt x="1645" y="9550"/>
                  </a:lnTo>
                  <a:lnTo>
                    <a:pt x="1990" y="9550"/>
                  </a:lnTo>
                  <a:lnTo>
                    <a:pt x="2176" y="9603"/>
                  </a:lnTo>
                  <a:lnTo>
                    <a:pt x="2335" y="9683"/>
                  </a:lnTo>
                  <a:lnTo>
                    <a:pt x="2494" y="9815"/>
                  </a:lnTo>
                  <a:lnTo>
                    <a:pt x="2733" y="10081"/>
                  </a:lnTo>
                  <a:lnTo>
                    <a:pt x="2998" y="10293"/>
                  </a:lnTo>
                  <a:lnTo>
                    <a:pt x="3290" y="10505"/>
                  </a:lnTo>
                  <a:lnTo>
                    <a:pt x="3608" y="10691"/>
                  </a:lnTo>
                  <a:lnTo>
                    <a:pt x="3927" y="10823"/>
                  </a:lnTo>
                  <a:lnTo>
                    <a:pt x="4272" y="10956"/>
                  </a:lnTo>
                  <a:lnTo>
                    <a:pt x="4643" y="11036"/>
                  </a:lnTo>
                  <a:lnTo>
                    <a:pt x="5014" y="11089"/>
                  </a:lnTo>
                  <a:lnTo>
                    <a:pt x="6129" y="11009"/>
                  </a:lnTo>
                  <a:lnTo>
                    <a:pt x="6500" y="10903"/>
                  </a:lnTo>
                  <a:lnTo>
                    <a:pt x="6871" y="10770"/>
                  </a:lnTo>
                  <a:lnTo>
                    <a:pt x="7216" y="10585"/>
                  </a:lnTo>
                  <a:lnTo>
                    <a:pt x="7534" y="10372"/>
                  </a:lnTo>
                  <a:lnTo>
                    <a:pt x="7747" y="10266"/>
                  </a:lnTo>
                  <a:lnTo>
                    <a:pt x="7959" y="10187"/>
                  </a:lnTo>
                  <a:lnTo>
                    <a:pt x="8171" y="10187"/>
                  </a:lnTo>
                  <a:lnTo>
                    <a:pt x="8410" y="10213"/>
                  </a:lnTo>
                  <a:lnTo>
                    <a:pt x="8755" y="10293"/>
                  </a:lnTo>
                  <a:lnTo>
                    <a:pt x="9153" y="10319"/>
                  </a:lnTo>
                  <a:lnTo>
                    <a:pt x="9391" y="10293"/>
                  </a:lnTo>
                  <a:lnTo>
                    <a:pt x="9657" y="10240"/>
                  </a:lnTo>
                  <a:lnTo>
                    <a:pt x="9895" y="10187"/>
                  </a:lnTo>
                  <a:lnTo>
                    <a:pt x="10108" y="10107"/>
                  </a:lnTo>
                  <a:lnTo>
                    <a:pt x="10320" y="10001"/>
                  </a:lnTo>
                  <a:lnTo>
                    <a:pt x="10532" y="9868"/>
                  </a:lnTo>
                  <a:lnTo>
                    <a:pt x="10718" y="9709"/>
                  </a:lnTo>
                  <a:lnTo>
                    <a:pt x="10903" y="9550"/>
                  </a:lnTo>
                  <a:lnTo>
                    <a:pt x="11063" y="9364"/>
                  </a:lnTo>
                  <a:lnTo>
                    <a:pt x="11222" y="9179"/>
                  </a:lnTo>
                  <a:lnTo>
                    <a:pt x="11328" y="8967"/>
                  </a:lnTo>
                  <a:lnTo>
                    <a:pt x="11434" y="8754"/>
                  </a:lnTo>
                  <a:lnTo>
                    <a:pt x="11540" y="8542"/>
                  </a:lnTo>
                  <a:lnTo>
                    <a:pt x="11593" y="8303"/>
                  </a:lnTo>
                  <a:lnTo>
                    <a:pt x="11646" y="8038"/>
                  </a:lnTo>
                  <a:lnTo>
                    <a:pt x="11646" y="7799"/>
                  </a:lnTo>
                  <a:lnTo>
                    <a:pt x="11620" y="7428"/>
                  </a:lnTo>
                  <a:lnTo>
                    <a:pt x="11567" y="7057"/>
                  </a:lnTo>
                  <a:lnTo>
                    <a:pt x="11540" y="6977"/>
                  </a:lnTo>
                  <a:lnTo>
                    <a:pt x="11540" y="6871"/>
                  </a:lnTo>
                  <a:lnTo>
                    <a:pt x="11567" y="6765"/>
                  </a:lnTo>
                  <a:lnTo>
                    <a:pt x="11620" y="6685"/>
                  </a:lnTo>
                  <a:lnTo>
                    <a:pt x="11832" y="6393"/>
                  </a:lnTo>
                  <a:lnTo>
                    <a:pt x="11964" y="6075"/>
                  </a:lnTo>
                  <a:lnTo>
                    <a:pt x="12071" y="5730"/>
                  </a:lnTo>
                  <a:lnTo>
                    <a:pt x="12097" y="5545"/>
                  </a:lnTo>
                  <a:lnTo>
                    <a:pt x="12097" y="5359"/>
                  </a:lnTo>
                  <a:lnTo>
                    <a:pt x="12071" y="5014"/>
                  </a:lnTo>
                  <a:lnTo>
                    <a:pt x="11991" y="4722"/>
                  </a:lnTo>
                  <a:lnTo>
                    <a:pt x="11885" y="4430"/>
                  </a:lnTo>
                  <a:lnTo>
                    <a:pt x="11726" y="4139"/>
                  </a:lnTo>
                  <a:lnTo>
                    <a:pt x="11540" y="3900"/>
                  </a:lnTo>
                  <a:lnTo>
                    <a:pt x="11328" y="3688"/>
                  </a:lnTo>
                  <a:lnTo>
                    <a:pt x="11063" y="3502"/>
                  </a:lnTo>
                  <a:lnTo>
                    <a:pt x="10797" y="3369"/>
                  </a:lnTo>
                  <a:lnTo>
                    <a:pt x="10638" y="3290"/>
                  </a:lnTo>
                  <a:lnTo>
                    <a:pt x="10505" y="3157"/>
                  </a:lnTo>
                  <a:lnTo>
                    <a:pt x="10399" y="3024"/>
                  </a:lnTo>
                  <a:lnTo>
                    <a:pt x="10320" y="2865"/>
                  </a:lnTo>
                  <a:lnTo>
                    <a:pt x="10187" y="2547"/>
                  </a:lnTo>
                  <a:lnTo>
                    <a:pt x="10028" y="2255"/>
                  </a:lnTo>
                  <a:lnTo>
                    <a:pt x="9869" y="1963"/>
                  </a:lnTo>
                  <a:lnTo>
                    <a:pt x="9683" y="1698"/>
                  </a:lnTo>
                  <a:lnTo>
                    <a:pt x="9471" y="1459"/>
                  </a:lnTo>
                  <a:lnTo>
                    <a:pt x="9259" y="1221"/>
                  </a:lnTo>
                  <a:lnTo>
                    <a:pt x="9020" y="1008"/>
                  </a:lnTo>
                  <a:lnTo>
                    <a:pt x="8755" y="796"/>
                  </a:lnTo>
                  <a:lnTo>
                    <a:pt x="8489" y="611"/>
                  </a:lnTo>
                  <a:lnTo>
                    <a:pt x="8198" y="451"/>
                  </a:lnTo>
                  <a:lnTo>
                    <a:pt x="7906" y="319"/>
                  </a:lnTo>
                  <a:lnTo>
                    <a:pt x="7587" y="213"/>
                  </a:lnTo>
                  <a:lnTo>
                    <a:pt x="7269" y="107"/>
                  </a:lnTo>
                  <a:lnTo>
                    <a:pt x="6924" y="53"/>
                  </a:lnTo>
                  <a:lnTo>
                    <a:pt x="6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9"/>
            <p:cNvSpPr/>
            <p:nvPr/>
          </p:nvSpPr>
          <p:spPr>
            <a:xfrm>
              <a:off x="4183554" y="3928635"/>
              <a:ext cx="156482" cy="273472"/>
            </a:xfrm>
            <a:custGeom>
              <a:avLst/>
              <a:gdLst/>
              <a:ahLst/>
              <a:cxnLst/>
              <a:rect l="l" t="t" r="r" b="b"/>
              <a:pathLst>
                <a:path w="6209" h="10851" extrusionOk="0">
                  <a:moveTo>
                    <a:pt x="1566" y="1"/>
                  </a:moveTo>
                  <a:lnTo>
                    <a:pt x="1831" y="213"/>
                  </a:lnTo>
                  <a:lnTo>
                    <a:pt x="2043" y="425"/>
                  </a:lnTo>
                  <a:lnTo>
                    <a:pt x="2256" y="664"/>
                  </a:lnTo>
                  <a:lnTo>
                    <a:pt x="2468" y="902"/>
                  </a:lnTo>
                  <a:lnTo>
                    <a:pt x="2653" y="1168"/>
                  </a:lnTo>
                  <a:lnTo>
                    <a:pt x="2813" y="1433"/>
                  </a:lnTo>
                  <a:lnTo>
                    <a:pt x="2945" y="1725"/>
                  </a:lnTo>
                  <a:lnTo>
                    <a:pt x="3078" y="2017"/>
                  </a:lnTo>
                  <a:lnTo>
                    <a:pt x="3157" y="2176"/>
                  </a:lnTo>
                  <a:lnTo>
                    <a:pt x="3264" y="2308"/>
                  </a:lnTo>
                  <a:lnTo>
                    <a:pt x="3396" y="2441"/>
                  </a:lnTo>
                  <a:lnTo>
                    <a:pt x="3555" y="2521"/>
                  </a:lnTo>
                  <a:lnTo>
                    <a:pt x="3821" y="2680"/>
                  </a:lnTo>
                  <a:lnTo>
                    <a:pt x="4086" y="2865"/>
                  </a:lnTo>
                  <a:lnTo>
                    <a:pt x="4298" y="3078"/>
                  </a:lnTo>
                  <a:lnTo>
                    <a:pt x="4484" y="3316"/>
                  </a:lnTo>
                  <a:lnTo>
                    <a:pt x="4643" y="3582"/>
                  </a:lnTo>
                  <a:lnTo>
                    <a:pt x="4749" y="3874"/>
                  </a:lnTo>
                  <a:lnTo>
                    <a:pt x="4829" y="4192"/>
                  </a:lnTo>
                  <a:lnTo>
                    <a:pt x="4855" y="4510"/>
                  </a:lnTo>
                  <a:lnTo>
                    <a:pt x="4829" y="4696"/>
                  </a:lnTo>
                  <a:lnTo>
                    <a:pt x="4829" y="4882"/>
                  </a:lnTo>
                  <a:lnTo>
                    <a:pt x="4723" y="5226"/>
                  </a:lnTo>
                  <a:lnTo>
                    <a:pt x="4590" y="5571"/>
                  </a:lnTo>
                  <a:lnTo>
                    <a:pt x="4378" y="5863"/>
                  </a:lnTo>
                  <a:lnTo>
                    <a:pt x="4325" y="5943"/>
                  </a:lnTo>
                  <a:lnTo>
                    <a:pt x="4298" y="6022"/>
                  </a:lnTo>
                  <a:lnTo>
                    <a:pt x="4298" y="6128"/>
                  </a:lnTo>
                  <a:lnTo>
                    <a:pt x="4298" y="6234"/>
                  </a:lnTo>
                  <a:lnTo>
                    <a:pt x="4378" y="6579"/>
                  </a:lnTo>
                  <a:lnTo>
                    <a:pt x="4404" y="6951"/>
                  </a:lnTo>
                  <a:lnTo>
                    <a:pt x="4378" y="7216"/>
                  </a:lnTo>
                  <a:lnTo>
                    <a:pt x="4351" y="7455"/>
                  </a:lnTo>
                  <a:lnTo>
                    <a:pt x="4272" y="7693"/>
                  </a:lnTo>
                  <a:lnTo>
                    <a:pt x="4192" y="7932"/>
                  </a:lnTo>
                  <a:lnTo>
                    <a:pt x="4086" y="8144"/>
                  </a:lnTo>
                  <a:lnTo>
                    <a:pt x="3953" y="8357"/>
                  </a:lnTo>
                  <a:lnTo>
                    <a:pt x="3821" y="8542"/>
                  </a:lnTo>
                  <a:lnTo>
                    <a:pt x="3661" y="8728"/>
                  </a:lnTo>
                  <a:lnTo>
                    <a:pt x="3476" y="8887"/>
                  </a:lnTo>
                  <a:lnTo>
                    <a:pt x="3290" y="9020"/>
                  </a:lnTo>
                  <a:lnTo>
                    <a:pt x="3078" y="9152"/>
                  </a:lnTo>
                  <a:lnTo>
                    <a:pt x="2866" y="9258"/>
                  </a:lnTo>
                  <a:lnTo>
                    <a:pt x="2627" y="9338"/>
                  </a:lnTo>
                  <a:lnTo>
                    <a:pt x="2388" y="9418"/>
                  </a:lnTo>
                  <a:lnTo>
                    <a:pt x="2149" y="9444"/>
                  </a:lnTo>
                  <a:lnTo>
                    <a:pt x="1911" y="9471"/>
                  </a:lnTo>
                  <a:lnTo>
                    <a:pt x="1513" y="9444"/>
                  </a:lnTo>
                  <a:lnTo>
                    <a:pt x="1168" y="9365"/>
                  </a:lnTo>
                  <a:lnTo>
                    <a:pt x="1035" y="9338"/>
                  </a:lnTo>
                  <a:lnTo>
                    <a:pt x="903" y="9338"/>
                  </a:lnTo>
                  <a:lnTo>
                    <a:pt x="664" y="9365"/>
                  </a:lnTo>
                  <a:lnTo>
                    <a:pt x="584" y="9550"/>
                  </a:lnTo>
                  <a:lnTo>
                    <a:pt x="452" y="9709"/>
                  </a:lnTo>
                  <a:lnTo>
                    <a:pt x="293" y="9869"/>
                  </a:lnTo>
                  <a:lnTo>
                    <a:pt x="133" y="10028"/>
                  </a:lnTo>
                  <a:lnTo>
                    <a:pt x="27" y="10213"/>
                  </a:lnTo>
                  <a:lnTo>
                    <a:pt x="1" y="10293"/>
                  </a:lnTo>
                  <a:lnTo>
                    <a:pt x="1" y="10399"/>
                  </a:lnTo>
                  <a:lnTo>
                    <a:pt x="1" y="10505"/>
                  </a:lnTo>
                  <a:lnTo>
                    <a:pt x="54" y="10611"/>
                  </a:lnTo>
                  <a:lnTo>
                    <a:pt x="133" y="10717"/>
                  </a:lnTo>
                  <a:lnTo>
                    <a:pt x="240" y="10850"/>
                  </a:lnTo>
                  <a:lnTo>
                    <a:pt x="611" y="10744"/>
                  </a:lnTo>
                  <a:lnTo>
                    <a:pt x="982" y="10611"/>
                  </a:lnTo>
                  <a:lnTo>
                    <a:pt x="1327" y="10426"/>
                  </a:lnTo>
                  <a:lnTo>
                    <a:pt x="1645" y="10213"/>
                  </a:lnTo>
                  <a:lnTo>
                    <a:pt x="1858" y="10107"/>
                  </a:lnTo>
                  <a:lnTo>
                    <a:pt x="2070" y="10028"/>
                  </a:lnTo>
                  <a:lnTo>
                    <a:pt x="2282" y="10028"/>
                  </a:lnTo>
                  <a:lnTo>
                    <a:pt x="2521" y="10054"/>
                  </a:lnTo>
                  <a:lnTo>
                    <a:pt x="2866" y="10134"/>
                  </a:lnTo>
                  <a:lnTo>
                    <a:pt x="3264" y="10160"/>
                  </a:lnTo>
                  <a:lnTo>
                    <a:pt x="3502" y="10134"/>
                  </a:lnTo>
                  <a:lnTo>
                    <a:pt x="3768" y="10081"/>
                  </a:lnTo>
                  <a:lnTo>
                    <a:pt x="4006" y="10028"/>
                  </a:lnTo>
                  <a:lnTo>
                    <a:pt x="4219" y="9948"/>
                  </a:lnTo>
                  <a:lnTo>
                    <a:pt x="4431" y="9842"/>
                  </a:lnTo>
                  <a:lnTo>
                    <a:pt x="4643" y="9709"/>
                  </a:lnTo>
                  <a:lnTo>
                    <a:pt x="4829" y="9550"/>
                  </a:lnTo>
                  <a:lnTo>
                    <a:pt x="5014" y="9391"/>
                  </a:lnTo>
                  <a:lnTo>
                    <a:pt x="5174" y="9205"/>
                  </a:lnTo>
                  <a:lnTo>
                    <a:pt x="5333" y="9020"/>
                  </a:lnTo>
                  <a:lnTo>
                    <a:pt x="5439" y="8808"/>
                  </a:lnTo>
                  <a:lnTo>
                    <a:pt x="5545" y="8595"/>
                  </a:lnTo>
                  <a:lnTo>
                    <a:pt x="5651" y="8383"/>
                  </a:lnTo>
                  <a:lnTo>
                    <a:pt x="5704" y="8144"/>
                  </a:lnTo>
                  <a:lnTo>
                    <a:pt x="5757" y="7879"/>
                  </a:lnTo>
                  <a:lnTo>
                    <a:pt x="5757" y="7640"/>
                  </a:lnTo>
                  <a:lnTo>
                    <a:pt x="5731" y="7269"/>
                  </a:lnTo>
                  <a:lnTo>
                    <a:pt x="5678" y="6898"/>
                  </a:lnTo>
                  <a:lnTo>
                    <a:pt x="5651" y="6818"/>
                  </a:lnTo>
                  <a:lnTo>
                    <a:pt x="5651" y="6712"/>
                  </a:lnTo>
                  <a:lnTo>
                    <a:pt x="5678" y="6606"/>
                  </a:lnTo>
                  <a:lnTo>
                    <a:pt x="5731" y="6526"/>
                  </a:lnTo>
                  <a:lnTo>
                    <a:pt x="5943" y="6234"/>
                  </a:lnTo>
                  <a:lnTo>
                    <a:pt x="6075" y="5916"/>
                  </a:lnTo>
                  <a:lnTo>
                    <a:pt x="6182" y="5571"/>
                  </a:lnTo>
                  <a:lnTo>
                    <a:pt x="6208" y="5386"/>
                  </a:lnTo>
                  <a:lnTo>
                    <a:pt x="6208" y="5200"/>
                  </a:lnTo>
                  <a:lnTo>
                    <a:pt x="6182" y="4855"/>
                  </a:lnTo>
                  <a:lnTo>
                    <a:pt x="6102" y="4563"/>
                  </a:lnTo>
                  <a:lnTo>
                    <a:pt x="5996" y="4271"/>
                  </a:lnTo>
                  <a:lnTo>
                    <a:pt x="5837" y="3980"/>
                  </a:lnTo>
                  <a:lnTo>
                    <a:pt x="5651" y="3741"/>
                  </a:lnTo>
                  <a:lnTo>
                    <a:pt x="5439" y="3529"/>
                  </a:lnTo>
                  <a:lnTo>
                    <a:pt x="5174" y="3343"/>
                  </a:lnTo>
                  <a:lnTo>
                    <a:pt x="4908" y="3210"/>
                  </a:lnTo>
                  <a:lnTo>
                    <a:pt x="4749" y="3131"/>
                  </a:lnTo>
                  <a:lnTo>
                    <a:pt x="4616" y="2998"/>
                  </a:lnTo>
                  <a:lnTo>
                    <a:pt x="4510" y="2865"/>
                  </a:lnTo>
                  <a:lnTo>
                    <a:pt x="4431" y="2706"/>
                  </a:lnTo>
                  <a:lnTo>
                    <a:pt x="4219" y="2229"/>
                  </a:lnTo>
                  <a:lnTo>
                    <a:pt x="3980" y="1778"/>
                  </a:lnTo>
                  <a:lnTo>
                    <a:pt x="3661" y="1380"/>
                  </a:lnTo>
                  <a:lnTo>
                    <a:pt x="3317" y="1009"/>
                  </a:lnTo>
                  <a:lnTo>
                    <a:pt x="2945" y="690"/>
                  </a:lnTo>
                  <a:lnTo>
                    <a:pt x="2521" y="425"/>
                  </a:lnTo>
                  <a:lnTo>
                    <a:pt x="2070" y="186"/>
                  </a:lnTo>
                  <a:lnTo>
                    <a:pt x="1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9"/>
            <p:cNvSpPr/>
            <p:nvPr/>
          </p:nvSpPr>
          <p:spPr>
            <a:xfrm>
              <a:off x="4110693" y="4182021"/>
              <a:ext cx="59528" cy="22077"/>
            </a:xfrm>
            <a:custGeom>
              <a:avLst/>
              <a:gdLst/>
              <a:ahLst/>
              <a:cxnLst/>
              <a:rect l="l" t="t" r="r" b="b"/>
              <a:pathLst>
                <a:path w="2362" h="876" extrusionOk="0">
                  <a:moveTo>
                    <a:pt x="2229" y="0"/>
                  </a:moveTo>
                  <a:lnTo>
                    <a:pt x="1857" y="106"/>
                  </a:lnTo>
                  <a:lnTo>
                    <a:pt x="1459" y="186"/>
                  </a:lnTo>
                  <a:lnTo>
                    <a:pt x="1061" y="212"/>
                  </a:lnTo>
                  <a:lnTo>
                    <a:pt x="663" y="186"/>
                  </a:lnTo>
                  <a:lnTo>
                    <a:pt x="319" y="159"/>
                  </a:lnTo>
                  <a:lnTo>
                    <a:pt x="0" y="80"/>
                  </a:lnTo>
                  <a:lnTo>
                    <a:pt x="213" y="239"/>
                  </a:lnTo>
                  <a:lnTo>
                    <a:pt x="425" y="372"/>
                  </a:lnTo>
                  <a:lnTo>
                    <a:pt x="663" y="504"/>
                  </a:lnTo>
                  <a:lnTo>
                    <a:pt x="929" y="610"/>
                  </a:lnTo>
                  <a:lnTo>
                    <a:pt x="1194" y="717"/>
                  </a:lnTo>
                  <a:lnTo>
                    <a:pt x="1459" y="796"/>
                  </a:lnTo>
                  <a:lnTo>
                    <a:pt x="1725" y="849"/>
                  </a:lnTo>
                  <a:lnTo>
                    <a:pt x="2016" y="876"/>
                  </a:lnTo>
                  <a:lnTo>
                    <a:pt x="2043" y="770"/>
                  </a:lnTo>
                  <a:lnTo>
                    <a:pt x="2122" y="663"/>
                  </a:lnTo>
                  <a:lnTo>
                    <a:pt x="2282" y="478"/>
                  </a:lnTo>
                  <a:lnTo>
                    <a:pt x="2335" y="372"/>
                  </a:lnTo>
                  <a:lnTo>
                    <a:pt x="2361" y="266"/>
                  </a:lnTo>
                  <a:lnTo>
                    <a:pt x="2308" y="133"/>
                  </a:lnTo>
                  <a:lnTo>
                    <a:pt x="22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9"/>
            <p:cNvSpPr/>
            <p:nvPr/>
          </p:nvSpPr>
          <p:spPr>
            <a:xfrm>
              <a:off x="4095320" y="4081740"/>
              <a:ext cx="85588" cy="119031"/>
            </a:xfrm>
            <a:custGeom>
              <a:avLst/>
              <a:gdLst/>
              <a:ahLst/>
              <a:cxnLst/>
              <a:rect l="l" t="t" r="r" b="b"/>
              <a:pathLst>
                <a:path w="3396" h="4723" extrusionOk="0">
                  <a:moveTo>
                    <a:pt x="876" y="0"/>
                  </a:moveTo>
                  <a:lnTo>
                    <a:pt x="769" y="27"/>
                  </a:lnTo>
                  <a:lnTo>
                    <a:pt x="690" y="80"/>
                  </a:lnTo>
                  <a:lnTo>
                    <a:pt x="637" y="159"/>
                  </a:lnTo>
                  <a:lnTo>
                    <a:pt x="610" y="266"/>
                  </a:lnTo>
                  <a:lnTo>
                    <a:pt x="637" y="372"/>
                  </a:lnTo>
                  <a:lnTo>
                    <a:pt x="690" y="451"/>
                  </a:lnTo>
                  <a:lnTo>
                    <a:pt x="982" y="716"/>
                  </a:lnTo>
                  <a:lnTo>
                    <a:pt x="1088" y="849"/>
                  </a:lnTo>
                  <a:lnTo>
                    <a:pt x="1167" y="1008"/>
                  </a:lnTo>
                  <a:lnTo>
                    <a:pt x="1247" y="1167"/>
                  </a:lnTo>
                  <a:lnTo>
                    <a:pt x="1300" y="1327"/>
                  </a:lnTo>
                  <a:lnTo>
                    <a:pt x="1061" y="1486"/>
                  </a:lnTo>
                  <a:lnTo>
                    <a:pt x="823" y="1618"/>
                  </a:lnTo>
                  <a:lnTo>
                    <a:pt x="531" y="1698"/>
                  </a:lnTo>
                  <a:lnTo>
                    <a:pt x="265" y="1724"/>
                  </a:lnTo>
                  <a:lnTo>
                    <a:pt x="159" y="1724"/>
                  </a:lnTo>
                  <a:lnTo>
                    <a:pt x="80" y="1778"/>
                  </a:lnTo>
                  <a:lnTo>
                    <a:pt x="27" y="1884"/>
                  </a:lnTo>
                  <a:lnTo>
                    <a:pt x="0" y="1963"/>
                  </a:lnTo>
                  <a:lnTo>
                    <a:pt x="27" y="2069"/>
                  </a:lnTo>
                  <a:lnTo>
                    <a:pt x="80" y="2149"/>
                  </a:lnTo>
                  <a:lnTo>
                    <a:pt x="159" y="2202"/>
                  </a:lnTo>
                  <a:lnTo>
                    <a:pt x="265" y="2229"/>
                  </a:lnTo>
                  <a:lnTo>
                    <a:pt x="557" y="2202"/>
                  </a:lnTo>
                  <a:lnTo>
                    <a:pt x="823" y="2149"/>
                  </a:lnTo>
                  <a:lnTo>
                    <a:pt x="1088" y="2043"/>
                  </a:lnTo>
                  <a:lnTo>
                    <a:pt x="1327" y="1937"/>
                  </a:lnTo>
                  <a:lnTo>
                    <a:pt x="1380" y="2229"/>
                  </a:lnTo>
                  <a:lnTo>
                    <a:pt x="1459" y="2494"/>
                  </a:lnTo>
                  <a:lnTo>
                    <a:pt x="1539" y="2786"/>
                  </a:lnTo>
                  <a:lnTo>
                    <a:pt x="1645" y="3051"/>
                  </a:lnTo>
                  <a:lnTo>
                    <a:pt x="1777" y="3316"/>
                  </a:lnTo>
                  <a:lnTo>
                    <a:pt x="1937" y="3555"/>
                  </a:lnTo>
                  <a:lnTo>
                    <a:pt x="2122" y="3794"/>
                  </a:lnTo>
                  <a:lnTo>
                    <a:pt x="2335" y="4006"/>
                  </a:lnTo>
                  <a:lnTo>
                    <a:pt x="2971" y="4642"/>
                  </a:lnTo>
                  <a:lnTo>
                    <a:pt x="3051" y="4696"/>
                  </a:lnTo>
                  <a:lnTo>
                    <a:pt x="3157" y="4722"/>
                  </a:lnTo>
                  <a:lnTo>
                    <a:pt x="3236" y="4696"/>
                  </a:lnTo>
                  <a:lnTo>
                    <a:pt x="3316" y="4642"/>
                  </a:lnTo>
                  <a:lnTo>
                    <a:pt x="3396" y="4563"/>
                  </a:lnTo>
                  <a:lnTo>
                    <a:pt x="3396" y="4483"/>
                  </a:lnTo>
                  <a:lnTo>
                    <a:pt x="3396" y="4377"/>
                  </a:lnTo>
                  <a:lnTo>
                    <a:pt x="3316" y="4298"/>
                  </a:lnTo>
                  <a:lnTo>
                    <a:pt x="2679" y="3661"/>
                  </a:lnTo>
                  <a:lnTo>
                    <a:pt x="2494" y="3449"/>
                  </a:lnTo>
                  <a:lnTo>
                    <a:pt x="2335" y="3210"/>
                  </a:lnTo>
                  <a:lnTo>
                    <a:pt x="2175" y="2971"/>
                  </a:lnTo>
                  <a:lnTo>
                    <a:pt x="2043" y="2706"/>
                  </a:lnTo>
                  <a:lnTo>
                    <a:pt x="1963" y="2441"/>
                  </a:lnTo>
                  <a:lnTo>
                    <a:pt x="1884" y="2149"/>
                  </a:lnTo>
                  <a:lnTo>
                    <a:pt x="1857" y="1857"/>
                  </a:lnTo>
                  <a:lnTo>
                    <a:pt x="1831" y="1565"/>
                  </a:lnTo>
                  <a:lnTo>
                    <a:pt x="1831" y="1406"/>
                  </a:lnTo>
                  <a:lnTo>
                    <a:pt x="1804" y="1247"/>
                  </a:lnTo>
                  <a:lnTo>
                    <a:pt x="1751" y="1088"/>
                  </a:lnTo>
                  <a:lnTo>
                    <a:pt x="1698" y="929"/>
                  </a:lnTo>
                  <a:lnTo>
                    <a:pt x="1618" y="770"/>
                  </a:lnTo>
                  <a:lnTo>
                    <a:pt x="1539" y="637"/>
                  </a:lnTo>
                  <a:lnTo>
                    <a:pt x="1433" y="504"/>
                  </a:lnTo>
                  <a:lnTo>
                    <a:pt x="1327" y="372"/>
                  </a:lnTo>
                  <a:lnTo>
                    <a:pt x="1035" y="80"/>
                  </a:lnTo>
                  <a:lnTo>
                    <a:pt x="955" y="27"/>
                  </a:lnTo>
                  <a:lnTo>
                    <a:pt x="8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9"/>
            <p:cNvSpPr/>
            <p:nvPr/>
          </p:nvSpPr>
          <p:spPr>
            <a:xfrm>
              <a:off x="4128083" y="3992826"/>
              <a:ext cx="114999" cy="356338"/>
            </a:xfrm>
            <a:custGeom>
              <a:avLst/>
              <a:gdLst/>
              <a:ahLst/>
              <a:cxnLst/>
              <a:rect l="l" t="t" r="r" b="b"/>
              <a:pathLst>
                <a:path w="4563" h="14139" extrusionOk="0">
                  <a:moveTo>
                    <a:pt x="2016" y="0"/>
                  </a:moveTo>
                  <a:lnTo>
                    <a:pt x="1936" y="53"/>
                  </a:lnTo>
                  <a:lnTo>
                    <a:pt x="1910" y="80"/>
                  </a:lnTo>
                  <a:lnTo>
                    <a:pt x="1910" y="106"/>
                  </a:lnTo>
                  <a:lnTo>
                    <a:pt x="1910" y="318"/>
                  </a:lnTo>
                  <a:lnTo>
                    <a:pt x="1936" y="637"/>
                  </a:lnTo>
                  <a:lnTo>
                    <a:pt x="1963" y="955"/>
                  </a:lnTo>
                  <a:lnTo>
                    <a:pt x="2043" y="1247"/>
                  </a:lnTo>
                  <a:lnTo>
                    <a:pt x="2149" y="1565"/>
                  </a:lnTo>
                  <a:lnTo>
                    <a:pt x="2281" y="1831"/>
                  </a:lnTo>
                  <a:lnTo>
                    <a:pt x="2467" y="2122"/>
                  </a:lnTo>
                  <a:lnTo>
                    <a:pt x="2653" y="2361"/>
                  </a:lnTo>
                  <a:lnTo>
                    <a:pt x="2865" y="2600"/>
                  </a:lnTo>
                  <a:lnTo>
                    <a:pt x="2998" y="2759"/>
                  </a:lnTo>
                  <a:lnTo>
                    <a:pt x="3077" y="2839"/>
                  </a:lnTo>
                  <a:lnTo>
                    <a:pt x="3157" y="2945"/>
                  </a:lnTo>
                  <a:lnTo>
                    <a:pt x="3183" y="3051"/>
                  </a:lnTo>
                  <a:lnTo>
                    <a:pt x="3236" y="3183"/>
                  </a:lnTo>
                  <a:lnTo>
                    <a:pt x="3236" y="3289"/>
                  </a:lnTo>
                  <a:lnTo>
                    <a:pt x="3236" y="3422"/>
                  </a:lnTo>
                  <a:lnTo>
                    <a:pt x="3183" y="3528"/>
                  </a:lnTo>
                  <a:lnTo>
                    <a:pt x="3157" y="3634"/>
                  </a:lnTo>
                  <a:lnTo>
                    <a:pt x="3024" y="3873"/>
                  </a:lnTo>
                  <a:lnTo>
                    <a:pt x="2971" y="3979"/>
                  </a:lnTo>
                  <a:lnTo>
                    <a:pt x="2891" y="4059"/>
                  </a:lnTo>
                  <a:lnTo>
                    <a:pt x="2812" y="4085"/>
                  </a:lnTo>
                  <a:lnTo>
                    <a:pt x="2706" y="4085"/>
                  </a:lnTo>
                  <a:lnTo>
                    <a:pt x="2626" y="4059"/>
                  </a:lnTo>
                  <a:lnTo>
                    <a:pt x="1751" y="3449"/>
                  </a:lnTo>
                  <a:lnTo>
                    <a:pt x="1486" y="3236"/>
                  </a:lnTo>
                  <a:lnTo>
                    <a:pt x="1220" y="2998"/>
                  </a:lnTo>
                  <a:lnTo>
                    <a:pt x="1008" y="2732"/>
                  </a:lnTo>
                  <a:lnTo>
                    <a:pt x="796" y="2467"/>
                  </a:lnTo>
                  <a:lnTo>
                    <a:pt x="637" y="2175"/>
                  </a:lnTo>
                  <a:lnTo>
                    <a:pt x="504" y="1857"/>
                  </a:lnTo>
                  <a:lnTo>
                    <a:pt x="398" y="1539"/>
                  </a:lnTo>
                  <a:lnTo>
                    <a:pt x="318" y="1194"/>
                  </a:lnTo>
                  <a:lnTo>
                    <a:pt x="212" y="690"/>
                  </a:lnTo>
                  <a:lnTo>
                    <a:pt x="186" y="637"/>
                  </a:lnTo>
                  <a:lnTo>
                    <a:pt x="133" y="610"/>
                  </a:lnTo>
                  <a:lnTo>
                    <a:pt x="80" y="637"/>
                  </a:lnTo>
                  <a:lnTo>
                    <a:pt x="53" y="690"/>
                  </a:lnTo>
                  <a:lnTo>
                    <a:pt x="80" y="1114"/>
                  </a:lnTo>
                  <a:lnTo>
                    <a:pt x="133" y="1565"/>
                  </a:lnTo>
                  <a:lnTo>
                    <a:pt x="239" y="1963"/>
                  </a:lnTo>
                  <a:lnTo>
                    <a:pt x="398" y="2361"/>
                  </a:lnTo>
                  <a:lnTo>
                    <a:pt x="584" y="2759"/>
                  </a:lnTo>
                  <a:lnTo>
                    <a:pt x="796" y="3130"/>
                  </a:lnTo>
                  <a:lnTo>
                    <a:pt x="1061" y="3475"/>
                  </a:lnTo>
                  <a:lnTo>
                    <a:pt x="1353" y="3794"/>
                  </a:lnTo>
                  <a:lnTo>
                    <a:pt x="1486" y="3926"/>
                  </a:lnTo>
                  <a:lnTo>
                    <a:pt x="1671" y="4165"/>
                  </a:lnTo>
                  <a:lnTo>
                    <a:pt x="1830" y="4404"/>
                  </a:lnTo>
                  <a:lnTo>
                    <a:pt x="1963" y="4669"/>
                  </a:lnTo>
                  <a:lnTo>
                    <a:pt x="2043" y="4961"/>
                  </a:lnTo>
                  <a:lnTo>
                    <a:pt x="2096" y="5252"/>
                  </a:lnTo>
                  <a:lnTo>
                    <a:pt x="2096" y="5544"/>
                  </a:lnTo>
                  <a:lnTo>
                    <a:pt x="2043" y="5836"/>
                  </a:lnTo>
                  <a:lnTo>
                    <a:pt x="1963" y="6128"/>
                  </a:lnTo>
                  <a:lnTo>
                    <a:pt x="1751" y="6738"/>
                  </a:lnTo>
                  <a:lnTo>
                    <a:pt x="1565" y="7401"/>
                  </a:lnTo>
                  <a:lnTo>
                    <a:pt x="1406" y="8038"/>
                  </a:lnTo>
                  <a:lnTo>
                    <a:pt x="1273" y="8701"/>
                  </a:lnTo>
                  <a:lnTo>
                    <a:pt x="1167" y="9338"/>
                  </a:lnTo>
                  <a:lnTo>
                    <a:pt x="1088" y="10001"/>
                  </a:lnTo>
                  <a:lnTo>
                    <a:pt x="1035" y="10691"/>
                  </a:lnTo>
                  <a:lnTo>
                    <a:pt x="1035" y="11354"/>
                  </a:lnTo>
                  <a:lnTo>
                    <a:pt x="1035" y="12096"/>
                  </a:lnTo>
                  <a:lnTo>
                    <a:pt x="1008" y="12335"/>
                  </a:lnTo>
                  <a:lnTo>
                    <a:pt x="982" y="12547"/>
                  </a:lnTo>
                  <a:lnTo>
                    <a:pt x="928" y="12786"/>
                  </a:lnTo>
                  <a:lnTo>
                    <a:pt x="849" y="12998"/>
                  </a:lnTo>
                  <a:lnTo>
                    <a:pt x="743" y="13211"/>
                  </a:lnTo>
                  <a:lnTo>
                    <a:pt x="637" y="13423"/>
                  </a:lnTo>
                  <a:lnTo>
                    <a:pt x="477" y="13608"/>
                  </a:lnTo>
                  <a:lnTo>
                    <a:pt x="318" y="13768"/>
                  </a:lnTo>
                  <a:lnTo>
                    <a:pt x="27" y="14086"/>
                  </a:lnTo>
                  <a:lnTo>
                    <a:pt x="0" y="14139"/>
                  </a:lnTo>
                  <a:lnTo>
                    <a:pt x="3130" y="14139"/>
                  </a:lnTo>
                  <a:lnTo>
                    <a:pt x="3130" y="14086"/>
                  </a:lnTo>
                  <a:lnTo>
                    <a:pt x="2812" y="13768"/>
                  </a:lnTo>
                  <a:lnTo>
                    <a:pt x="2653" y="13608"/>
                  </a:lnTo>
                  <a:lnTo>
                    <a:pt x="2520" y="13423"/>
                  </a:lnTo>
                  <a:lnTo>
                    <a:pt x="2387" y="13211"/>
                  </a:lnTo>
                  <a:lnTo>
                    <a:pt x="2281" y="12998"/>
                  </a:lnTo>
                  <a:lnTo>
                    <a:pt x="2202" y="12786"/>
                  </a:lnTo>
                  <a:lnTo>
                    <a:pt x="2149" y="12547"/>
                  </a:lnTo>
                  <a:lnTo>
                    <a:pt x="2122" y="12335"/>
                  </a:lnTo>
                  <a:lnTo>
                    <a:pt x="2122" y="12096"/>
                  </a:lnTo>
                  <a:lnTo>
                    <a:pt x="2122" y="11248"/>
                  </a:lnTo>
                  <a:lnTo>
                    <a:pt x="2122" y="10770"/>
                  </a:lnTo>
                  <a:lnTo>
                    <a:pt x="2149" y="10319"/>
                  </a:lnTo>
                  <a:lnTo>
                    <a:pt x="2175" y="9842"/>
                  </a:lnTo>
                  <a:lnTo>
                    <a:pt x="2228" y="9391"/>
                  </a:lnTo>
                  <a:lnTo>
                    <a:pt x="2308" y="8966"/>
                  </a:lnTo>
                  <a:lnTo>
                    <a:pt x="2387" y="8515"/>
                  </a:lnTo>
                  <a:lnTo>
                    <a:pt x="2600" y="7666"/>
                  </a:lnTo>
                  <a:lnTo>
                    <a:pt x="2891" y="6818"/>
                  </a:lnTo>
                  <a:lnTo>
                    <a:pt x="3210" y="5969"/>
                  </a:lnTo>
                  <a:lnTo>
                    <a:pt x="3581" y="5146"/>
                  </a:lnTo>
                  <a:lnTo>
                    <a:pt x="4032" y="4324"/>
                  </a:lnTo>
                  <a:lnTo>
                    <a:pt x="4165" y="4059"/>
                  </a:lnTo>
                  <a:lnTo>
                    <a:pt x="4271" y="3820"/>
                  </a:lnTo>
                  <a:lnTo>
                    <a:pt x="4350" y="3555"/>
                  </a:lnTo>
                  <a:lnTo>
                    <a:pt x="4430" y="3289"/>
                  </a:lnTo>
                  <a:lnTo>
                    <a:pt x="4483" y="3024"/>
                  </a:lnTo>
                  <a:lnTo>
                    <a:pt x="4536" y="2759"/>
                  </a:lnTo>
                  <a:lnTo>
                    <a:pt x="4563" y="2494"/>
                  </a:lnTo>
                  <a:lnTo>
                    <a:pt x="4563" y="2202"/>
                  </a:lnTo>
                  <a:lnTo>
                    <a:pt x="4536" y="1937"/>
                  </a:lnTo>
                  <a:lnTo>
                    <a:pt x="4510" y="1671"/>
                  </a:lnTo>
                  <a:lnTo>
                    <a:pt x="4483" y="1406"/>
                  </a:lnTo>
                  <a:lnTo>
                    <a:pt x="4404" y="1141"/>
                  </a:lnTo>
                  <a:lnTo>
                    <a:pt x="4324" y="902"/>
                  </a:lnTo>
                  <a:lnTo>
                    <a:pt x="4244" y="637"/>
                  </a:lnTo>
                  <a:lnTo>
                    <a:pt x="4138" y="398"/>
                  </a:lnTo>
                  <a:lnTo>
                    <a:pt x="4006" y="159"/>
                  </a:lnTo>
                  <a:lnTo>
                    <a:pt x="3979" y="106"/>
                  </a:lnTo>
                  <a:lnTo>
                    <a:pt x="3926" y="80"/>
                  </a:lnTo>
                  <a:lnTo>
                    <a:pt x="3820" y="80"/>
                  </a:lnTo>
                  <a:lnTo>
                    <a:pt x="3740" y="133"/>
                  </a:lnTo>
                  <a:lnTo>
                    <a:pt x="3740" y="159"/>
                  </a:lnTo>
                  <a:lnTo>
                    <a:pt x="3714" y="239"/>
                  </a:lnTo>
                  <a:lnTo>
                    <a:pt x="3714" y="1300"/>
                  </a:lnTo>
                  <a:lnTo>
                    <a:pt x="3714" y="1645"/>
                  </a:lnTo>
                  <a:lnTo>
                    <a:pt x="3661" y="1990"/>
                  </a:lnTo>
                  <a:lnTo>
                    <a:pt x="3634" y="2096"/>
                  </a:lnTo>
                  <a:lnTo>
                    <a:pt x="3555" y="2149"/>
                  </a:lnTo>
                  <a:lnTo>
                    <a:pt x="3475" y="2175"/>
                  </a:lnTo>
                  <a:lnTo>
                    <a:pt x="3369" y="2149"/>
                  </a:lnTo>
                  <a:lnTo>
                    <a:pt x="3183" y="2016"/>
                  </a:lnTo>
                  <a:lnTo>
                    <a:pt x="2998" y="1857"/>
                  </a:lnTo>
                  <a:lnTo>
                    <a:pt x="2838" y="1698"/>
                  </a:lnTo>
                  <a:lnTo>
                    <a:pt x="2679" y="1539"/>
                  </a:lnTo>
                  <a:lnTo>
                    <a:pt x="2573" y="1353"/>
                  </a:lnTo>
                  <a:lnTo>
                    <a:pt x="2441" y="1141"/>
                  </a:lnTo>
                  <a:lnTo>
                    <a:pt x="2361" y="929"/>
                  </a:lnTo>
                  <a:lnTo>
                    <a:pt x="2281" y="716"/>
                  </a:lnTo>
                  <a:lnTo>
                    <a:pt x="2122" y="80"/>
                  </a:lnTo>
                  <a:lnTo>
                    <a:pt x="2096" y="53"/>
                  </a:lnTo>
                  <a:lnTo>
                    <a:pt x="2069" y="27"/>
                  </a:lnTo>
                  <a:lnTo>
                    <a:pt x="20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9"/>
            <p:cNvSpPr/>
            <p:nvPr/>
          </p:nvSpPr>
          <p:spPr>
            <a:xfrm>
              <a:off x="4186906" y="4081740"/>
              <a:ext cx="111672" cy="80245"/>
            </a:xfrm>
            <a:custGeom>
              <a:avLst/>
              <a:gdLst/>
              <a:ahLst/>
              <a:cxnLst/>
              <a:rect l="l" t="t" r="r" b="b"/>
              <a:pathLst>
                <a:path w="4431" h="3184" extrusionOk="0">
                  <a:moveTo>
                    <a:pt x="3502" y="0"/>
                  </a:moveTo>
                  <a:lnTo>
                    <a:pt x="3396" y="27"/>
                  </a:lnTo>
                  <a:lnTo>
                    <a:pt x="3316" y="53"/>
                  </a:lnTo>
                  <a:lnTo>
                    <a:pt x="3237" y="133"/>
                  </a:lnTo>
                  <a:lnTo>
                    <a:pt x="2627" y="1194"/>
                  </a:lnTo>
                  <a:lnTo>
                    <a:pt x="2414" y="1512"/>
                  </a:lnTo>
                  <a:lnTo>
                    <a:pt x="2176" y="1804"/>
                  </a:lnTo>
                  <a:lnTo>
                    <a:pt x="1910" y="2043"/>
                  </a:lnTo>
                  <a:lnTo>
                    <a:pt x="1619" y="2255"/>
                  </a:lnTo>
                  <a:lnTo>
                    <a:pt x="1300" y="2414"/>
                  </a:lnTo>
                  <a:lnTo>
                    <a:pt x="955" y="2547"/>
                  </a:lnTo>
                  <a:lnTo>
                    <a:pt x="611" y="2626"/>
                  </a:lnTo>
                  <a:lnTo>
                    <a:pt x="239" y="2679"/>
                  </a:lnTo>
                  <a:lnTo>
                    <a:pt x="133" y="2679"/>
                  </a:lnTo>
                  <a:lnTo>
                    <a:pt x="53" y="2759"/>
                  </a:lnTo>
                  <a:lnTo>
                    <a:pt x="0" y="2839"/>
                  </a:lnTo>
                  <a:lnTo>
                    <a:pt x="0" y="2945"/>
                  </a:lnTo>
                  <a:lnTo>
                    <a:pt x="0" y="3024"/>
                  </a:lnTo>
                  <a:lnTo>
                    <a:pt x="53" y="3104"/>
                  </a:lnTo>
                  <a:lnTo>
                    <a:pt x="133" y="3157"/>
                  </a:lnTo>
                  <a:lnTo>
                    <a:pt x="239" y="3183"/>
                  </a:lnTo>
                  <a:lnTo>
                    <a:pt x="266" y="3183"/>
                  </a:lnTo>
                  <a:lnTo>
                    <a:pt x="690" y="3130"/>
                  </a:lnTo>
                  <a:lnTo>
                    <a:pt x="1115" y="3024"/>
                  </a:lnTo>
                  <a:lnTo>
                    <a:pt x="1512" y="2865"/>
                  </a:lnTo>
                  <a:lnTo>
                    <a:pt x="1884" y="2679"/>
                  </a:lnTo>
                  <a:lnTo>
                    <a:pt x="2229" y="2441"/>
                  </a:lnTo>
                  <a:lnTo>
                    <a:pt x="2547" y="2149"/>
                  </a:lnTo>
                  <a:lnTo>
                    <a:pt x="2839" y="1831"/>
                  </a:lnTo>
                  <a:lnTo>
                    <a:pt x="3078" y="1459"/>
                  </a:lnTo>
                  <a:lnTo>
                    <a:pt x="3131" y="1353"/>
                  </a:lnTo>
                  <a:lnTo>
                    <a:pt x="3369" y="1512"/>
                  </a:lnTo>
                  <a:lnTo>
                    <a:pt x="3608" y="1592"/>
                  </a:lnTo>
                  <a:lnTo>
                    <a:pt x="3873" y="1671"/>
                  </a:lnTo>
                  <a:lnTo>
                    <a:pt x="4271" y="1671"/>
                  </a:lnTo>
                  <a:lnTo>
                    <a:pt x="4351" y="1618"/>
                  </a:lnTo>
                  <a:lnTo>
                    <a:pt x="4404" y="1539"/>
                  </a:lnTo>
                  <a:lnTo>
                    <a:pt x="4430" y="1433"/>
                  </a:lnTo>
                  <a:lnTo>
                    <a:pt x="4404" y="1327"/>
                  </a:lnTo>
                  <a:lnTo>
                    <a:pt x="4351" y="1247"/>
                  </a:lnTo>
                  <a:lnTo>
                    <a:pt x="4271" y="1194"/>
                  </a:lnTo>
                  <a:lnTo>
                    <a:pt x="4192" y="1167"/>
                  </a:lnTo>
                  <a:lnTo>
                    <a:pt x="3953" y="1167"/>
                  </a:lnTo>
                  <a:lnTo>
                    <a:pt x="3741" y="1114"/>
                  </a:lnTo>
                  <a:lnTo>
                    <a:pt x="3555" y="1035"/>
                  </a:lnTo>
                  <a:lnTo>
                    <a:pt x="3369" y="929"/>
                  </a:lnTo>
                  <a:lnTo>
                    <a:pt x="3688" y="398"/>
                  </a:lnTo>
                  <a:lnTo>
                    <a:pt x="3714" y="292"/>
                  </a:lnTo>
                  <a:lnTo>
                    <a:pt x="3714" y="186"/>
                  </a:lnTo>
                  <a:lnTo>
                    <a:pt x="3661" y="106"/>
                  </a:lnTo>
                  <a:lnTo>
                    <a:pt x="3582" y="53"/>
                  </a:lnTo>
                  <a:lnTo>
                    <a:pt x="35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9"/>
            <p:cNvSpPr/>
            <p:nvPr/>
          </p:nvSpPr>
          <p:spPr>
            <a:xfrm>
              <a:off x="4128083" y="3994817"/>
              <a:ext cx="114999" cy="354347"/>
            </a:xfrm>
            <a:custGeom>
              <a:avLst/>
              <a:gdLst/>
              <a:ahLst/>
              <a:cxnLst/>
              <a:rect l="l" t="t" r="r" b="b"/>
              <a:pathLst>
                <a:path w="4563" h="14060" extrusionOk="0">
                  <a:moveTo>
                    <a:pt x="3820" y="1"/>
                  </a:moveTo>
                  <a:lnTo>
                    <a:pt x="3740" y="54"/>
                  </a:lnTo>
                  <a:lnTo>
                    <a:pt x="3740" y="80"/>
                  </a:lnTo>
                  <a:lnTo>
                    <a:pt x="3714" y="160"/>
                  </a:lnTo>
                  <a:lnTo>
                    <a:pt x="3714" y="505"/>
                  </a:lnTo>
                  <a:lnTo>
                    <a:pt x="3820" y="903"/>
                  </a:lnTo>
                  <a:lnTo>
                    <a:pt x="3873" y="1327"/>
                  </a:lnTo>
                  <a:lnTo>
                    <a:pt x="3873" y="1725"/>
                  </a:lnTo>
                  <a:lnTo>
                    <a:pt x="3846" y="2149"/>
                  </a:lnTo>
                  <a:lnTo>
                    <a:pt x="3793" y="2547"/>
                  </a:lnTo>
                  <a:lnTo>
                    <a:pt x="3687" y="2945"/>
                  </a:lnTo>
                  <a:lnTo>
                    <a:pt x="3528" y="3343"/>
                  </a:lnTo>
                  <a:lnTo>
                    <a:pt x="3342" y="3715"/>
                  </a:lnTo>
                  <a:lnTo>
                    <a:pt x="2918" y="4563"/>
                  </a:lnTo>
                  <a:lnTo>
                    <a:pt x="2520" y="5386"/>
                  </a:lnTo>
                  <a:lnTo>
                    <a:pt x="2202" y="6208"/>
                  </a:lnTo>
                  <a:lnTo>
                    <a:pt x="1936" y="7057"/>
                  </a:lnTo>
                  <a:lnTo>
                    <a:pt x="1724" y="7932"/>
                  </a:lnTo>
                  <a:lnTo>
                    <a:pt x="1618" y="8357"/>
                  </a:lnTo>
                  <a:lnTo>
                    <a:pt x="1565" y="8808"/>
                  </a:lnTo>
                  <a:lnTo>
                    <a:pt x="1512" y="9259"/>
                  </a:lnTo>
                  <a:lnTo>
                    <a:pt x="1459" y="9710"/>
                  </a:lnTo>
                  <a:lnTo>
                    <a:pt x="1432" y="10187"/>
                  </a:lnTo>
                  <a:lnTo>
                    <a:pt x="1432" y="10665"/>
                  </a:lnTo>
                  <a:lnTo>
                    <a:pt x="1432" y="11513"/>
                  </a:lnTo>
                  <a:lnTo>
                    <a:pt x="1432" y="11752"/>
                  </a:lnTo>
                  <a:lnTo>
                    <a:pt x="1486" y="11964"/>
                  </a:lnTo>
                  <a:lnTo>
                    <a:pt x="1539" y="12203"/>
                  </a:lnTo>
                  <a:lnTo>
                    <a:pt x="1618" y="12415"/>
                  </a:lnTo>
                  <a:lnTo>
                    <a:pt x="1724" y="12628"/>
                  </a:lnTo>
                  <a:lnTo>
                    <a:pt x="1830" y="12813"/>
                  </a:lnTo>
                  <a:lnTo>
                    <a:pt x="1963" y="12999"/>
                  </a:lnTo>
                  <a:lnTo>
                    <a:pt x="2122" y="13185"/>
                  </a:lnTo>
                  <a:lnTo>
                    <a:pt x="2175" y="13238"/>
                  </a:lnTo>
                  <a:lnTo>
                    <a:pt x="2202" y="13291"/>
                  </a:lnTo>
                  <a:lnTo>
                    <a:pt x="2202" y="13370"/>
                  </a:lnTo>
                  <a:lnTo>
                    <a:pt x="2175" y="13423"/>
                  </a:lnTo>
                  <a:lnTo>
                    <a:pt x="2149" y="13476"/>
                  </a:lnTo>
                  <a:lnTo>
                    <a:pt x="2096" y="13529"/>
                  </a:lnTo>
                  <a:lnTo>
                    <a:pt x="2043" y="13556"/>
                  </a:lnTo>
                  <a:lnTo>
                    <a:pt x="451" y="13556"/>
                  </a:lnTo>
                  <a:lnTo>
                    <a:pt x="318" y="13689"/>
                  </a:lnTo>
                  <a:lnTo>
                    <a:pt x="27" y="14007"/>
                  </a:lnTo>
                  <a:lnTo>
                    <a:pt x="0" y="14060"/>
                  </a:lnTo>
                  <a:lnTo>
                    <a:pt x="3130" y="14060"/>
                  </a:lnTo>
                  <a:lnTo>
                    <a:pt x="3130" y="14007"/>
                  </a:lnTo>
                  <a:lnTo>
                    <a:pt x="2812" y="13689"/>
                  </a:lnTo>
                  <a:lnTo>
                    <a:pt x="2653" y="13529"/>
                  </a:lnTo>
                  <a:lnTo>
                    <a:pt x="2520" y="13344"/>
                  </a:lnTo>
                  <a:lnTo>
                    <a:pt x="2387" y="13132"/>
                  </a:lnTo>
                  <a:lnTo>
                    <a:pt x="2281" y="12919"/>
                  </a:lnTo>
                  <a:lnTo>
                    <a:pt x="2202" y="12707"/>
                  </a:lnTo>
                  <a:lnTo>
                    <a:pt x="2149" y="12468"/>
                  </a:lnTo>
                  <a:lnTo>
                    <a:pt x="2122" y="12256"/>
                  </a:lnTo>
                  <a:lnTo>
                    <a:pt x="2122" y="12017"/>
                  </a:lnTo>
                  <a:lnTo>
                    <a:pt x="2122" y="11169"/>
                  </a:lnTo>
                  <a:lnTo>
                    <a:pt x="2122" y="10691"/>
                  </a:lnTo>
                  <a:lnTo>
                    <a:pt x="2149" y="10240"/>
                  </a:lnTo>
                  <a:lnTo>
                    <a:pt x="2175" y="9763"/>
                  </a:lnTo>
                  <a:lnTo>
                    <a:pt x="2228" y="9312"/>
                  </a:lnTo>
                  <a:lnTo>
                    <a:pt x="2308" y="8887"/>
                  </a:lnTo>
                  <a:lnTo>
                    <a:pt x="2387" y="8436"/>
                  </a:lnTo>
                  <a:lnTo>
                    <a:pt x="2600" y="7587"/>
                  </a:lnTo>
                  <a:lnTo>
                    <a:pt x="2891" y="6739"/>
                  </a:lnTo>
                  <a:lnTo>
                    <a:pt x="3210" y="5890"/>
                  </a:lnTo>
                  <a:lnTo>
                    <a:pt x="3581" y="5067"/>
                  </a:lnTo>
                  <a:lnTo>
                    <a:pt x="4032" y="4245"/>
                  </a:lnTo>
                  <a:lnTo>
                    <a:pt x="4165" y="3980"/>
                  </a:lnTo>
                  <a:lnTo>
                    <a:pt x="4271" y="3741"/>
                  </a:lnTo>
                  <a:lnTo>
                    <a:pt x="4350" y="3476"/>
                  </a:lnTo>
                  <a:lnTo>
                    <a:pt x="4430" y="3210"/>
                  </a:lnTo>
                  <a:lnTo>
                    <a:pt x="4483" y="2945"/>
                  </a:lnTo>
                  <a:lnTo>
                    <a:pt x="4536" y="2680"/>
                  </a:lnTo>
                  <a:lnTo>
                    <a:pt x="4563" y="2415"/>
                  </a:lnTo>
                  <a:lnTo>
                    <a:pt x="4563" y="2123"/>
                  </a:lnTo>
                  <a:lnTo>
                    <a:pt x="4536" y="1858"/>
                  </a:lnTo>
                  <a:lnTo>
                    <a:pt x="4510" y="1592"/>
                  </a:lnTo>
                  <a:lnTo>
                    <a:pt x="4483" y="1327"/>
                  </a:lnTo>
                  <a:lnTo>
                    <a:pt x="4404" y="1062"/>
                  </a:lnTo>
                  <a:lnTo>
                    <a:pt x="4324" y="823"/>
                  </a:lnTo>
                  <a:lnTo>
                    <a:pt x="4244" y="558"/>
                  </a:lnTo>
                  <a:lnTo>
                    <a:pt x="4138" y="319"/>
                  </a:lnTo>
                  <a:lnTo>
                    <a:pt x="4006" y="80"/>
                  </a:lnTo>
                  <a:lnTo>
                    <a:pt x="3979" y="27"/>
                  </a:lnTo>
                  <a:lnTo>
                    <a:pt x="3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9"/>
            <p:cNvSpPr/>
            <p:nvPr/>
          </p:nvSpPr>
          <p:spPr>
            <a:xfrm>
              <a:off x="4147464" y="4125870"/>
              <a:ext cx="72886" cy="183852"/>
            </a:xfrm>
            <a:custGeom>
              <a:avLst/>
              <a:gdLst/>
              <a:ahLst/>
              <a:cxnLst/>
              <a:rect l="l" t="t" r="r" b="b"/>
              <a:pathLst>
                <a:path w="2892" h="7295" extrusionOk="0">
                  <a:moveTo>
                    <a:pt x="1327" y="0"/>
                  </a:moveTo>
                  <a:lnTo>
                    <a:pt x="1221" y="27"/>
                  </a:lnTo>
                  <a:lnTo>
                    <a:pt x="1141" y="80"/>
                  </a:lnTo>
                  <a:lnTo>
                    <a:pt x="1088" y="159"/>
                  </a:lnTo>
                  <a:lnTo>
                    <a:pt x="1061" y="265"/>
                  </a:lnTo>
                  <a:lnTo>
                    <a:pt x="1088" y="371"/>
                  </a:lnTo>
                  <a:lnTo>
                    <a:pt x="1141" y="451"/>
                  </a:lnTo>
                  <a:lnTo>
                    <a:pt x="1221" y="504"/>
                  </a:lnTo>
                  <a:lnTo>
                    <a:pt x="1327" y="531"/>
                  </a:lnTo>
                  <a:lnTo>
                    <a:pt x="2626" y="531"/>
                  </a:lnTo>
                  <a:lnTo>
                    <a:pt x="2733" y="504"/>
                  </a:lnTo>
                  <a:lnTo>
                    <a:pt x="2812" y="451"/>
                  </a:lnTo>
                  <a:lnTo>
                    <a:pt x="2865" y="371"/>
                  </a:lnTo>
                  <a:lnTo>
                    <a:pt x="2892" y="265"/>
                  </a:lnTo>
                  <a:lnTo>
                    <a:pt x="2865" y="159"/>
                  </a:lnTo>
                  <a:lnTo>
                    <a:pt x="2812" y="80"/>
                  </a:lnTo>
                  <a:lnTo>
                    <a:pt x="2733" y="27"/>
                  </a:lnTo>
                  <a:lnTo>
                    <a:pt x="2626" y="0"/>
                  </a:lnTo>
                  <a:close/>
                  <a:moveTo>
                    <a:pt x="823" y="1698"/>
                  </a:moveTo>
                  <a:lnTo>
                    <a:pt x="743" y="1724"/>
                  </a:lnTo>
                  <a:lnTo>
                    <a:pt x="663" y="1777"/>
                  </a:lnTo>
                  <a:lnTo>
                    <a:pt x="584" y="1857"/>
                  </a:lnTo>
                  <a:lnTo>
                    <a:pt x="584" y="1963"/>
                  </a:lnTo>
                  <a:lnTo>
                    <a:pt x="584" y="2069"/>
                  </a:lnTo>
                  <a:lnTo>
                    <a:pt x="663" y="2149"/>
                  </a:lnTo>
                  <a:lnTo>
                    <a:pt x="743" y="2202"/>
                  </a:lnTo>
                  <a:lnTo>
                    <a:pt x="2069" y="2202"/>
                  </a:lnTo>
                  <a:lnTo>
                    <a:pt x="2149" y="2149"/>
                  </a:lnTo>
                  <a:lnTo>
                    <a:pt x="2202" y="2069"/>
                  </a:lnTo>
                  <a:lnTo>
                    <a:pt x="2229" y="1963"/>
                  </a:lnTo>
                  <a:lnTo>
                    <a:pt x="2202" y="1857"/>
                  </a:lnTo>
                  <a:lnTo>
                    <a:pt x="2149" y="1777"/>
                  </a:lnTo>
                  <a:lnTo>
                    <a:pt x="2069" y="1724"/>
                  </a:lnTo>
                  <a:lnTo>
                    <a:pt x="1963" y="1698"/>
                  </a:lnTo>
                  <a:close/>
                  <a:moveTo>
                    <a:pt x="451" y="3395"/>
                  </a:moveTo>
                  <a:lnTo>
                    <a:pt x="345" y="3422"/>
                  </a:lnTo>
                  <a:lnTo>
                    <a:pt x="266" y="3475"/>
                  </a:lnTo>
                  <a:lnTo>
                    <a:pt x="213" y="3555"/>
                  </a:lnTo>
                  <a:lnTo>
                    <a:pt x="186" y="3661"/>
                  </a:lnTo>
                  <a:lnTo>
                    <a:pt x="213" y="3767"/>
                  </a:lnTo>
                  <a:lnTo>
                    <a:pt x="266" y="3846"/>
                  </a:lnTo>
                  <a:lnTo>
                    <a:pt x="345" y="3899"/>
                  </a:lnTo>
                  <a:lnTo>
                    <a:pt x="1645" y="3899"/>
                  </a:lnTo>
                  <a:lnTo>
                    <a:pt x="1725" y="3846"/>
                  </a:lnTo>
                  <a:lnTo>
                    <a:pt x="1778" y="3767"/>
                  </a:lnTo>
                  <a:lnTo>
                    <a:pt x="1804" y="3661"/>
                  </a:lnTo>
                  <a:lnTo>
                    <a:pt x="1778" y="3555"/>
                  </a:lnTo>
                  <a:lnTo>
                    <a:pt x="1725" y="3475"/>
                  </a:lnTo>
                  <a:lnTo>
                    <a:pt x="1645" y="3422"/>
                  </a:lnTo>
                  <a:lnTo>
                    <a:pt x="1539" y="3395"/>
                  </a:lnTo>
                  <a:close/>
                  <a:moveTo>
                    <a:pt x="266" y="5093"/>
                  </a:moveTo>
                  <a:lnTo>
                    <a:pt x="159" y="5120"/>
                  </a:lnTo>
                  <a:lnTo>
                    <a:pt x="80" y="5173"/>
                  </a:lnTo>
                  <a:lnTo>
                    <a:pt x="27" y="5252"/>
                  </a:lnTo>
                  <a:lnTo>
                    <a:pt x="27" y="5358"/>
                  </a:lnTo>
                  <a:lnTo>
                    <a:pt x="27" y="5438"/>
                  </a:lnTo>
                  <a:lnTo>
                    <a:pt x="80" y="5518"/>
                  </a:lnTo>
                  <a:lnTo>
                    <a:pt x="159" y="5597"/>
                  </a:lnTo>
                  <a:lnTo>
                    <a:pt x="1459" y="5597"/>
                  </a:lnTo>
                  <a:lnTo>
                    <a:pt x="1539" y="5518"/>
                  </a:lnTo>
                  <a:lnTo>
                    <a:pt x="1592" y="5438"/>
                  </a:lnTo>
                  <a:lnTo>
                    <a:pt x="1618" y="5358"/>
                  </a:lnTo>
                  <a:lnTo>
                    <a:pt x="1592" y="5252"/>
                  </a:lnTo>
                  <a:lnTo>
                    <a:pt x="1539" y="5173"/>
                  </a:lnTo>
                  <a:lnTo>
                    <a:pt x="1459" y="5120"/>
                  </a:lnTo>
                  <a:lnTo>
                    <a:pt x="1353" y="5093"/>
                  </a:lnTo>
                  <a:close/>
                  <a:moveTo>
                    <a:pt x="239" y="6791"/>
                  </a:moveTo>
                  <a:lnTo>
                    <a:pt x="133" y="6817"/>
                  </a:lnTo>
                  <a:lnTo>
                    <a:pt x="53" y="6870"/>
                  </a:lnTo>
                  <a:lnTo>
                    <a:pt x="0" y="6950"/>
                  </a:lnTo>
                  <a:lnTo>
                    <a:pt x="0" y="7056"/>
                  </a:lnTo>
                  <a:lnTo>
                    <a:pt x="0" y="7136"/>
                  </a:lnTo>
                  <a:lnTo>
                    <a:pt x="53" y="7215"/>
                  </a:lnTo>
                  <a:lnTo>
                    <a:pt x="133" y="7268"/>
                  </a:lnTo>
                  <a:lnTo>
                    <a:pt x="239" y="7295"/>
                  </a:lnTo>
                  <a:lnTo>
                    <a:pt x="1353" y="7295"/>
                  </a:lnTo>
                  <a:lnTo>
                    <a:pt x="1459" y="7268"/>
                  </a:lnTo>
                  <a:lnTo>
                    <a:pt x="1539" y="7215"/>
                  </a:lnTo>
                  <a:lnTo>
                    <a:pt x="1592" y="7136"/>
                  </a:lnTo>
                  <a:lnTo>
                    <a:pt x="1618" y="7056"/>
                  </a:lnTo>
                  <a:lnTo>
                    <a:pt x="1592" y="6950"/>
                  </a:lnTo>
                  <a:lnTo>
                    <a:pt x="1539" y="6870"/>
                  </a:lnTo>
                  <a:lnTo>
                    <a:pt x="1459" y="6817"/>
                  </a:lnTo>
                  <a:lnTo>
                    <a:pt x="1353" y="679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9"/>
            <p:cNvSpPr/>
            <p:nvPr/>
          </p:nvSpPr>
          <p:spPr>
            <a:xfrm>
              <a:off x="4188242" y="4125870"/>
              <a:ext cx="32108" cy="13383"/>
            </a:xfrm>
            <a:custGeom>
              <a:avLst/>
              <a:gdLst/>
              <a:ahLst/>
              <a:cxnLst/>
              <a:rect l="l" t="t" r="r" b="b"/>
              <a:pathLst>
                <a:path w="1274" h="531" extrusionOk="0">
                  <a:moveTo>
                    <a:pt x="213" y="0"/>
                  </a:moveTo>
                  <a:lnTo>
                    <a:pt x="0" y="531"/>
                  </a:lnTo>
                  <a:lnTo>
                    <a:pt x="1008" y="531"/>
                  </a:lnTo>
                  <a:lnTo>
                    <a:pt x="1115" y="504"/>
                  </a:lnTo>
                  <a:lnTo>
                    <a:pt x="1194" y="451"/>
                  </a:lnTo>
                  <a:lnTo>
                    <a:pt x="1247" y="371"/>
                  </a:lnTo>
                  <a:lnTo>
                    <a:pt x="1274" y="265"/>
                  </a:lnTo>
                  <a:lnTo>
                    <a:pt x="1247" y="159"/>
                  </a:lnTo>
                  <a:lnTo>
                    <a:pt x="1194" y="80"/>
                  </a:lnTo>
                  <a:lnTo>
                    <a:pt x="1115" y="27"/>
                  </a:lnTo>
                  <a:lnTo>
                    <a:pt x="100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9"/>
            <p:cNvSpPr/>
            <p:nvPr/>
          </p:nvSpPr>
          <p:spPr>
            <a:xfrm>
              <a:off x="4174204" y="4168639"/>
              <a:ext cx="29437" cy="12727"/>
            </a:xfrm>
            <a:custGeom>
              <a:avLst/>
              <a:gdLst/>
              <a:ahLst/>
              <a:cxnLst/>
              <a:rect l="l" t="t" r="r" b="b"/>
              <a:pathLst>
                <a:path w="1168" h="505" extrusionOk="0">
                  <a:moveTo>
                    <a:pt x="133" y="1"/>
                  </a:moveTo>
                  <a:lnTo>
                    <a:pt x="0" y="505"/>
                  </a:lnTo>
                  <a:lnTo>
                    <a:pt x="1008" y="505"/>
                  </a:lnTo>
                  <a:lnTo>
                    <a:pt x="1088" y="452"/>
                  </a:lnTo>
                  <a:lnTo>
                    <a:pt x="1141" y="372"/>
                  </a:lnTo>
                  <a:lnTo>
                    <a:pt x="1168" y="266"/>
                  </a:lnTo>
                  <a:lnTo>
                    <a:pt x="1141" y="160"/>
                  </a:lnTo>
                  <a:lnTo>
                    <a:pt x="1088" y="80"/>
                  </a:lnTo>
                  <a:lnTo>
                    <a:pt x="1008" y="27"/>
                  </a:lnTo>
                  <a:lnTo>
                    <a:pt x="90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9"/>
            <p:cNvSpPr/>
            <p:nvPr/>
          </p:nvSpPr>
          <p:spPr>
            <a:xfrm>
              <a:off x="4166189" y="4211432"/>
              <a:ext cx="26765" cy="12727"/>
            </a:xfrm>
            <a:custGeom>
              <a:avLst/>
              <a:gdLst/>
              <a:ahLst/>
              <a:cxnLst/>
              <a:rect l="l" t="t" r="r" b="b"/>
              <a:pathLst>
                <a:path w="1062" h="505" extrusionOk="0">
                  <a:moveTo>
                    <a:pt x="80" y="0"/>
                  </a:moveTo>
                  <a:lnTo>
                    <a:pt x="0" y="504"/>
                  </a:lnTo>
                  <a:lnTo>
                    <a:pt x="902" y="504"/>
                  </a:lnTo>
                  <a:lnTo>
                    <a:pt x="982" y="451"/>
                  </a:lnTo>
                  <a:lnTo>
                    <a:pt x="1035" y="372"/>
                  </a:lnTo>
                  <a:lnTo>
                    <a:pt x="1061" y="266"/>
                  </a:lnTo>
                  <a:lnTo>
                    <a:pt x="1035" y="160"/>
                  </a:lnTo>
                  <a:lnTo>
                    <a:pt x="982" y="80"/>
                  </a:lnTo>
                  <a:lnTo>
                    <a:pt x="902" y="27"/>
                  </a:lnTo>
                  <a:lnTo>
                    <a:pt x="79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9"/>
            <p:cNvSpPr/>
            <p:nvPr/>
          </p:nvSpPr>
          <p:spPr>
            <a:xfrm>
              <a:off x="4164173" y="4254226"/>
              <a:ext cx="24094" cy="12727"/>
            </a:xfrm>
            <a:custGeom>
              <a:avLst/>
              <a:gdLst/>
              <a:ahLst/>
              <a:cxnLst/>
              <a:rect l="l" t="t" r="r" b="b"/>
              <a:pathLst>
                <a:path w="956" h="505" extrusionOk="0">
                  <a:moveTo>
                    <a:pt x="0" y="0"/>
                  </a:moveTo>
                  <a:lnTo>
                    <a:pt x="0" y="372"/>
                  </a:lnTo>
                  <a:lnTo>
                    <a:pt x="0" y="504"/>
                  </a:lnTo>
                  <a:lnTo>
                    <a:pt x="796" y="504"/>
                  </a:lnTo>
                  <a:lnTo>
                    <a:pt x="876" y="425"/>
                  </a:lnTo>
                  <a:lnTo>
                    <a:pt x="929" y="345"/>
                  </a:lnTo>
                  <a:lnTo>
                    <a:pt x="955" y="265"/>
                  </a:lnTo>
                  <a:lnTo>
                    <a:pt x="929" y="159"/>
                  </a:lnTo>
                  <a:lnTo>
                    <a:pt x="876" y="80"/>
                  </a:lnTo>
                  <a:lnTo>
                    <a:pt x="796" y="27"/>
                  </a:lnTo>
                  <a:lnTo>
                    <a:pt x="69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9"/>
            <p:cNvSpPr/>
            <p:nvPr/>
          </p:nvSpPr>
          <p:spPr>
            <a:xfrm>
              <a:off x="4165509" y="4296995"/>
              <a:ext cx="22758" cy="12727"/>
            </a:xfrm>
            <a:custGeom>
              <a:avLst/>
              <a:gdLst/>
              <a:ahLst/>
              <a:cxnLst/>
              <a:rect l="l" t="t" r="r" b="b"/>
              <a:pathLst>
                <a:path w="903" h="505" extrusionOk="0">
                  <a:moveTo>
                    <a:pt x="1" y="1"/>
                  </a:moveTo>
                  <a:lnTo>
                    <a:pt x="80" y="266"/>
                  </a:lnTo>
                  <a:lnTo>
                    <a:pt x="160" y="505"/>
                  </a:lnTo>
                  <a:lnTo>
                    <a:pt x="637" y="505"/>
                  </a:lnTo>
                  <a:lnTo>
                    <a:pt x="743" y="478"/>
                  </a:lnTo>
                  <a:lnTo>
                    <a:pt x="823" y="425"/>
                  </a:lnTo>
                  <a:lnTo>
                    <a:pt x="876" y="346"/>
                  </a:lnTo>
                  <a:lnTo>
                    <a:pt x="902" y="266"/>
                  </a:lnTo>
                  <a:lnTo>
                    <a:pt x="876" y="160"/>
                  </a:lnTo>
                  <a:lnTo>
                    <a:pt x="823" y="80"/>
                  </a:lnTo>
                  <a:lnTo>
                    <a:pt x="743" y="27"/>
                  </a:lnTo>
                  <a:lnTo>
                    <a:pt x="637"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4" name="Google Shape;2574;p39"/>
          <p:cNvGrpSpPr/>
          <p:nvPr/>
        </p:nvGrpSpPr>
        <p:grpSpPr>
          <a:xfrm>
            <a:off x="4814406" y="1502173"/>
            <a:ext cx="318982" cy="360007"/>
            <a:chOff x="5512633" y="3924628"/>
            <a:chExt cx="376425" cy="424536"/>
          </a:xfrm>
        </p:grpSpPr>
        <p:sp>
          <p:nvSpPr>
            <p:cNvPr id="2575" name="Google Shape;2575;p39"/>
            <p:cNvSpPr/>
            <p:nvPr/>
          </p:nvSpPr>
          <p:spPr>
            <a:xfrm>
              <a:off x="5512633" y="4007519"/>
              <a:ext cx="151114" cy="137757"/>
            </a:xfrm>
            <a:custGeom>
              <a:avLst/>
              <a:gdLst/>
              <a:ahLst/>
              <a:cxnLst/>
              <a:rect l="l" t="t" r="r" b="b"/>
              <a:pathLst>
                <a:path w="5996" h="5466" extrusionOk="0">
                  <a:moveTo>
                    <a:pt x="611" y="1"/>
                  </a:moveTo>
                  <a:lnTo>
                    <a:pt x="505" y="27"/>
                  </a:lnTo>
                  <a:lnTo>
                    <a:pt x="372" y="80"/>
                  </a:lnTo>
                  <a:lnTo>
                    <a:pt x="266" y="160"/>
                  </a:lnTo>
                  <a:lnTo>
                    <a:pt x="160" y="266"/>
                  </a:lnTo>
                  <a:lnTo>
                    <a:pt x="80" y="372"/>
                  </a:lnTo>
                  <a:lnTo>
                    <a:pt x="27" y="505"/>
                  </a:lnTo>
                  <a:lnTo>
                    <a:pt x="1" y="611"/>
                  </a:lnTo>
                  <a:lnTo>
                    <a:pt x="1" y="744"/>
                  </a:lnTo>
                  <a:lnTo>
                    <a:pt x="1" y="876"/>
                  </a:lnTo>
                  <a:lnTo>
                    <a:pt x="54" y="1009"/>
                  </a:lnTo>
                  <a:lnTo>
                    <a:pt x="107" y="1115"/>
                  </a:lnTo>
                  <a:lnTo>
                    <a:pt x="186" y="1221"/>
                  </a:lnTo>
                  <a:lnTo>
                    <a:pt x="903" y="2043"/>
                  </a:lnTo>
                  <a:lnTo>
                    <a:pt x="1035" y="2229"/>
                  </a:lnTo>
                  <a:lnTo>
                    <a:pt x="1141" y="2441"/>
                  </a:lnTo>
                  <a:lnTo>
                    <a:pt x="1221" y="2653"/>
                  </a:lnTo>
                  <a:lnTo>
                    <a:pt x="1274" y="2892"/>
                  </a:lnTo>
                  <a:lnTo>
                    <a:pt x="1300" y="3131"/>
                  </a:lnTo>
                  <a:lnTo>
                    <a:pt x="1274" y="3370"/>
                  </a:lnTo>
                  <a:lnTo>
                    <a:pt x="1221" y="3608"/>
                  </a:lnTo>
                  <a:lnTo>
                    <a:pt x="1141" y="3821"/>
                  </a:lnTo>
                  <a:lnTo>
                    <a:pt x="982" y="4165"/>
                  </a:lnTo>
                  <a:lnTo>
                    <a:pt x="956" y="4272"/>
                  </a:lnTo>
                  <a:lnTo>
                    <a:pt x="929" y="4378"/>
                  </a:lnTo>
                  <a:lnTo>
                    <a:pt x="929" y="4484"/>
                  </a:lnTo>
                  <a:lnTo>
                    <a:pt x="929" y="4563"/>
                  </a:lnTo>
                  <a:lnTo>
                    <a:pt x="956" y="4669"/>
                  </a:lnTo>
                  <a:lnTo>
                    <a:pt x="1009" y="4749"/>
                  </a:lnTo>
                  <a:lnTo>
                    <a:pt x="1062" y="4855"/>
                  </a:lnTo>
                  <a:lnTo>
                    <a:pt x="1141" y="4908"/>
                  </a:lnTo>
                  <a:lnTo>
                    <a:pt x="1354" y="5067"/>
                  </a:lnTo>
                  <a:lnTo>
                    <a:pt x="1566" y="5200"/>
                  </a:lnTo>
                  <a:lnTo>
                    <a:pt x="1804" y="5306"/>
                  </a:lnTo>
                  <a:lnTo>
                    <a:pt x="2043" y="5359"/>
                  </a:lnTo>
                  <a:lnTo>
                    <a:pt x="2282" y="5412"/>
                  </a:lnTo>
                  <a:lnTo>
                    <a:pt x="2521" y="5412"/>
                  </a:lnTo>
                  <a:lnTo>
                    <a:pt x="2759" y="5386"/>
                  </a:lnTo>
                  <a:lnTo>
                    <a:pt x="2998" y="5359"/>
                  </a:lnTo>
                  <a:lnTo>
                    <a:pt x="3157" y="5333"/>
                  </a:lnTo>
                  <a:lnTo>
                    <a:pt x="3317" y="5333"/>
                  </a:lnTo>
                  <a:lnTo>
                    <a:pt x="3476" y="5359"/>
                  </a:lnTo>
                  <a:lnTo>
                    <a:pt x="3635" y="5412"/>
                  </a:lnTo>
                  <a:lnTo>
                    <a:pt x="3767" y="5439"/>
                  </a:lnTo>
                  <a:lnTo>
                    <a:pt x="3927" y="5465"/>
                  </a:lnTo>
                  <a:lnTo>
                    <a:pt x="4086" y="5465"/>
                  </a:lnTo>
                  <a:lnTo>
                    <a:pt x="4245" y="5439"/>
                  </a:lnTo>
                  <a:lnTo>
                    <a:pt x="4404" y="5386"/>
                  </a:lnTo>
                  <a:lnTo>
                    <a:pt x="4537" y="5333"/>
                  </a:lnTo>
                  <a:lnTo>
                    <a:pt x="4669" y="5227"/>
                  </a:lnTo>
                  <a:lnTo>
                    <a:pt x="4802" y="5094"/>
                  </a:lnTo>
                  <a:lnTo>
                    <a:pt x="5757" y="3980"/>
                  </a:lnTo>
                  <a:lnTo>
                    <a:pt x="5837" y="3847"/>
                  </a:lnTo>
                  <a:lnTo>
                    <a:pt x="5916" y="3688"/>
                  </a:lnTo>
                  <a:lnTo>
                    <a:pt x="5969" y="3529"/>
                  </a:lnTo>
                  <a:lnTo>
                    <a:pt x="5996" y="3370"/>
                  </a:lnTo>
                  <a:lnTo>
                    <a:pt x="5969" y="3211"/>
                  </a:lnTo>
                  <a:lnTo>
                    <a:pt x="5969" y="3051"/>
                  </a:lnTo>
                  <a:lnTo>
                    <a:pt x="5916" y="2919"/>
                  </a:lnTo>
                  <a:lnTo>
                    <a:pt x="5837" y="2760"/>
                  </a:lnTo>
                  <a:lnTo>
                    <a:pt x="5757" y="2627"/>
                  </a:lnTo>
                  <a:lnTo>
                    <a:pt x="5704" y="2494"/>
                  </a:lnTo>
                  <a:lnTo>
                    <a:pt x="5677" y="2335"/>
                  </a:lnTo>
                  <a:lnTo>
                    <a:pt x="5677" y="2202"/>
                  </a:lnTo>
                  <a:lnTo>
                    <a:pt x="5226" y="1274"/>
                  </a:lnTo>
                  <a:lnTo>
                    <a:pt x="4908" y="637"/>
                  </a:lnTo>
                  <a:lnTo>
                    <a:pt x="4776" y="319"/>
                  </a:lnTo>
                  <a:lnTo>
                    <a:pt x="4616" y="266"/>
                  </a:lnTo>
                  <a:lnTo>
                    <a:pt x="4457" y="266"/>
                  </a:lnTo>
                  <a:lnTo>
                    <a:pt x="4298" y="293"/>
                  </a:lnTo>
                  <a:lnTo>
                    <a:pt x="4165" y="372"/>
                  </a:lnTo>
                  <a:lnTo>
                    <a:pt x="3847" y="611"/>
                  </a:lnTo>
                  <a:lnTo>
                    <a:pt x="3635" y="717"/>
                  </a:lnTo>
                  <a:lnTo>
                    <a:pt x="3423" y="823"/>
                  </a:lnTo>
                  <a:lnTo>
                    <a:pt x="3184" y="876"/>
                  </a:lnTo>
                  <a:lnTo>
                    <a:pt x="2945" y="903"/>
                  </a:lnTo>
                  <a:lnTo>
                    <a:pt x="2733" y="876"/>
                  </a:lnTo>
                  <a:lnTo>
                    <a:pt x="2494" y="850"/>
                  </a:lnTo>
                  <a:lnTo>
                    <a:pt x="2255" y="770"/>
                  </a:lnTo>
                  <a:lnTo>
                    <a:pt x="2043" y="664"/>
                  </a:lnTo>
                  <a:lnTo>
                    <a:pt x="1115" y="107"/>
                  </a:lnTo>
                  <a:lnTo>
                    <a:pt x="1009" y="54"/>
                  </a:lnTo>
                  <a:lnTo>
                    <a:pt x="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9"/>
            <p:cNvSpPr/>
            <p:nvPr/>
          </p:nvSpPr>
          <p:spPr>
            <a:xfrm>
              <a:off x="5757324" y="3963389"/>
              <a:ext cx="131733" cy="161145"/>
            </a:xfrm>
            <a:custGeom>
              <a:avLst/>
              <a:gdLst/>
              <a:ahLst/>
              <a:cxnLst/>
              <a:rect l="l" t="t" r="r" b="b"/>
              <a:pathLst>
                <a:path w="5227" h="6394" extrusionOk="0">
                  <a:moveTo>
                    <a:pt x="4086" y="1"/>
                  </a:moveTo>
                  <a:lnTo>
                    <a:pt x="3980" y="28"/>
                  </a:lnTo>
                  <a:lnTo>
                    <a:pt x="3847" y="54"/>
                  </a:lnTo>
                  <a:lnTo>
                    <a:pt x="3714" y="107"/>
                  </a:lnTo>
                  <a:lnTo>
                    <a:pt x="3608" y="187"/>
                  </a:lnTo>
                  <a:lnTo>
                    <a:pt x="3529" y="293"/>
                  </a:lnTo>
                  <a:lnTo>
                    <a:pt x="2839" y="1142"/>
                  </a:lnTo>
                  <a:lnTo>
                    <a:pt x="2680" y="1301"/>
                  </a:lnTo>
                  <a:lnTo>
                    <a:pt x="2494" y="1460"/>
                  </a:lnTo>
                  <a:lnTo>
                    <a:pt x="2282" y="1566"/>
                  </a:lnTo>
                  <a:lnTo>
                    <a:pt x="2070" y="1672"/>
                  </a:lnTo>
                  <a:lnTo>
                    <a:pt x="1857" y="1725"/>
                  </a:lnTo>
                  <a:lnTo>
                    <a:pt x="1619" y="1752"/>
                  </a:lnTo>
                  <a:lnTo>
                    <a:pt x="1380" y="1725"/>
                  </a:lnTo>
                  <a:lnTo>
                    <a:pt x="1141" y="1699"/>
                  </a:lnTo>
                  <a:lnTo>
                    <a:pt x="770" y="1593"/>
                  </a:lnTo>
                  <a:lnTo>
                    <a:pt x="611" y="1566"/>
                  </a:lnTo>
                  <a:lnTo>
                    <a:pt x="452" y="1593"/>
                  </a:lnTo>
                  <a:lnTo>
                    <a:pt x="478" y="1593"/>
                  </a:lnTo>
                  <a:lnTo>
                    <a:pt x="505" y="1619"/>
                  </a:lnTo>
                  <a:lnTo>
                    <a:pt x="531" y="1699"/>
                  </a:lnTo>
                  <a:lnTo>
                    <a:pt x="505" y="1990"/>
                  </a:lnTo>
                  <a:lnTo>
                    <a:pt x="452" y="2362"/>
                  </a:lnTo>
                  <a:lnTo>
                    <a:pt x="345" y="2786"/>
                  </a:lnTo>
                  <a:lnTo>
                    <a:pt x="133" y="3582"/>
                  </a:lnTo>
                  <a:lnTo>
                    <a:pt x="1" y="3953"/>
                  </a:lnTo>
                  <a:lnTo>
                    <a:pt x="27" y="4192"/>
                  </a:lnTo>
                  <a:lnTo>
                    <a:pt x="1" y="4404"/>
                  </a:lnTo>
                  <a:lnTo>
                    <a:pt x="1" y="4564"/>
                  </a:lnTo>
                  <a:lnTo>
                    <a:pt x="1" y="4723"/>
                  </a:lnTo>
                  <a:lnTo>
                    <a:pt x="27" y="4882"/>
                  </a:lnTo>
                  <a:lnTo>
                    <a:pt x="80" y="5041"/>
                  </a:lnTo>
                  <a:lnTo>
                    <a:pt x="160" y="5174"/>
                  </a:lnTo>
                  <a:lnTo>
                    <a:pt x="266" y="5306"/>
                  </a:lnTo>
                  <a:lnTo>
                    <a:pt x="372" y="5412"/>
                  </a:lnTo>
                  <a:lnTo>
                    <a:pt x="505" y="5519"/>
                  </a:lnTo>
                  <a:lnTo>
                    <a:pt x="1778" y="6235"/>
                  </a:lnTo>
                  <a:lnTo>
                    <a:pt x="1937" y="6314"/>
                  </a:lnTo>
                  <a:lnTo>
                    <a:pt x="2096" y="6367"/>
                  </a:lnTo>
                  <a:lnTo>
                    <a:pt x="2255" y="6394"/>
                  </a:lnTo>
                  <a:lnTo>
                    <a:pt x="2415" y="6367"/>
                  </a:lnTo>
                  <a:lnTo>
                    <a:pt x="2574" y="6341"/>
                  </a:lnTo>
                  <a:lnTo>
                    <a:pt x="2733" y="6288"/>
                  </a:lnTo>
                  <a:lnTo>
                    <a:pt x="2865" y="6235"/>
                  </a:lnTo>
                  <a:lnTo>
                    <a:pt x="2998" y="6129"/>
                  </a:lnTo>
                  <a:lnTo>
                    <a:pt x="3131" y="6023"/>
                  </a:lnTo>
                  <a:lnTo>
                    <a:pt x="3263" y="5943"/>
                  </a:lnTo>
                  <a:lnTo>
                    <a:pt x="3396" y="5890"/>
                  </a:lnTo>
                  <a:lnTo>
                    <a:pt x="3555" y="5863"/>
                  </a:lnTo>
                  <a:lnTo>
                    <a:pt x="3794" y="5837"/>
                  </a:lnTo>
                  <a:lnTo>
                    <a:pt x="4033" y="5757"/>
                  </a:lnTo>
                  <a:lnTo>
                    <a:pt x="4245" y="5678"/>
                  </a:lnTo>
                  <a:lnTo>
                    <a:pt x="4457" y="5545"/>
                  </a:lnTo>
                  <a:lnTo>
                    <a:pt x="4669" y="5412"/>
                  </a:lnTo>
                  <a:lnTo>
                    <a:pt x="4855" y="5227"/>
                  </a:lnTo>
                  <a:lnTo>
                    <a:pt x="5014" y="5041"/>
                  </a:lnTo>
                  <a:lnTo>
                    <a:pt x="5147" y="4829"/>
                  </a:lnTo>
                  <a:lnTo>
                    <a:pt x="5200" y="4723"/>
                  </a:lnTo>
                  <a:lnTo>
                    <a:pt x="5226" y="4617"/>
                  </a:lnTo>
                  <a:lnTo>
                    <a:pt x="5226" y="4537"/>
                  </a:lnTo>
                  <a:lnTo>
                    <a:pt x="5226" y="4431"/>
                  </a:lnTo>
                  <a:lnTo>
                    <a:pt x="5200" y="4325"/>
                  </a:lnTo>
                  <a:lnTo>
                    <a:pt x="5173" y="4219"/>
                  </a:lnTo>
                  <a:lnTo>
                    <a:pt x="5120" y="4139"/>
                  </a:lnTo>
                  <a:lnTo>
                    <a:pt x="5041" y="4060"/>
                  </a:lnTo>
                  <a:lnTo>
                    <a:pt x="4775" y="3794"/>
                  </a:lnTo>
                  <a:lnTo>
                    <a:pt x="4616" y="3609"/>
                  </a:lnTo>
                  <a:lnTo>
                    <a:pt x="4510" y="3396"/>
                  </a:lnTo>
                  <a:lnTo>
                    <a:pt x="4404" y="3184"/>
                  </a:lnTo>
                  <a:lnTo>
                    <a:pt x="4324" y="2972"/>
                  </a:lnTo>
                  <a:lnTo>
                    <a:pt x="4298" y="2733"/>
                  </a:lnTo>
                  <a:lnTo>
                    <a:pt x="4298" y="2495"/>
                  </a:lnTo>
                  <a:lnTo>
                    <a:pt x="4351" y="2256"/>
                  </a:lnTo>
                  <a:lnTo>
                    <a:pt x="4404" y="2044"/>
                  </a:lnTo>
                  <a:lnTo>
                    <a:pt x="4802" y="1036"/>
                  </a:lnTo>
                  <a:lnTo>
                    <a:pt x="4829" y="903"/>
                  </a:lnTo>
                  <a:lnTo>
                    <a:pt x="4855" y="770"/>
                  </a:lnTo>
                  <a:lnTo>
                    <a:pt x="4829" y="638"/>
                  </a:lnTo>
                  <a:lnTo>
                    <a:pt x="4802" y="505"/>
                  </a:lnTo>
                  <a:lnTo>
                    <a:pt x="4749" y="399"/>
                  </a:lnTo>
                  <a:lnTo>
                    <a:pt x="4669" y="293"/>
                  </a:lnTo>
                  <a:lnTo>
                    <a:pt x="4590" y="187"/>
                  </a:lnTo>
                  <a:lnTo>
                    <a:pt x="4484" y="107"/>
                  </a:lnTo>
                  <a:lnTo>
                    <a:pt x="4351" y="54"/>
                  </a:lnTo>
                  <a:lnTo>
                    <a:pt x="4218" y="28"/>
                  </a:lnTo>
                  <a:lnTo>
                    <a:pt x="40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9"/>
            <p:cNvSpPr/>
            <p:nvPr/>
          </p:nvSpPr>
          <p:spPr>
            <a:xfrm>
              <a:off x="5632975" y="3924628"/>
              <a:ext cx="147787" cy="167823"/>
            </a:xfrm>
            <a:custGeom>
              <a:avLst/>
              <a:gdLst/>
              <a:ahLst/>
              <a:cxnLst/>
              <a:rect l="l" t="t" r="r" b="b"/>
              <a:pathLst>
                <a:path w="5864" h="6659" extrusionOk="0">
                  <a:moveTo>
                    <a:pt x="2786" y="0"/>
                  </a:moveTo>
                  <a:lnTo>
                    <a:pt x="2680" y="53"/>
                  </a:lnTo>
                  <a:lnTo>
                    <a:pt x="2547" y="107"/>
                  </a:lnTo>
                  <a:lnTo>
                    <a:pt x="2441" y="186"/>
                  </a:lnTo>
                  <a:lnTo>
                    <a:pt x="2361" y="266"/>
                  </a:lnTo>
                  <a:lnTo>
                    <a:pt x="2282" y="372"/>
                  </a:lnTo>
                  <a:lnTo>
                    <a:pt x="2229" y="504"/>
                  </a:lnTo>
                  <a:lnTo>
                    <a:pt x="2202" y="637"/>
                  </a:lnTo>
                  <a:lnTo>
                    <a:pt x="2017" y="1698"/>
                  </a:lnTo>
                  <a:lnTo>
                    <a:pt x="1964" y="1937"/>
                  </a:lnTo>
                  <a:lnTo>
                    <a:pt x="1884" y="2149"/>
                  </a:lnTo>
                  <a:lnTo>
                    <a:pt x="1778" y="2361"/>
                  </a:lnTo>
                  <a:lnTo>
                    <a:pt x="1619" y="2547"/>
                  </a:lnTo>
                  <a:lnTo>
                    <a:pt x="1460" y="2706"/>
                  </a:lnTo>
                  <a:lnTo>
                    <a:pt x="1274" y="2839"/>
                  </a:lnTo>
                  <a:lnTo>
                    <a:pt x="1062" y="2945"/>
                  </a:lnTo>
                  <a:lnTo>
                    <a:pt x="823" y="3024"/>
                  </a:lnTo>
                  <a:lnTo>
                    <a:pt x="451" y="3131"/>
                  </a:lnTo>
                  <a:lnTo>
                    <a:pt x="345" y="3157"/>
                  </a:lnTo>
                  <a:lnTo>
                    <a:pt x="266" y="3210"/>
                  </a:lnTo>
                  <a:lnTo>
                    <a:pt x="186" y="3263"/>
                  </a:lnTo>
                  <a:lnTo>
                    <a:pt x="107" y="3343"/>
                  </a:lnTo>
                  <a:lnTo>
                    <a:pt x="54" y="3449"/>
                  </a:lnTo>
                  <a:lnTo>
                    <a:pt x="27" y="3528"/>
                  </a:lnTo>
                  <a:lnTo>
                    <a:pt x="1" y="3635"/>
                  </a:lnTo>
                  <a:lnTo>
                    <a:pt x="1" y="3741"/>
                  </a:lnTo>
                  <a:lnTo>
                    <a:pt x="1" y="4006"/>
                  </a:lnTo>
                  <a:lnTo>
                    <a:pt x="54" y="4245"/>
                  </a:lnTo>
                  <a:lnTo>
                    <a:pt x="133" y="4483"/>
                  </a:lnTo>
                  <a:lnTo>
                    <a:pt x="213" y="4696"/>
                  </a:lnTo>
                  <a:lnTo>
                    <a:pt x="345" y="4908"/>
                  </a:lnTo>
                  <a:lnTo>
                    <a:pt x="505" y="5120"/>
                  </a:lnTo>
                  <a:lnTo>
                    <a:pt x="664" y="5279"/>
                  </a:lnTo>
                  <a:lnTo>
                    <a:pt x="849" y="5438"/>
                  </a:lnTo>
                  <a:lnTo>
                    <a:pt x="982" y="5545"/>
                  </a:lnTo>
                  <a:lnTo>
                    <a:pt x="1062" y="5677"/>
                  </a:lnTo>
                  <a:lnTo>
                    <a:pt x="1141" y="5810"/>
                  </a:lnTo>
                  <a:lnTo>
                    <a:pt x="1221" y="5942"/>
                  </a:lnTo>
                  <a:lnTo>
                    <a:pt x="1274" y="6102"/>
                  </a:lnTo>
                  <a:lnTo>
                    <a:pt x="1353" y="6234"/>
                  </a:lnTo>
                  <a:lnTo>
                    <a:pt x="1460" y="6340"/>
                  </a:lnTo>
                  <a:lnTo>
                    <a:pt x="1592" y="6446"/>
                  </a:lnTo>
                  <a:lnTo>
                    <a:pt x="1725" y="6526"/>
                  </a:lnTo>
                  <a:lnTo>
                    <a:pt x="1857" y="6606"/>
                  </a:lnTo>
                  <a:lnTo>
                    <a:pt x="2017" y="6632"/>
                  </a:lnTo>
                  <a:lnTo>
                    <a:pt x="2202" y="6659"/>
                  </a:lnTo>
                  <a:lnTo>
                    <a:pt x="3661" y="6659"/>
                  </a:lnTo>
                  <a:lnTo>
                    <a:pt x="3847" y="6632"/>
                  </a:lnTo>
                  <a:lnTo>
                    <a:pt x="4006" y="6606"/>
                  </a:lnTo>
                  <a:lnTo>
                    <a:pt x="4139" y="6526"/>
                  </a:lnTo>
                  <a:lnTo>
                    <a:pt x="4271" y="6446"/>
                  </a:lnTo>
                  <a:lnTo>
                    <a:pt x="4404" y="6340"/>
                  </a:lnTo>
                  <a:lnTo>
                    <a:pt x="4510" y="6234"/>
                  </a:lnTo>
                  <a:lnTo>
                    <a:pt x="4590" y="6102"/>
                  </a:lnTo>
                  <a:lnTo>
                    <a:pt x="4643" y="5942"/>
                  </a:lnTo>
                  <a:lnTo>
                    <a:pt x="4722" y="5810"/>
                  </a:lnTo>
                  <a:lnTo>
                    <a:pt x="4802" y="5677"/>
                  </a:lnTo>
                  <a:lnTo>
                    <a:pt x="4882" y="5545"/>
                  </a:lnTo>
                  <a:lnTo>
                    <a:pt x="5014" y="5438"/>
                  </a:lnTo>
                  <a:lnTo>
                    <a:pt x="5200" y="5279"/>
                  </a:lnTo>
                  <a:lnTo>
                    <a:pt x="5359" y="5120"/>
                  </a:lnTo>
                  <a:lnTo>
                    <a:pt x="5518" y="4908"/>
                  </a:lnTo>
                  <a:lnTo>
                    <a:pt x="5624" y="4696"/>
                  </a:lnTo>
                  <a:lnTo>
                    <a:pt x="5730" y="4483"/>
                  </a:lnTo>
                  <a:lnTo>
                    <a:pt x="5810" y="4245"/>
                  </a:lnTo>
                  <a:lnTo>
                    <a:pt x="5863" y="4006"/>
                  </a:lnTo>
                  <a:lnTo>
                    <a:pt x="5863" y="3741"/>
                  </a:lnTo>
                  <a:lnTo>
                    <a:pt x="5863" y="3635"/>
                  </a:lnTo>
                  <a:lnTo>
                    <a:pt x="5836" y="3528"/>
                  </a:lnTo>
                  <a:lnTo>
                    <a:pt x="5783" y="3449"/>
                  </a:lnTo>
                  <a:lnTo>
                    <a:pt x="5730" y="3343"/>
                  </a:lnTo>
                  <a:lnTo>
                    <a:pt x="5677" y="3263"/>
                  </a:lnTo>
                  <a:lnTo>
                    <a:pt x="5598" y="3210"/>
                  </a:lnTo>
                  <a:lnTo>
                    <a:pt x="5492" y="3157"/>
                  </a:lnTo>
                  <a:lnTo>
                    <a:pt x="5412" y="3131"/>
                  </a:lnTo>
                  <a:lnTo>
                    <a:pt x="5041" y="3024"/>
                  </a:lnTo>
                  <a:lnTo>
                    <a:pt x="4802" y="2945"/>
                  </a:lnTo>
                  <a:lnTo>
                    <a:pt x="4590" y="2839"/>
                  </a:lnTo>
                  <a:lnTo>
                    <a:pt x="4404" y="2706"/>
                  </a:lnTo>
                  <a:lnTo>
                    <a:pt x="4245" y="2547"/>
                  </a:lnTo>
                  <a:lnTo>
                    <a:pt x="4086" y="2361"/>
                  </a:lnTo>
                  <a:lnTo>
                    <a:pt x="3980" y="2149"/>
                  </a:lnTo>
                  <a:lnTo>
                    <a:pt x="3873" y="1937"/>
                  </a:lnTo>
                  <a:lnTo>
                    <a:pt x="3820" y="1698"/>
                  </a:lnTo>
                  <a:lnTo>
                    <a:pt x="3661" y="637"/>
                  </a:lnTo>
                  <a:lnTo>
                    <a:pt x="3635" y="504"/>
                  </a:lnTo>
                  <a:lnTo>
                    <a:pt x="3582" y="372"/>
                  </a:lnTo>
                  <a:lnTo>
                    <a:pt x="3502" y="266"/>
                  </a:lnTo>
                  <a:lnTo>
                    <a:pt x="3423" y="186"/>
                  </a:lnTo>
                  <a:lnTo>
                    <a:pt x="3316" y="107"/>
                  </a:lnTo>
                  <a:lnTo>
                    <a:pt x="3184" y="53"/>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9"/>
            <p:cNvSpPr/>
            <p:nvPr/>
          </p:nvSpPr>
          <p:spPr>
            <a:xfrm>
              <a:off x="5562786" y="4028261"/>
              <a:ext cx="277454" cy="320903"/>
            </a:xfrm>
            <a:custGeom>
              <a:avLst/>
              <a:gdLst/>
              <a:ahLst/>
              <a:cxnLst/>
              <a:rect l="l" t="t" r="r" b="b"/>
              <a:pathLst>
                <a:path w="11009" h="12733" extrusionOk="0">
                  <a:moveTo>
                    <a:pt x="4510" y="0"/>
                  </a:moveTo>
                  <a:lnTo>
                    <a:pt x="4483" y="27"/>
                  </a:lnTo>
                  <a:lnTo>
                    <a:pt x="4457" y="53"/>
                  </a:lnTo>
                  <a:lnTo>
                    <a:pt x="4457" y="80"/>
                  </a:lnTo>
                  <a:lnTo>
                    <a:pt x="4987" y="1777"/>
                  </a:lnTo>
                  <a:lnTo>
                    <a:pt x="5067" y="2016"/>
                  </a:lnTo>
                  <a:lnTo>
                    <a:pt x="5093" y="2255"/>
                  </a:lnTo>
                  <a:lnTo>
                    <a:pt x="5120" y="2494"/>
                  </a:lnTo>
                  <a:lnTo>
                    <a:pt x="5120" y="2759"/>
                  </a:lnTo>
                  <a:lnTo>
                    <a:pt x="5067" y="4404"/>
                  </a:lnTo>
                  <a:lnTo>
                    <a:pt x="5040" y="4483"/>
                  </a:lnTo>
                  <a:lnTo>
                    <a:pt x="4987" y="4510"/>
                  </a:lnTo>
                  <a:lnTo>
                    <a:pt x="4934" y="4536"/>
                  </a:lnTo>
                  <a:lnTo>
                    <a:pt x="4881" y="4510"/>
                  </a:lnTo>
                  <a:lnTo>
                    <a:pt x="2467" y="2467"/>
                  </a:lnTo>
                  <a:lnTo>
                    <a:pt x="1857" y="955"/>
                  </a:lnTo>
                  <a:lnTo>
                    <a:pt x="1831" y="929"/>
                  </a:lnTo>
                  <a:lnTo>
                    <a:pt x="1804" y="902"/>
                  </a:lnTo>
                  <a:lnTo>
                    <a:pt x="1777" y="929"/>
                  </a:lnTo>
                  <a:lnTo>
                    <a:pt x="1751" y="955"/>
                  </a:lnTo>
                  <a:lnTo>
                    <a:pt x="1698" y="1565"/>
                  </a:lnTo>
                  <a:lnTo>
                    <a:pt x="1671" y="1645"/>
                  </a:lnTo>
                  <a:lnTo>
                    <a:pt x="1618" y="1671"/>
                  </a:lnTo>
                  <a:lnTo>
                    <a:pt x="1565" y="1698"/>
                  </a:lnTo>
                  <a:lnTo>
                    <a:pt x="1486" y="1698"/>
                  </a:lnTo>
                  <a:lnTo>
                    <a:pt x="80" y="1194"/>
                  </a:lnTo>
                  <a:lnTo>
                    <a:pt x="53" y="1194"/>
                  </a:lnTo>
                  <a:lnTo>
                    <a:pt x="27" y="1220"/>
                  </a:lnTo>
                  <a:lnTo>
                    <a:pt x="0" y="1273"/>
                  </a:lnTo>
                  <a:lnTo>
                    <a:pt x="27" y="1300"/>
                  </a:lnTo>
                  <a:lnTo>
                    <a:pt x="1300" y="2600"/>
                  </a:lnTo>
                  <a:lnTo>
                    <a:pt x="1353" y="2653"/>
                  </a:lnTo>
                  <a:lnTo>
                    <a:pt x="1353" y="2706"/>
                  </a:lnTo>
                  <a:lnTo>
                    <a:pt x="1327" y="2785"/>
                  </a:lnTo>
                  <a:lnTo>
                    <a:pt x="1273" y="2812"/>
                  </a:lnTo>
                  <a:lnTo>
                    <a:pt x="637" y="3236"/>
                  </a:lnTo>
                  <a:lnTo>
                    <a:pt x="584" y="3289"/>
                  </a:lnTo>
                  <a:lnTo>
                    <a:pt x="584" y="3342"/>
                  </a:lnTo>
                  <a:lnTo>
                    <a:pt x="610" y="3396"/>
                  </a:lnTo>
                  <a:lnTo>
                    <a:pt x="690" y="3422"/>
                  </a:lnTo>
                  <a:lnTo>
                    <a:pt x="2361" y="3502"/>
                  </a:lnTo>
                  <a:lnTo>
                    <a:pt x="4165" y="5014"/>
                  </a:lnTo>
                  <a:lnTo>
                    <a:pt x="4377" y="5199"/>
                  </a:lnTo>
                  <a:lnTo>
                    <a:pt x="4536" y="5385"/>
                  </a:lnTo>
                  <a:lnTo>
                    <a:pt x="4669" y="5597"/>
                  </a:lnTo>
                  <a:lnTo>
                    <a:pt x="4802" y="5836"/>
                  </a:lnTo>
                  <a:lnTo>
                    <a:pt x="4881" y="6075"/>
                  </a:lnTo>
                  <a:lnTo>
                    <a:pt x="4934" y="6313"/>
                  </a:lnTo>
                  <a:lnTo>
                    <a:pt x="4987" y="6579"/>
                  </a:lnTo>
                  <a:lnTo>
                    <a:pt x="4987" y="6844"/>
                  </a:lnTo>
                  <a:lnTo>
                    <a:pt x="4881" y="9868"/>
                  </a:lnTo>
                  <a:lnTo>
                    <a:pt x="4855" y="10266"/>
                  </a:lnTo>
                  <a:lnTo>
                    <a:pt x="4775" y="10664"/>
                  </a:lnTo>
                  <a:lnTo>
                    <a:pt x="4669" y="11035"/>
                  </a:lnTo>
                  <a:lnTo>
                    <a:pt x="4536" y="11407"/>
                  </a:lnTo>
                  <a:lnTo>
                    <a:pt x="4351" y="11752"/>
                  </a:lnTo>
                  <a:lnTo>
                    <a:pt x="4165" y="12096"/>
                  </a:lnTo>
                  <a:lnTo>
                    <a:pt x="3926" y="12415"/>
                  </a:lnTo>
                  <a:lnTo>
                    <a:pt x="3661" y="12706"/>
                  </a:lnTo>
                  <a:lnTo>
                    <a:pt x="3634" y="12733"/>
                  </a:lnTo>
                  <a:lnTo>
                    <a:pt x="7773" y="12733"/>
                  </a:lnTo>
                  <a:lnTo>
                    <a:pt x="7773" y="12706"/>
                  </a:lnTo>
                  <a:lnTo>
                    <a:pt x="7507" y="12415"/>
                  </a:lnTo>
                  <a:lnTo>
                    <a:pt x="7269" y="12096"/>
                  </a:lnTo>
                  <a:lnTo>
                    <a:pt x="7056" y="11752"/>
                  </a:lnTo>
                  <a:lnTo>
                    <a:pt x="6897" y="11407"/>
                  </a:lnTo>
                  <a:lnTo>
                    <a:pt x="6765" y="11035"/>
                  </a:lnTo>
                  <a:lnTo>
                    <a:pt x="6658" y="10664"/>
                  </a:lnTo>
                  <a:lnTo>
                    <a:pt x="6579" y="10266"/>
                  </a:lnTo>
                  <a:lnTo>
                    <a:pt x="6552" y="9868"/>
                  </a:lnTo>
                  <a:lnTo>
                    <a:pt x="6526" y="9231"/>
                  </a:lnTo>
                  <a:lnTo>
                    <a:pt x="6526" y="8940"/>
                  </a:lnTo>
                  <a:lnTo>
                    <a:pt x="6579" y="8648"/>
                  </a:lnTo>
                  <a:lnTo>
                    <a:pt x="6685" y="8383"/>
                  </a:lnTo>
                  <a:lnTo>
                    <a:pt x="6818" y="8091"/>
                  </a:lnTo>
                  <a:lnTo>
                    <a:pt x="10982" y="875"/>
                  </a:lnTo>
                  <a:lnTo>
                    <a:pt x="11009" y="822"/>
                  </a:lnTo>
                  <a:lnTo>
                    <a:pt x="11009" y="769"/>
                  </a:lnTo>
                  <a:lnTo>
                    <a:pt x="10956" y="690"/>
                  </a:lnTo>
                  <a:lnTo>
                    <a:pt x="10876" y="637"/>
                  </a:lnTo>
                  <a:lnTo>
                    <a:pt x="10823" y="637"/>
                  </a:lnTo>
                  <a:lnTo>
                    <a:pt x="10770" y="663"/>
                  </a:lnTo>
                  <a:lnTo>
                    <a:pt x="10027" y="1114"/>
                  </a:lnTo>
                  <a:lnTo>
                    <a:pt x="9921" y="1141"/>
                  </a:lnTo>
                  <a:lnTo>
                    <a:pt x="9815" y="1141"/>
                  </a:lnTo>
                  <a:lnTo>
                    <a:pt x="9709" y="1114"/>
                  </a:lnTo>
                  <a:lnTo>
                    <a:pt x="9630" y="1008"/>
                  </a:lnTo>
                  <a:lnTo>
                    <a:pt x="9550" y="929"/>
                  </a:lnTo>
                  <a:lnTo>
                    <a:pt x="9497" y="875"/>
                  </a:lnTo>
                  <a:lnTo>
                    <a:pt x="9417" y="875"/>
                  </a:lnTo>
                  <a:lnTo>
                    <a:pt x="9338" y="902"/>
                  </a:lnTo>
                  <a:lnTo>
                    <a:pt x="9311" y="982"/>
                  </a:lnTo>
                  <a:lnTo>
                    <a:pt x="9232" y="1724"/>
                  </a:lnTo>
                  <a:lnTo>
                    <a:pt x="9205" y="1990"/>
                  </a:lnTo>
                  <a:lnTo>
                    <a:pt x="9126" y="2281"/>
                  </a:lnTo>
                  <a:lnTo>
                    <a:pt x="9019" y="2547"/>
                  </a:lnTo>
                  <a:lnTo>
                    <a:pt x="8887" y="2785"/>
                  </a:lnTo>
                  <a:lnTo>
                    <a:pt x="6658" y="6658"/>
                  </a:lnTo>
                  <a:lnTo>
                    <a:pt x="6605" y="6711"/>
                  </a:lnTo>
                  <a:lnTo>
                    <a:pt x="6526" y="6711"/>
                  </a:lnTo>
                  <a:lnTo>
                    <a:pt x="6473" y="6685"/>
                  </a:lnTo>
                  <a:lnTo>
                    <a:pt x="6446" y="6605"/>
                  </a:lnTo>
                  <a:lnTo>
                    <a:pt x="6314" y="2918"/>
                  </a:lnTo>
                  <a:lnTo>
                    <a:pt x="6314" y="2494"/>
                  </a:lnTo>
                  <a:lnTo>
                    <a:pt x="6393" y="2096"/>
                  </a:lnTo>
                  <a:lnTo>
                    <a:pt x="6526" y="1698"/>
                  </a:lnTo>
                  <a:lnTo>
                    <a:pt x="6712" y="1326"/>
                  </a:lnTo>
                  <a:lnTo>
                    <a:pt x="7216" y="451"/>
                  </a:lnTo>
                  <a:lnTo>
                    <a:pt x="7242" y="398"/>
                  </a:lnTo>
                  <a:lnTo>
                    <a:pt x="7216" y="371"/>
                  </a:lnTo>
                  <a:lnTo>
                    <a:pt x="7162" y="371"/>
                  </a:lnTo>
                  <a:lnTo>
                    <a:pt x="5942" y="1061"/>
                  </a:lnTo>
                  <a:lnTo>
                    <a:pt x="5836" y="1114"/>
                  </a:lnTo>
                  <a:lnTo>
                    <a:pt x="5730" y="1114"/>
                  </a:lnTo>
                  <a:lnTo>
                    <a:pt x="5624" y="1088"/>
                  </a:lnTo>
                  <a:lnTo>
                    <a:pt x="5518" y="1008"/>
                  </a:lnTo>
                  <a:lnTo>
                    <a:pt x="4536" y="27"/>
                  </a:lnTo>
                  <a:lnTo>
                    <a:pt x="45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9"/>
            <p:cNvSpPr/>
            <p:nvPr/>
          </p:nvSpPr>
          <p:spPr>
            <a:xfrm>
              <a:off x="5654372" y="4037611"/>
              <a:ext cx="185868" cy="311553"/>
            </a:xfrm>
            <a:custGeom>
              <a:avLst/>
              <a:gdLst/>
              <a:ahLst/>
              <a:cxnLst/>
              <a:rect l="l" t="t" r="r" b="b"/>
              <a:pathLst>
                <a:path w="7375" h="12362" extrusionOk="0">
                  <a:moveTo>
                    <a:pt x="3528" y="0"/>
                  </a:moveTo>
                  <a:lnTo>
                    <a:pt x="2308" y="690"/>
                  </a:lnTo>
                  <a:lnTo>
                    <a:pt x="2229" y="743"/>
                  </a:lnTo>
                  <a:lnTo>
                    <a:pt x="2123" y="743"/>
                  </a:lnTo>
                  <a:lnTo>
                    <a:pt x="2016" y="717"/>
                  </a:lnTo>
                  <a:lnTo>
                    <a:pt x="1937" y="690"/>
                  </a:lnTo>
                  <a:lnTo>
                    <a:pt x="1804" y="1008"/>
                  </a:lnTo>
                  <a:lnTo>
                    <a:pt x="1725" y="1327"/>
                  </a:lnTo>
                  <a:lnTo>
                    <a:pt x="1672" y="1672"/>
                  </a:lnTo>
                  <a:lnTo>
                    <a:pt x="1672" y="2017"/>
                  </a:lnTo>
                  <a:lnTo>
                    <a:pt x="1884" y="8356"/>
                  </a:lnTo>
                  <a:lnTo>
                    <a:pt x="1884" y="8993"/>
                  </a:lnTo>
                  <a:lnTo>
                    <a:pt x="1937" y="9391"/>
                  </a:lnTo>
                  <a:lnTo>
                    <a:pt x="1990" y="9789"/>
                  </a:lnTo>
                  <a:lnTo>
                    <a:pt x="2096" y="10160"/>
                  </a:lnTo>
                  <a:lnTo>
                    <a:pt x="2229" y="10532"/>
                  </a:lnTo>
                  <a:lnTo>
                    <a:pt x="2414" y="10877"/>
                  </a:lnTo>
                  <a:lnTo>
                    <a:pt x="2627" y="11221"/>
                  </a:lnTo>
                  <a:lnTo>
                    <a:pt x="2865" y="11540"/>
                  </a:lnTo>
                  <a:lnTo>
                    <a:pt x="3131" y="11831"/>
                  </a:lnTo>
                  <a:lnTo>
                    <a:pt x="3131" y="11858"/>
                  </a:lnTo>
                  <a:lnTo>
                    <a:pt x="425" y="11858"/>
                  </a:lnTo>
                  <a:lnTo>
                    <a:pt x="239" y="12097"/>
                  </a:lnTo>
                  <a:lnTo>
                    <a:pt x="27" y="12335"/>
                  </a:lnTo>
                  <a:lnTo>
                    <a:pt x="0" y="12362"/>
                  </a:lnTo>
                  <a:lnTo>
                    <a:pt x="4139" y="12362"/>
                  </a:lnTo>
                  <a:lnTo>
                    <a:pt x="4139" y="12335"/>
                  </a:lnTo>
                  <a:lnTo>
                    <a:pt x="3873" y="12044"/>
                  </a:lnTo>
                  <a:lnTo>
                    <a:pt x="3635" y="11725"/>
                  </a:lnTo>
                  <a:lnTo>
                    <a:pt x="3422" y="11381"/>
                  </a:lnTo>
                  <a:lnTo>
                    <a:pt x="3263" y="11036"/>
                  </a:lnTo>
                  <a:lnTo>
                    <a:pt x="3131" y="10664"/>
                  </a:lnTo>
                  <a:lnTo>
                    <a:pt x="3024" y="10293"/>
                  </a:lnTo>
                  <a:lnTo>
                    <a:pt x="2945" y="9895"/>
                  </a:lnTo>
                  <a:lnTo>
                    <a:pt x="2918" y="9497"/>
                  </a:lnTo>
                  <a:lnTo>
                    <a:pt x="2892" y="8860"/>
                  </a:lnTo>
                  <a:lnTo>
                    <a:pt x="2892" y="8569"/>
                  </a:lnTo>
                  <a:lnTo>
                    <a:pt x="2945" y="8277"/>
                  </a:lnTo>
                  <a:lnTo>
                    <a:pt x="3051" y="8012"/>
                  </a:lnTo>
                  <a:lnTo>
                    <a:pt x="3184" y="7720"/>
                  </a:lnTo>
                  <a:lnTo>
                    <a:pt x="7348" y="504"/>
                  </a:lnTo>
                  <a:lnTo>
                    <a:pt x="7375" y="451"/>
                  </a:lnTo>
                  <a:lnTo>
                    <a:pt x="7375" y="398"/>
                  </a:lnTo>
                  <a:lnTo>
                    <a:pt x="7322" y="319"/>
                  </a:lnTo>
                  <a:lnTo>
                    <a:pt x="7242" y="266"/>
                  </a:lnTo>
                  <a:lnTo>
                    <a:pt x="7189" y="266"/>
                  </a:lnTo>
                  <a:lnTo>
                    <a:pt x="7136" y="292"/>
                  </a:lnTo>
                  <a:lnTo>
                    <a:pt x="6393" y="743"/>
                  </a:lnTo>
                  <a:lnTo>
                    <a:pt x="6287" y="770"/>
                  </a:lnTo>
                  <a:lnTo>
                    <a:pt x="6181" y="770"/>
                  </a:lnTo>
                  <a:lnTo>
                    <a:pt x="6075" y="743"/>
                  </a:lnTo>
                  <a:lnTo>
                    <a:pt x="5996" y="637"/>
                  </a:lnTo>
                  <a:lnTo>
                    <a:pt x="5916" y="558"/>
                  </a:lnTo>
                  <a:lnTo>
                    <a:pt x="5863" y="504"/>
                  </a:lnTo>
                  <a:lnTo>
                    <a:pt x="5783" y="504"/>
                  </a:lnTo>
                  <a:lnTo>
                    <a:pt x="5704" y="531"/>
                  </a:lnTo>
                  <a:lnTo>
                    <a:pt x="5677" y="611"/>
                  </a:lnTo>
                  <a:lnTo>
                    <a:pt x="5598" y="1353"/>
                  </a:lnTo>
                  <a:lnTo>
                    <a:pt x="5571" y="1619"/>
                  </a:lnTo>
                  <a:lnTo>
                    <a:pt x="5492" y="1910"/>
                  </a:lnTo>
                  <a:lnTo>
                    <a:pt x="5385" y="2176"/>
                  </a:lnTo>
                  <a:lnTo>
                    <a:pt x="5253" y="2414"/>
                  </a:lnTo>
                  <a:lnTo>
                    <a:pt x="3024" y="6287"/>
                  </a:lnTo>
                  <a:lnTo>
                    <a:pt x="2971" y="6340"/>
                  </a:lnTo>
                  <a:lnTo>
                    <a:pt x="2892" y="6340"/>
                  </a:lnTo>
                  <a:lnTo>
                    <a:pt x="2839" y="6314"/>
                  </a:lnTo>
                  <a:lnTo>
                    <a:pt x="2812" y="6234"/>
                  </a:lnTo>
                  <a:lnTo>
                    <a:pt x="2680" y="2547"/>
                  </a:lnTo>
                  <a:lnTo>
                    <a:pt x="2680" y="2123"/>
                  </a:lnTo>
                  <a:lnTo>
                    <a:pt x="2759" y="1725"/>
                  </a:lnTo>
                  <a:lnTo>
                    <a:pt x="2892" y="1327"/>
                  </a:lnTo>
                  <a:lnTo>
                    <a:pt x="3078" y="955"/>
                  </a:lnTo>
                  <a:lnTo>
                    <a:pt x="3582" y="80"/>
                  </a:lnTo>
                  <a:lnTo>
                    <a:pt x="3608" y="27"/>
                  </a:lnTo>
                  <a:lnTo>
                    <a:pt x="35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9"/>
            <p:cNvSpPr/>
            <p:nvPr/>
          </p:nvSpPr>
          <p:spPr>
            <a:xfrm>
              <a:off x="5671761" y="4107144"/>
              <a:ext cx="67543" cy="183197"/>
            </a:xfrm>
            <a:custGeom>
              <a:avLst/>
              <a:gdLst/>
              <a:ahLst/>
              <a:cxnLst/>
              <a:rect l="l" t="t" r="r" b="b"/>
              <a:pathLst>
                <a:path w="2680" h="7269" extrusionOk="0">
                  <a:moveTo>
                    <a:pt x="478" y="0"/>
                  </a:moveTo>
                  <a:lnTo>
                    <a:pt x="398" y="53"/>
                  </a:lnTo>
                  <a:lnTo>
                    <a:pt x="345" y="133"/>
                  </a:lnTo>
                  <a:lnTo>
                    <a:pt x="318" y="239"/>
                  </a:lnTo>
                  <a:lnTo>
                    <a:pt x="345" y="345"/>
                  </a:lnTo>
                  <a:lnTo>
                    <a:pt x="398" y="425"/>
                  </a:lnTo>
                  <a:lnTo>
                    <a:pt x="478" y="478"/>
                  </a:lnTo>
                  <a:lnTo>
                    <a:pt x="584" y="504"/>
                  </a:lnTo>
                  <a:lnTo>
                    <a:pt x="1167" y="504"/>
                  </a:lnTo>
                  <a:lnTo>
                    <a:pt x="1247" y="478"/>
                  </a:lnTo>
                  <a:lnTo>
                    <a:pt x="1326" y="425"/>
                  </a:lnTo>
                  <a:lnTo>
                    <a:pt x="1380" y="345"/>
                  </a:lnTo>
                  <a:lnTo>
                    <a:pt x="1406" y="239"/>
                  </a:lnTo>
                  <a:lnTo>
                    <a:pt x="1380" y="133"/>
                  </a:lnTo>
                  <a:lnTo>
                    <a:pt x="1326" y="53"/>
                  </a:lnTo>
                  <a:lnTo>
                    <a:pt x="1247" y="0"/>
                  </a:lnTo>
                  <a:close/>
                  <a:moveTo>
                    <a:pt x="1380" y="1751"/>
                  </a:moveTo>
                  <a:lnTo>
                    <a:pt x="1300" y="1778"/>
                  </a:lnTo>
                  <a:lnTo>
                    <a:pt x="1220" y="1831"/>
                  </a:lnTo>
                  <a:lnTo>
                    <a:pt x="1167" y="1910"/>
                  </a:lnTo>
                  <a:lnTo>
                    <a:pt x="1141" y="2016"/>
                  </a:lnTo>
                  <a:lnTo>
                    <a:pt x="1167" y="2122"/>
                  </a:lnTo>
                  <a:lnTo>
                    <a:pt x="1220" y="2202"/>
                  </a:lnTo>
                  <a:lnTo>
                    <a:pt x="1300" y="2255"/>
                  </a:lnTo>
                  <a:lnTo>
                    <a:pt x="2361" y="2255"/>
                  </a:lnTo>
                  <a:lnTo>
                    <a:pt x="2441" y="2202"/>
                  </a:lnTo>
                  <a:lnTo>
                    <a:pt x="2494" y="2122"/>
                  </a:lnTo>
                  <a:lnTo>
                    <a:pt x="2520" y="2016"/>
                  </a:lnTo>
                  <a:lnTo>
                    <a:pt x="2494" y="1910"/>
                  </a:lnTo>
                  <a:lnTo>
                    <a:pt x="2441" y="1831"/>
                  </a:lnTo>
                  <a:lnTo>
                    <a:pt x="2361" y="1778"/>
                  </a:lnTo>
                  <a:lnTo>
                    <a:pt x="2255" y="1751"/>
                  </a:lnTo>
                  <a:close/>
                  <a:moveTo>
                    <a:pt x="265" y="4006"/>
                  </a:moveTo>
                  <a:lnTo>
                    <a:pt x="186" y="4085"/>
                  </a:lnTo>
                  <a:lnTo>
                    <a:pt x="133" y="4165"/>
                  </a:lnTo>
                  <a:lnTo>
                    <a:pt x="106" y="4245"/>
                  </a:lnTo>
                  <a:lnTo>
                    <a:pt x="133" y="4351"/>
                  </a:lnTo>
                  <a:lnTo>
                    <a:pt x="186" y="4430"/>
                  </a:lnTo>
                  <a:lnTo>
                    <a:pt x="265" y="4483"/>
                  </a:lnTo>
                  <a:lnTo>
                    <a:pt x="371" y="4510"/>
                  </a:lnTo>
                  <a:lnTo>
                    <a:pt x="1486" y="4510"/>
                  </a:lnTo>
                  <a:lnTo>
                    <a:pt x="1592" y="4483"/>
                  </a:lnTo>
                  <a:lnTo>
                    <a:pt x="1671" y="4430"/>
                  </a:lnTo>
                  <a:lnTo>
                    <a:pt x="1724" y="4351"/>
                  </a:lnTo>
                  <a:lnTo>
                    <a:pt x="1751" y="4245"/>
                  </a:lnTo>
                  <a:lnTo>
                    <a:pt x="1724" y="4165"/>
                  </a:lnTo>
                  <a:lnTo>
                    <a:pt x="1671" y="4085"/>
                  </a:lnTo>
                  <a:lnTo>
                    <a:pt x="1592" y="4006"/>
                  </a:lnTo>
                  <a:close/>
                  <a:moveTo>
                    <a:pt x="1486" y="5704"/>
                  </a:moveTo>
                  <a:lnTo>
                    <a:pt x="1380" y="5730"/>
                  </a:lnTo>
                  <a:lnTo>
                    <a:pt x="1300" y="5783"/>
                  </a:lnTo>
                  <a:lnTo>
                    <a:pt x="1247" y="5863"/>
                  </a:lnTo>
                  <a:lnTo>
                    <a:pt x="1220" y="5969"/>
                  </a:lnTo>
                  <a:lnTo>
                    <a:pt x="1247" y="6048"/>
                  </a:lnTo>
                  <a:lnTo>
                    <a:pt x="1300" y="6155"/>
                  </a:lnTo>
                  <a:lnTo>
                    <a:pt x="1380" y="6208"/>
                  </a:lnTo>
                  <a:lnTo>
                    <a:pt x="2520" y="6208"/>
                  </a:lnTo>
                  <a:lnTo>
                    <a:pt x="2600" y="6155"/>
                  </a:lnTo>
                  <a:lnTo>
                    <a:pt x="2653" y="6048"/>
                  </a:lnTo>
                  <a:lnTo>
                    <a:pt x="2679" y="5969"/>
                  </a:lnTo>
                  <a:lnTo>
                    <a:pt x="2653" y="5863"/>
                  </a:lnTo>
                  <a:lnTo>
                    <a:pt x="2600" y="5783"/>
                  </a:lnTo>
                  <a:lnTo>
                    <a:pt x="2520" y="5730"/>
                  </a:lnTo>
                  <a:lnTo>
                    <a:pt x="2441" y="5704"/>
                  </a:lnTo>
                  <a:close/>
                  <a:moveTo>
                    <a:pt x="159" y="6765"/>
                  </a:moveTo>
                  <a:lnTo>
                    <a:pt x="80" y="6844"/>
                  </a:lnTo>
                  <a:lnTo>
                    <a:pt x="27" y="6924"/>
                  </a:lnTo>
                  <a:lnTo>
                    <a:pt x="0" y="7003"/>
                  </a:lnTo>
                  <a:lnTo>
                    <a:pt x="27" y="7109"/>
                  </a:lnTo>
                  <a:lnTo>
                    <a:pt x="80" y="7189"/>
                  </a:lnTo>
                  <a:lnTo>
                    <a:pt x="159" y="7242"/>
                  </a:lnTo>
                  <a:lnTo>
                    <a:pt x="265" y="7269"/>
                  </a:lnTo>
                  <a:lnTo>
                    <a:pt x="1353" y="7269"/>
                  </a:lnTo>
                  <a:lnTo>
                    <a:pt x="1459" y="7242"/>
                  </a:lnTo>
                  <a:lnTo>
                    <a:pt x="1539" y="7189"/>
                  </a:lnTo>
                  <a:lnTo>
                    <a:pt x="1592" y="7109"/>
                  </a:lnTo>
                  <a:lnTo>
                    <a:pt x="1592" y="7003"/>
                  </a:lnTo>
                  <a:lnTo>
                    <a:pt x="1592" y="6924"/>
                  </a:lnTo>
                  <a:lnTo>
                    <a:pt x="1539" y="6844"/>
                  </a:lnTo>
                  <a:lnTo>
                    <a:pt x="1459" y="67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9"/>
            <p:cNvSpPr/>
            <p:nvPr/>
          </p:nvSpPr>
          <p:spPr>
            <a:xfrm>
              <a:off x="5696485" y="4107144"/>
              <a:ext cx="10736" cy="12727"/>
            </a:xfrm>
            <a:custGeom>
              <a:avLst/>
              <a:gdLst/>
              <a:ahLst/>
              <a:cxnLst/>
              <a:rect l="l" t="t" r="r" b="b"/>
              <a:pathLst>
                <a:path w="426" h="505" extrusionOk="0">
                  <a:moveTo>
                    <a:pt x="1" y="0"/>
                  </a:moveTo>
                  <a:lnTo>
                    <a:pt x="27" y="504"/>
                  </a:lnTo>
                  <a:lnTo>
                    <a:pt x="186" y="504"/>
                  </a:lnTo>
                  <a:lnTo>
                    <a:pt x="266" y="478"/>
                  </a:lnTo>
                  <a:lnTo>
                    <a:pt x="345" y="425"/>
                  </a:lnTo>
                  <a:lnTo>
                    <a:pt x="399" y="345"/>
                  </a:lnTo>
                  <a:lnTo>
                    <a:pt x="425" y="239"/>
                  </a:lnTo>
                  <a:lnTo>
                    <a:pt x="399" y="133"/>
                  </a:lnTo>
                  <a:lnTo>
                    <a:pt x="345" y="53"/>
                  </a:lnTo>
                  <a:lnTo>
                    <a:pt x="2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9"/>
            <p:cNvSpPr/>
            <p:nvPr/>
          </p:nvSpPr>
          <p:spPr>
            <a:xfrm>
              <a:off x="5700492" y="4151274"/>
              <a:ext cx="34805" cy="12727"/>
            </a:xfrm>
            <a:custGeom>
              <a:avLst/>
              <a:gdLst/>
              <a:ahLst/>
              <a:cxnLst/>
              <a:rect l="l" t="t" r="r" b="b"/>
              <a:pathLst>
                <a:path w="1381" h="505" extrusionOk="0">
                  <a:moveTo>
                    <a:pt x="240" y="0"/>
                  </a:moveTo>
                  <a:lnTo>
                    <a:pt x="160" y="27"/>
                  </a:lnTo>
                  <a:lnTo>
                    <a:pt x="80" y="80"/>
                  </a:lnTo>
                  <a:lnTo>
                    <a:pt x="27" y="159"/>
                  </a:lnTo>
                  <a:lnTo>
                    <a:pt x="1" y="265"/>
                  </a:lnTo>
                  <a:lnTo>
                    <a:pt x="27" y="371"/>
                  </a:lnTo>
                  <a:lnTo>
                    <a:pt x="80" y="451"/>
                  </a:lnTo>
                  <a:lnTo>
                    <a:pt x="160" y="504"/>
                  </a:lnTo>
                  <a:lnTo>
                    <a:pt x="1221" y="504"/>
                  </a:lnTo>
                  <a:lnTo>
                    <a:pt x="1301" y="451"/>
                  </a:lnTo>
                  <a:lnTo>
                    <a:pt x="1354" y="371"/>
                  </a:lnTo>
                  <a:lnTo>
                    <a:pt x="1380" y="265"/>
                  </a:lnTo>
                  <a:lnTo>
                    <a:pt x="1354" y="159"/>
                  </a:lnTo>
                  <a:lnTo>
                    <a:pt x="1301" y="80"/>
                  </a:lnTo>
                  <a:lnTo>
                    <a:pt x="1221" y="27"/>
                  </a:lnTo>
                  <a:lnTo>
                    <a:pt x="11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9"/>
            <p:cNvSpPr/>
            <p:nvPr/>
          </p:nvSpPr>
          <p:spPr>
            <a:xfrm>
              <a:off x="5703164" y="4277614"/>
              <a:ext cx="8720" cy="12727"/>
            </a:xfrm>
            <a:custGeom>
              <a:avLst/>
              <a:gdLst/>
              <a:ahLst/>
              <a:cxnLst/>
              <a:rect l="l" t="t" r="r" b="b"/>
              <a:pathLst>
                <a:path w="346" h="505" extrusionOk="0">
                  <a:moveTo>
                    <a:pt x="1" y="1"/>
                  </a:moveTo>
                  <a:lnTo>
                    <a:pt x="54" y="239"/>
                  </a:lnTo>
                  <a:lnTo>
                    <a:pt x="134" y="505"/>
                  </a:lnTo>
                  <a:lnTo>
                    <a:pt x="213" y="478"/>
                  </a:lnTo>
                  <a:lnTo>
                    <a:pt x="293" y="425"/>
                  </a:lnTo>
                  <a:lnTo>
                    <a:pt x="346" y="345"/>
                  </a:lnTo>
                  <a:lnTo>
                    <a:pt x="346" y="239"/>
                  </a:lnTo>
                  <a:lnTo>
                    <a:pt x="346" y="160"/>
                  </a:lnTo>
                  <a:lnTo>
                    <a:pt x="293" y="80"/>
                  </a:lnTo>
                  <a:lnTo>
                    <a:pt x="2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9"/>
            <p:cNvSpPr/>
            <p:nvPr/>
          </p:nvSpPr>
          <p:spPr>
            <a:xfrm>
              <a:off x="5700492" y="4208080"/>
              <a:ext cx="15399" cy="12727"/>
            </a:xfrm>
            <a:custGeom>
              <a:avLst/>
              <a:gdLst/>
              <a:ahLst/>
              <a:cxnLst/>
              <a:rect l="l" t="t" r="r" b="b"/>
              <a:pathLst>
                <a:path w="611" h="505" extrusionOk="0">
                  <a:moveTo>
                    <a:pt x="1" y="1"/>
                  </a:moveTo>
                  <a:lnTo>
                    <a:pt x="1" y="505"/>
                  </a:lnTo>
                  <a:lnTo>
                    <a:pt x="346" y="505"/>
                  </a:lnTo>
                  <a:lnTo>
                    <a:pt x="452" y="478"/>
                  </a:lnTo>
                  <a:lnTo>
                    <a:pt x="531" y="425"/>
                  </a:lnTo>
                  <a:lnTo>
                    <a:pt x="584" y="346"/>
                  </a:lnTo>
                  <a:lnTo>
                    <a:pt x="611" y="240"/>
                  </a:lnTo>
                  <a:lnTo>
                    <a:pt x="584" y="160"/>
                  </a:lnTo>
                  <a:lnTo>
                    <a:pt x="531" y="80"/>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9"/>
            <p:cNvSpPr/>
            <p:nvPr/>
          </p:nvSpPr>
          <p:spPr>
            <a:xfrm>
              <a:off x="5702509" y="4250874"/>
              <a:ext cx="36796" cy="12727"/>
            </a:xfrm>
            <a:custGeom>
              <a:avLst/>
              <a:gdLst/>
              <a:ahLst/>
              <a:cxnLst/>
              <a:rect l="l" t="t" r="r" b="b"/>
              <a:pathLst>
                <a:path w="1460" h="505" extrusionOk="0">
                  <a:moveTo>
                    <a:pt x="266" y="1"/>
                  </a:moveTo>
                  <a:lnTo>
                    <a:pt x="160" y="27"/>
                  </a:lnTo>
                  <a:lnTo>
                    <a:pt x="80" y="80"/>
                  </a:lnTo>
                  <a:lnTo>
                    <a:pt x="27" y="160"/>
                  </a:lnTo>
                  <a:lnTo>
                    <a:pt x="0" y="266"/>
                  </a:lnTo>
                  <a:lnTo>
                    <a:pt x="27" y="345"/>
                  </a:lnTo>
                  <a:lnTo>
                    <a:pt x="80" y="452"/>
                  </a:lnTo>
                  <a:lnTo>
                    <a:pt x="160" y="505"/>
                  </a:lnTo>
                  <a:lnTo>
                    <a:pt x="1300" y="505"/>
                  </a:lnTo>
                  <a:lnTo>
                    <a:pt x="1380" y="452"/>
                  </a:lnTo>
                  <a:lnTo>
                    <a:pt x="1433" y="345"/>
                  </a:lnTo>
                  <a:lnTo>
                    <a:pt x="1459" y="266"/>
                  </a:lnTo>
                  <a:lnTo>
                    <a:pt x="1433" y="160"/>
                  </a:lnTo>
                  <a:lnTo>
                    <a:pt x="1380" y="80"/>
                  </a:lnTo>
                  <a:lnTo>
                    <a:pt x="1300" y="27"/>
                  </a:lnTo>
                  <a:lnTo>
                    <a:pt x="12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cxnSp>
        <p:nvCxnSpPr>
          <p:cNvPr id="2407" name="Google Shape;2407;p38"/>
          <p:cNvCxnSpPr>
            <a:cxnSpLocks/>
            <a:stCxn id="2408" idx="2"/>
            <a:endCxn id="2409" idx="0"/>
          </p:cNvCxnSpPr>
          <p:nvPr/>
        </p:nvCxnSpPr>
        <p:spPr>
          <a:xfrm flipH="1">
            <a:off x="1067828" y="3220440"/>
            <a:ext cx="2097" cy="270659"/>
          </a:xfrm>
          <a:prstGeom prst="straightConnector1">
            <a:avLst/>
          </a:prstGeom>
          <a:noFill/>
          <a:ln w="9525" cap="flat" cmpd="sng">
            <a:solidFill>
              <a:schemeClr val="dk1"/>
            </a:solidFill>
            <a:prstDash val="solid"/>
            <a:round/>
            <a:headEnd type="oval" w="med" len="med"/>
            <a:tailEnd type="none" w="med" len="med"/>
          </a:ln>
        </p:spPr>
      </p:cxnSp>
      <p:cxnSp>
        <p:nvCxnSpPr>
          <p:cNvPr id="2410" name="Google Shape;2410;p38"/>
          <p:cNvCxnSpPr>
            <a:cxnSpLocks/>
            <a:stCxn id="2411" idx="2"/>
            <a:endCxn id="2412" idx="0"/>
          </p:cNvCxnSpPr>
          <p:nvPr/>
        </p:nvCxnSpPr>
        <p:spPr>
          <a:xfrm>
            <a:off x="2819909" y="3112285"/>
            <a:ext cx="0" cy="378900"/>
          </a:xfrm>
          <a:prstGeom prst="straightConnector1">
            <a:avLst/>
          </a:prstGeom>
          <a:noFill/>
          <a:ln w="9525" cap="flat" cmpd="sng">
            <a:solidFill>
              <a:schemeClr val="dk1"/>
            </a:solidFill>
            <a:prstDash val="solid"/>
            <a:round/>
            <a:headEnd type="oval" w="med" len="med"/>
            <a:tailEnd type="none" w="med" len="med"/>
          </a:ln>
        </p:spPr>
      </p:cxnSp>
      <p:cxnSp>
        <p:nvCxnSpPr>
          <p:cNvPr id="2413" name="Google Shape;2413;p38"/>
          <p:cNvCxnSpPr>
            <a:cxnSpLocks/>
            <a:stCxn id="2414" idx="2"/>
            <a:endCxn id="2415" idx="0"/>
          </p:cNvCxnSpPr>
          <p:nvPr/>
        </p:nvCxnSpPr>
        <p:spPr>
          <a:xfrm>
            <a:off x="4572000" y="3112285"/>
            <a:ext cx="0" cy="378900"/>
          </a:xfrm>
          <a:prstGeom prst="straightConnector1">
            <a:avLst/>
          </a:prstGeom>
          <a:noFill/>
          <a:ln w="9525" cap="flat" cmpd="sng">
            <a:solidFill>
              <a:schemeClr val="dk1"/>
            </a:solidFill>
            <a:prstDash val="solid"/>
            <a:round/>
            <a:headEnd type="oval" w="med" len="med"/>
            <a:tailEnd type="none" w="med" len="med"/>
          </a:ln>
        </p:spPr>
      </p:cxnSp>
      <p:sp>
        <p:nvSpPr>
          <p:cNvPr id="2409" name="Google Shape;2409;p38"/>
          <p:cNvSpPr/>
          <p:nvPr/>
        </p:nvSpPr>
        <p:spPr>
          <a:xfrm>
            <a:off x="826028" y="3491099"/>
            <a:ext cx="483600" cy="483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8"/>
          <p:cNvSpPr/>
          <p:nvPr/>
        </p:nvSpPr>
        <p:spPr>
          <a:xfrm>
            <a:off x="2578109" y="3491099"/>
            <a:ext cx="483600" cy="483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4330200" y="3491099"/>
            <a:ext cx="483600" cy="483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8"/>
          <p:cNvSpPr txBox="1">
            <a:spLocks noGrp="1"/>
          </p:cNvSpPr>
          <p:nvPr>
            <p:ph type="title"/>
          </p:nvPr>
        </p:nvSpPr>
        <p:spPr>
          <a:xfrm>
            <a:off x="731377" y="429435"/>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Analisi del problema</a:t>
            </a:r>
            <a:endParaRPr dirty="0"/>
          </a:p>
        </p:txBody>
      </p:sp>
      <p:sp>
        <p:nvSpPr>
          <p:cNvPr id="2426" name="Google Shape;2426;p38"/>
          <p:cNvSpPr txBox="1"/>
          <p:nvPr/>
        </p:nvSpPr>
        <p:spPr>
          <a:xfrm>
            <a:off x="497778" y="2093818"/>
            <a:ext cx="2417400" cy="64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400" dirty="0">
              <a:solidFill>
                <a:schemeClr val="dk1"/>
              </a:solidFill>
              <a:latin typeface="Palanquin Dark"/>
              <a:ea typeface="Palanquin Dark"/>
              <a:cs typeface="Palanquin Dark"/>
              <a:sym typeface="Palanquin Dark"/>
            </a:endParaRPr>
          </a:p>
        </p:txBody>
      </p:sp>
      <p:sp>
        <p:nvSpPr>
          <p:cNvPr id="2427" name="Google Shape;2427;p38"/>
          <p:cNvSpPr txBox="1"/>
          <p:nvPr/>
        </p:nvSpPr>
        <p:spPr>
          <a:xfrm>
            <a:off x="497778" y="2741818"/>
            <a:ext cx="2417400" cy="129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500" dirty="0">
              <a:solidFill>
                <a:schemeClr val="dk1"/>
              </a:solidFill>
              <a:latin typeface="Hind Siliguri"/>
              <a:ea typeface="Hind Siliguri"/>
              <a:cs typeface="Hind Siliguri"/>
              <a:sym typeface="Hind Siliguri"/>
            </a:endParaRPr>
          </a:p>
        </p:txBody>
      </p:sp>
      <p:sp>
        <p:nvSpPr>
          <p:cNvPr id="2428" name="Google Shape;2428;p38"/>
          <p:cNvSpPr txBox="1"/>
          <p:nvPr/>
        </p:nvSpPr>
        <p:spPr>
          <a:xfrm>
            <a:off x="356228" y="2033311"/>
            <a:ext cx="14232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it-IT" sz="2000" dirty="0">
                <a:solidFill>
                  <a:schemeClr val="dk1"/>
                </a:solidFill>
                <a:latin typeface="Palanquin Dark"/>
                <a:ea typeface="Palanquin Dark"/>
                <a:cs typeface="Palanquin Dark"/>
                <a:sym typeface="Palanquin Dark"/>
              </a:rPr>
              <a:t>Stato iniziale</a:t>
            </a:r>
            <a:endParaRPr sz="2000" dirty="0">
              <a:solidFill>
                <a:schemeClr val="dk1"/>
              </a:solidFill>
              <a:latin typeface="Palanquin Dark"/>
              <a:ea typeface="Palanquin Dark"/>
              <a:cs typeface="Palanquin Dark"/>
              <a:sym typeface="Palanquin Dark"/>
            </a:endParaRPr>
          </a:p>
        </p:txBody>
      </p:sp>
      <p:sp>
        <p:nvSpPr>
          <p:cNvPr id="2408" name="Google Shape;2408;p38"/>
          <p:cNvSpPr txBox="1"/>
          <p:nvPr/>
        </p:nvSpPr>
        <p:spPr>
          <a:xfrm>
            <a:off x="358325" y="2500440"/>
            <a:ext cx="14232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dirty="0">
                <a:solidFill>
                  <a:schemeClr val="dk1"/>
                </a:solidFill>
                <a:latin typeface="Hind Siliguri"/>
                <a:ea typeface="Hind Siliguri"/>
                <a:cs typeface="Hind Siliguri"/>
                <a:sym typeface="Hind Siliguri"/>
              </a:rPr>
              <a:t>un'assegnazione iniziale degli alberi ai contadini.</a:t>
            </a:r>
          </a:p>
        </p:txBody>
      </p:sp>
      <p:sp>
        <p:nvSpPr>
          <p:cNvPr id="2429" name="Google Shape;2429;p38"/>
          <p:cNvSpPr txBox="1"/>
          <p:nvPr/>
        </p:nvSpPr>
        <p:spPr>
          <a:xfrm>
            <a:off x="2095333" y="2033311"/>
            <a:ext cx="14232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it-IT" sz="2000" dirty="0">
                <a:solidFill>
                  <a:schemeClr val="dk1"/>
                </a:solidFill>
                <a:latin typeface="Palanquin Dark"/>
                <a:ea typeface="Palanquin Dark"/>
                <a:cs typeface="Palanquin Dark"/>
                <a:sym typeface="Palanquin Dark"/>
              </a:rPr>
              <a:t>Possibili azioni</a:t>
            </a:r>
            <a:endParaRPr sz="2000" dirty="0">
              <a:solidFill>
                <a:schemeClr val="dk1"/>
              </a:solidFill>
              <a:latin typeface="Palanquin Dark"/>
              <a:ea typeface="Palanquin Dark"/>
              <a:cs typeface="Palanquin Dark"/>
              <a:sym typeface="Palanquin Dark"/>
            </a:endParaRPr>
          </a:p>
        </p:txBody>
      </p:sp>
      <p:sp>
        <p:nvSpPr>
          <p:cNvPr id="2411" name="Google Shape;2411;p38"/>
          <p:cNvSpPr txBox="1"/>
          <p:nvPr/>
        </p:nvSpPr>
        <p:spPr>
          <a:xfrm>
            <a:off x="2108309" y="2392285"/>
            <a:ext cx="1423200" cy="72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it-IT" sz="1100" dirty="0">
                <a:solidFill>
                  <a:schemeClr val="dk1"/>
                </a:solidFill>
                <a:latin typeface="Hind Siliguri"/>
                <a:ea typeface="Hind Siliguri"/>
                <a:cs typeface="Hind Siliguri"/>
                <a:sym typeface="Hind Siliguri"/>
              </a:rPr>
              <a:t>Scambio,  rimozione, nuova assegnazione</a:t>
            </a:r>
            <a:endParaRPr sz="1100" dirty="0">
              <a:solidFill>
                <a:schemeClr val="dk1"/>
              </a:solidFill>
              <a:latin typeface="Hind Siliguri"/>
              <a:ea typeface="Hind Siliguri"/>
              <a:cs typeface="Hind Siliguri"/>
              <a:sym typeface="Hind Siliguri"/>
            </a:endParaRPr>
          </a:p>
        </p:txBody>
      </p:sp>
      <p:sp>
        <p:nvSpPr>
          <p:cNvPr id="2430" name="Google Shape;2430;p38"/>
          <p:cNvSpPr txBox="1"/>
          <p:nvPr/>
        </p:nvSpPr>
        <p:spPr>
          <a:xfrm>
            <a:off x="3834438" y="2047582"/>
            <a:ext cx="1557917"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it-IT" sz="2000" dirty="0">
                <a:solidFill>
                  <a:schemeClr val="dk1"/>
                </a:solidFill>
                <a:latin typeface="Palanquin Dark"/>
                <a:ea typeface="Palanquin Dark"/>
                <a:cs typeface="Palanquin Dark"/>
                <a:sym typeface="Palanquin Dark"/>
              </a:rPr>
              <a:t>Modello di transizione</a:t>
            </a:r>
            <a:endParaRPr sz="2400" dirty="0">
              <a:solidFill>
                <a:schemeClr val="dk1"/>
              </a:solidFill>
              <a:latin typeface="Palanquin Dark"/>
              <a:ea typeface="Palanquin Dark"/>
              <a:cs typeface="Palanquin Dark"/>
              <a:sym typeface="Palanquin Dark"/>
            </a:endParaRPr>
          </a:p>
        </p:txBody>
      </p:sp>
      <p:sp>
        <p:nvSpPr>
          <p:cNvPr id="2414" name="Google Shape;2414;p38"/>
          <p:cNvSpPr txBox="1"/>
          <p:nvPr/>
        </p:nvSpPr>
        <p:spPr>
          <a:xfrm>
            <a:off x="3860400" y="2392285"/>
            <a:ext cx="14232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100" dirty="0">
                <a:solidFill>
                  <a:schemeClr val="dk1"/>
                </a:solidFill>
                <a:latin typeface="Hind Siliguri"/>
                <a:ea typeface="Hind Siliguri"/>
                <a:cs typeface="Hind Siliguri"/>
                <a:sym typeface="Hind Siliguri"/>
              </a:rPr>
              <a:t>Restituisce una nuova assegnazione di alberi ai contadini</a:t>
            </a:r>
            <a:endParaRPr sz="1100" dirty="0">
              <a:solidFill>
                <a:schemeClr val="dk1"/>
              </a:solidFill>
              <a:latin typeface="Hind Siliguri"/>
              <a:ea typeface="Hind Siliguri"/>
              <a:cs typeface="Hind Siliguri"/>
              <a:sym typeface="Hind Siliguri"/>
            </a:endParaRPr>
          </a:p>
        </p:txBody>
      </p:sp>
      <p:grpSp>
        <p:nvGrpSpPr>
          <p:cNvPr id="2432" name="Google Shape;2432;p38"/>
          <p:cNvGrpSpPr/>
          <p:nvPr/>
        </p:nvGrpSpPr>
        <p:grpSpPr>
          <a:xfrm>
            <a:off x="4270123" y="3427981"/>
            <a:ext cx="603754" cy="609837"/>
            <a:chOff x="3632410" y="1639189"/>
            <a:chExt cx="909817" cy="914162"/>
          </a:xfrm>
        </p:grpSpPr>
        <p:sp>
          <p:nvSpPr>
            <p:cNvPr id="2433" name="Google Shape;2433;p3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34" name="Google Shape;2434;p3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dirty="0">
                  <a:solidFill>
                    <a:srgbClr val="4E4E4E"/>
                  </a:solidFill>
                  <a:latin typeface="Palanquin Dark"/>
                  <a:cs typeface="Palanquin Dark"/>
                  <a:sym typeface="Palanquin Dark"/>
                </a:rPr>
                <a:t>3</a:t>
              </a:r>
              <a:endParaRPr sz="2400" dirty="0"/>
            </a:p>
          </p:txBody>
        </p:sp>
      </p:grpSp>
      <p:cxnSp>
        <p:nvCxnSpPr>
          <p:cNvPr id="2435" name="Google Shape;2435;p38"/>
          <p:cNvCxnSpPr>
            <a:cxnSpLocks/>
            <a:stCxn id="2412" idx="6"/>
            <a:endCxn id="2415" idx="2"/>
          </p:cNvCxnSpPr>
          <p:nvPr/>
        </p:nvCxnSpPr>
        <p:spPr>
          <a:xfrm>
            <a:off x="3061709" y="3732899"/>
            <a:ext cx="1268400" cy="0"/>
          </a:xfrm>
          <a:prstGeom prst="straightConnector1">
            <a:avLst/>
          </a:prstGeom>
          <a:noFill/>
          <a:ln w="9525" cap="flat" cmpd="sng">
            <a:solidFill>
              <a:schemeClr val="dk1"/>
            </a:solidFill>
            <a:prstDash val="solid"/>
            <a:round/>
            <a:headEnd type="none" w="med" len="med"/>
            <a:tailEnd type="triangle" w="med" len="med"/>
          </a:ln>
        </p:spPr>
      </p:cxnSp>
      <p:grpSp>
        <p:nvGrpSpPr>
          <p:cNvPr id="2436" name="Google Shape;2436;p38"/>
          <p:cNvGrpSpPr/>
          <p:nvPr/>
        </p:nvGrpSpPr>
        <p:grpSpPr>
          <a:xfrm>
            <a:off x="765951" y="3427981"/>
            <a:ext cx="603754" cy="609837"/>
            <a:chOff x="3632410" y="1639189"/>
            <a:chExt cx="909817" cy="914162"/>
          </a:xfrm>
        </p:grpSpPr>
        <p:sp>
          <p:nvSpPr>
            <p:cNvPr id="2437" name="Google Shape;2437;p3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38" name="Google Shape;2438;p3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dirty="0">
                  <a:solidFill>
                    <a:srgbClr val="4E4E4E"/>
                  </a:solidFill>
                  <a:latin typeface="Palanquin Dark"/>
                  <a:ea typeface="Palanquin Dark"/>
                  <a:cs typeface="Palanquin Dark"/>
                  <a:sym typeface="Palanquin Dark"/>
                </a:rPr>
                <a:t>1</a:t>
              </a:r>
              <a:endParaRPr sz="2400" dirty="0"/>
            </a:p>
          </p:txBody>
        </p:sp>
      </p:grpSp>
      <p:grpSp>
        <p:nvGrpSpPr>
          <p:cNvPr id="2439" name="Google Shape;2439;p38"/>
          <p:cNvGrpSpPr/>
          <p:nvPr/>
        </p:nvGrpSpPr>
        <p:grpSpPr>
          <a:xfrm>
            <a:off x="2518032" y="3427981"/>
            <a:ext cx="603754" cy="609837"/>
            <a:chOff x="3632410" y="1639189"/>
            <a:chExt cx="909817" cy="914162"/>
          </a:xfrm>
        </p:grpSpPr>
        <p:sp>
          <p:nvSpPr>
            <p:cNvPr id="2440" name="Google Shape;2440;p3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41" name="Google Shape;2441;p3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dirty="0">
                  <a:solidFill>
                    <a:srgbClr val="4E4E4E"/>
                  </a:solidFill>
                  <a:latin typeface="Palanquin Dark"/>
                  <a:cs typeface="Palanquin Dark"/>
                  <a:sym typeface="Palanquin Dark"/>
                </a:rPr>
                <a:t>2</a:t>
              </a:r>
              <a:endParaRPr dirty="0"/>
            </a:p>
          </p:txBody>
        </p:sp>
      </p:grpSp>
      <p:cxnSp>
        <p:nvCxnSpPr>
          <p:cNvPr id="2442" name="Google Shape;2442;p38"/>
          <p:cNvCxnSpPr>
            <a:cxnSpLocks/>
          </p:cNvCxnSpPr>
          <p:nvPr/>
        </p:nvCxnSpPr>
        <p:spPr>
          <a:xfrm>
            <a:off x="1369705" y="3732899"/>
            <a:ext cx="1148327" cy="4465"/>
          </a:xfrm>
          <a:prstGeom prst="straightConnector1">
            <a:avLst/>
          </a:prstGeom>
          <a:noFill/>
          <a:ln w="9525" cap="flat" cmpd="sng">
            <a:solidFill>
              <a:schemeClr val="dk1"/>
            </a:solidFill>
            <a:prstDash val="solid"/>
            <a:round/>
            <a:headEnd type="none" w="med" len="med"/>
            <a:tailEnd type="triangle" w="med" len="med"/>
          </a:ln>
        </p:spPr>
      </p:cxnSp>
      <p:cxnSp>
        <p:nvCxnSpPr>
          <p:cNvPr id="4" name="Google Shape;2410;p38">
            <a:extLst>
              <a:ext uri="{FF2B5EF4-FFF2-40B4-BE49-F238E27FC236}">
                <a16:creationId xmlns:a16="http://schemas.microsoft.com/office/drawing/2014/main" id="{833BEFD0-89B2-25E5-0593-69283FD03CC6}"/>
              </a:ext>
            </a:extLst>
          </p:cNvPr>
          <p:cNvCxnSpPr>
            <a:cxnSpLocks/>
            <a:stCxn id="15" idx="2"/>
            <a:endCxn id="6" idx="0"/>
          </p:cNvCxnSpPr>
          <p:nvPr/>
        </p:nvCxnSpPr>
        <p:spPr>
          <a:xfrm>
            <a:off x="6458810" y="3112285"/>
            <a:ext cx="0" cy="378900"/>
          </a:xfrm>
          <a:prstGeom prst="straightConnector1">
            <a:avLst/>
          </a:prstGeom>
          <a:noFill/>
          <a:ln w="9525" cap="flat" cmpd="sng">
            <a:solidFill>
              <a:schemeClr val="dk1"/>
            </a:solidFill>
            <a:prstDash val="solid"/>
            <a:round/>
            <a:headEnd type="oval" w="med" len="med"/>
            <a:tailEnd type="none" w="med" len="med"/>
          </a:ln>
        </p:spPr>
      </p:cxnSp>
      <p:cxnSp>
        <p:nvCxnSpPr>
          <p:cNvPr id="5" name="Google Shape;2413;p38">
            <a:extLst>
              <a:ext uri="{FF2B5EF4-FFF2-40B4-BE49-F238E27FC236}">
                <a16:creationId xmlns:a16="http://schemas.microsoft.com/office/drawing/2014/main" id="{2C860338-AD4A-AC9B-3A28-9A5C04FCA721}"/>
              </a:ext>
            </a:extLst>
          </p:cNvPr>
          <p:cNvCxnSpPr>
            <a:cxnSpLocks/>
            <a:stCxn id="17" idx="2"/>
            <a:endCxn id="7" idx="0"/>
          </p:cNvCxnSpPr>
          <p:nvPr/>
        </p:nvCxnSpPr>
        <p:spPr>
          <a:xfrm>
            <a:off x="8210901" y="3112285"/>
            <a:ext cx="0" cy="378900"/>
          </a:xfrm>
          <a:prstGeom prst="straightConnector1">
            <a:avLst/>
          </a:prstGeom>
          <a:noFill/>
          <a:ln w="9525" cap="flat" cmpd="sng">
            <a:solidFill>
              <a:schemeClr val="dk1"/>
            </a:solidFill>
            <a:prstDash val="solid"/>
            <a:round/>
            <a:headEnd type="oval" w="med" len="med"/>
            <a:tailEnd type="none" w="med" len="med"/>
          </a:ln>
        </p:spPr>
      </p:cxnSp>
      <p:sp>
        <p:nvSpPr>
          <p:cNvPr id="6" name="Google Shape;2412;p38">
            <a:extLst>
              <a:ext uri="{FF2B5EF4-FFF2-40B4-BE49-F238E27FC236}">
                <a16:creationId xmlns:a16="http://schemas.microsoft.com/office/drawing/2014/main" id="{40B895B9-380B-B744-F6A8-E14DB607651C}"/>
              </a:ext>
            </a:extLst>
          </p:cNvPr>
          <p:cNvSpPr/>
          <p:nvPr/>
        </p:nvSpPr>
        <p:spPr>
          <a:xfrm>
            <a:off x="6217010" y="3491099"/>
            <a:ext cx="483600" cy="483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5;p38">
            <a:extLst>
              <a:ext uri="{FF2B5EF4-FFF2-40B4-BE49-F238E27FC236}">
                <a16:creationId xmlns:a16="http://schemas.microsoft.com/office/drawing/2014/main" id="{26D84DCF-976A-56BF-8BF8-66CE2CB5E129}"/>
              </a:ext>
            </a:extLst>
          </p:cNvPr>
          <p:cNvSpPr/>
          <p:nvPr/>
        </p:nvSpPr>
        <p:spPr>
          <a:xfrm>
            <a:off x="7969101" y="3491099"/>
            <a:ext cx="483600" cy="483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29;p38">
            <a:extLst>
              <a:ext uri="{FF2B5EF4-FFF2-40B4-BE49-F238E27FC236}">
                <a16:creationId xmlns:a16="http://schemas.microsoft.com/office/drawing/2014/main" id="{78BF3570-3A69-14DE-BF38-0E82EE7269C4}"/>
              </a:ext>
            </a:extLst>
          </p:cNvPr>
          <p:cNvSpPr txBox="1"/>
          <p:nvPr/>
        </p:nvSpPr>
        <p:spPr>
          <a:xfrm>
            <a:off x="5747210" y="2033311"/>
            <a:ext cx="14232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it-IT" sz="2000" dirty="0">
                <a:solidFill>
                  <a:schemeClr val="dk1"/>
                </a:solidFill>
                <a:latin typeface="Palanquin Dark"/>
                <a:ea typeface="Palanquin Dark"/>
                <a:cs typeface="Palanquin Dark"/>
                <a:sym typeface="Palanquin Dark"/>
              </a:rPr>
              <a:t>Test obiettivo</a:t>
            </a:r>
            <a:endParaRPr sz="2000" dirty="0">
              <a:solidFill>
                <a:schemeClr val="dk1"/>
              </a:solidFill>
              <a:latin typeface="Palanquin Dark"/>
              <a:ea typeface="Palanquin Dark"/>
              <a:cs typeface="Palanquin Dark"/>
              <a:sym typeface="Palanquin Dark"/>
            </a:endParaRPr>
          </a:p>
        </p:txBody>
      </p:sp>
      <p:sp>
        <p:nvSpPr>
          <p:cNvPr id="15" name="Google Shape;2411;p38">
            <a:extLst>
              <a:ext uri="{FF2B5EF4-FFF2-40B4-BE49-F238E27FC236}">
                <a16:creationId xmlns:a16="http://schemas.microsoft.com/office/drawing/2014/main" id="{A83EE458-E49F-8AD1-2273-84EF6E6F586F}"/>
              </a:ext>
            </a:extLst>
          </p:cNvPr>
          <p:cNvSpPr txBox="1"/>
          <p:nvPr/>
        </p:nvSpPr>
        <p:spPr>
          <a:xfrm>
            <a:off x="5747210" y="2392285"/>
            <a:ext cx="14232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100" dirty="0">
                <a:solidFill>
                  <a:schemeClr val="dk1"/>
                </a:solidFill>
                <a:latin typeface="Hind Siliguri"/>
                <a:ea typeface="Hind Siliguri"/>
                <a:cs typeface="Hind Siliguri"/>
                <a:sym typeface="Hind Siliguri"/>
              </a:rPr>
              <a:t>Verificare se l’assegnamento è ottimo</a:t>
            </a:r>
          </a:p>
        </p:txBody>
      </p:sp>
      <p:sp>
        <p:nvSpPr>
          <p:cNvPr id="16" name="Google Shape;2430;p38">
            <a:extLst>
              <a:ext uri="{FF2B5EF4-FFF2-40B4-BE49-F238E27FC236}">
                <a16:creationId xmlns:a16="http://schemas.microsoft.com/office/drawing/2014/main" id="{4A737EBA-CEDF-59D5-8CF3-E26DE0918F1C}"/>
              </a:ext>
            </a:extLst>
          </p:cNvPr>
          <p:cNvSpPr txBox="1"/>
          <p:nvPr/>
        </p:nvSpPr>
        <p:spPr>
          <a:xfrm>
            <a:off x="7499301" y="1993447"/>
            <a:ext cx="14232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it-IT" sz="1800" dirty="0">
                <a:solidFill>
                  <a:schemeClr val="dk1"/>
                </a:solidFill>
                <a:latin typeface="Palanquin Dark"/>
                <a:ea typeface="Palanquin Dark"/>
                <a:cs typeface="Palanquin Dark"/>
                <a:sym typeface="Palanquin Dark"/>
              </a:rPr>
              <a:t>Costo del cammino</a:t>
            </a:r>
            <a:endParaRPr sz="2400" dirty="0">
              <a:solidFill>
                <a:schemeClr val="dk1"/>
              </a:solidFill>
              <a:latin typeface="Palanquin Dark"/>
              <a:ea typeface="Palanquin Dark"/>
              <a:cs typeface="Palanquin Dark"/>
              <a:sym typeface="Palanquin Dark"/>
            </a:endParaRPr>
          </a:p>
        </p:txBody>
      </p:sp>
      <p:sp>
        <p:nvSpPr>
          <p:cNvPr id="17" name="Google Shape;2414;p38">
            <a:extLst>
              <a:ext uri="{FF2B5EF4-FFF2-40B4-BE49-F238E27FC236}">
                <a16:creationId xmlns:a16="http://schemas.microsoft.com/office/drawing/2014/main" id="{F38CADC8-A4BC-8978-F2AD-BCF71A6147FC}"/>
              </a:ext>
            </a:extLst>
          </p:cNvPr>
          <p:cNvSpPr txBox="1"/>
          <p:nvPr/>
        </p:nvSpPr>
        <p:spPr>
          <a:xfrm>
            <a:off x="7499301" y="2392285"/>
            <a:ext cx="14232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100" dirty="0">
                <a:solidFill>
                  <a:schemeClr val="dk1"/>
                </a:solidFill>
                <a:latin typeface="Hind Siliguri"/>
                <a:ea typeface="Hind Siliguri"/>
                <a:cs typeface="Hind Siliguri"/>
                <a:sym typeface="Hind Siliguri"/>
              </a:rPr>
              <a:t>numero di azioni per raggiungere lo stato finale desiderato</a:t>
            </a:r>
            <a:endParaRPr sz="1100" dirty="0">
              <a:solidFill>
                <a:schemeClr val="dk1"/>
              </a:solidFill>
              <a:latin typeface="Hind Siliguri"/>
              <a:ea typeface="Hind Siliguri"/>
              <a:cs typeface="Hind Siliguri"/>
              <a:sym typeface="Hind Siliguri"/>
            </a:endParaRPr>
          </a:p>
        </p:txBody>
      </p:sp>
      <p:grpSp>
        <p:nvGrpSpPr>
          <p:cNvPr id="18" name="Google Shape;2432;p38">
            <a:extLst>
              <a:ext uri="{FF2B5EF4-FFF2-40B4-BE49-F238E27FC236}">
                <a16:creationId xmlns:a16="http://schemas.microsoft.com/office/drawing/2014/main" id="{B6EB7F2A-48BA-2995-2BA2-2A41AE2C5785}"/>
              </a:ext>
            </a:extLst>
          </p:cNvPr>
          <p:cNvGrpSpPr/>
          <p:nvPr/>
        </p:nvGrpSpPr>
        <p:grpSpPr>
          <a:xfrm>
            <a:off x="7909024" y="3427981"/>
            <a:ext cx="603754" cy="609837"/>
            <a:chOff x="3632410" y="1639189"/>
            <a:chExt cx="909817" cy="914162"/>
          </a:xfrm>
        </p:grpSpPr>
        <p:sp>
          <p:nvSpPr>
            <p:cNvPr id="19" name="Google Shape;2433;p38">
              <a:extLst>
                <a:ext uri="{FF2B5EF4-FFF2-40B4-BE49-F238E27FC236}">
                  <a16:creationId xmlns:a16="http://schemas.microsoft.com/office/drawing/2014/main" id="{FA4002A6-E61C-B09D-C693-89D67F0B9B21}"/>
                </a:ext>
              </a:extLst>
            </p:cNvPr>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2434;p38">
              <a:extLst>
                <a:ext uri="{FF2B5EF4-FFF2-40B4-BE49-F238E27FC236}">
                  <a16:creationId xmlns:a16="http://schemas.microsoft.com/office/drawing/2014/main" id="{DB437D83-AEF6-E226-DB31-1EBA28C4A6C3}"/>
                </a:ext>
              </a:extLst>
            </p:cNvPr>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dirty="0">
                  <a:solidFill>
                    <a:srgbClr val="4E4E4E"/>
                  </a:solidFill>
                  <a:latin typeface="Palanquin Dark"/>
                  <a:cs typeface="Palanquin Dark"/>
                  <a:sym typeface="Palanquin Dark"/>
                </a:rPr>
                <a:t>5</a:t>
              </a:r>
              <a:endParaRPr dirty="0"/>
            </a:p>
          </p:txBody>
        </p:sp>
      </p:grpSp>
      <p:cxnSp>
        <p:nvCxnSpPr>
          <p:cNvPr id="21" name="Google Shape;2435;p38">
            <a:extLst>
              <a:ext uri="{FF2B5EF4-FFF2-40B4-BE49-F238E27FC236}">
                <a16:creationId xmlns:a16="http://schemas.microsoft.com/office/drawing/2014/main" id="{F53B3096-012A-586F-09AB-E3A1BDAC9AE6}"/>
              </a:ext>
            </a:extLst>
          </p:cNvPr>
          <p:cNvCxnSpPr>
            <a:cxnSpLocks/>
            <a:stCxn id="6" idx="6"/>
            <a:endCxn id="7" idx="2"/>
          </p:cNvCxnSpPr>
          <p:nvPr/>
        </p:nvCxnSpPr>
        <p:spPr>
          <a:xfrm>
            <a:off x="6700610" y="3732899"/>
            <a:ext cx="1268400" cy="0"/>
          </a:xfrm>
          <a:prstGeom prst="straightConnector1">
            <a:avLst/>
          </a:prstGeom>
          <a:noFill/>
          <a:ln w="9525" cap="flat" cmpd="sng">
            <a:solidFill>
              <a:schemeClr val="dk1"/>
            </a:solidFill>
            <a:prstDash val="solid"/>
            <a:round/>
            <a:headEnd type="none" w="med" len="med"/>
            <a:tailEnd type="triangle" w="med" len="med"/>
          </a:ln>
        </p:spPr>
      </p:cxnSp>
      <p:grpSp>
        <p:nvGrpSpPr>
          <p:cNvPr id="22" name="Google Shape;2439;p38">
            <a:extLst>
              <a:ext uri="{FF2B5EF4-FFF2-40B4-BE49-F238E27FC236}">
                <a16:creationId xmlns:a16="http://schemas.microsoft.com/office/drawing/2014/main" id="{50236B57-4C2B-9972-3666-0B5FCA9822A0}"/>
              </a:ext>
            </a:extLst>
          </p:cNvPr>
          <p:cNvGrpSpPr/>
          <p:nvPr/>
        </p:nvGrpSpPr>
        <p:grpSpPr>
          <a:xfrm>
            <a:off x="6156933" y="3427981"/>
            <a:ext cx="603754" cy="609837"/>
            <a:chOff x="3632410" y="1639189"/>
            <a:chExt cx="909817" cy="914162"/>
          </a:xfrm>
        </p:grpSpPr>
        <p:sp>
          <p:nvSpPr>
            <p:cNvPr id="23" name="Google Shape;2440;p38">
              <a:extLst>
                <a:ext uri="{FF2B5EF4-FFF2-40B4-BE49-F238E27FC236}">
                  <a16:creationId xmlns:a16="http://schemas.microsoft.com/office/drawing/2014/main" id="{8B15EA8C-5BC5-5DD4-5BBC-FFB5AB48E67A}"/>
                </a:ext>
              </a:extLst>
            </p:cNvPr>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441;p38">
              <a:extLst>
                <a:ext uri="{FF2B5EF4-FFF2-40B4-BE49-F238E27FC236}">
                  <a16:creationId xmlns:a16="http://schemas.microsoft.com/office/drawing/2014/main" id="{663C091A-35C0-F07B-6F24-6D7CAEB87C55}"/>
                </a:ext>
              </a:extLst>
            </p:cNvPr>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400" dirty="0">
                  <a:solidFill>
                    <a:srgbClr val="4E4E4E"/>
                  </a:solidFill>
                  <a:latin typeface="Palanquin Dark"/>
                  <a:cs typeface="Palanquin Dark"/>
                  <a:sym typeface="Palanquin Dark"/>
                </a:rPr>
                <a:t>4</a:t>
              </a:r>
              <a:endParaRPr sz="2400" dirty="0"/>
            </a:p>
          </p:txBody>
        </p:sp>
      </p:grpSp>
      <p:sp>
        <p:nvSpPr>
          <p:cNvPr id="43" name="CasellaDiTesto 42">
            <a:extLst>
              <a:ext uri="{FF2B5EF4-FFF2-40B4-BE49-F238E27FC236}">
                <a16:creationId xmlns:a16="http://schemas.microsoft.com/office/drawing/2014/main" id="{9808EBFF-5C9C-FE24-F1EC-A918A732C08D}"/>
              </a:ext>
            </a:extLst>
          </p:cNvPr>
          <p:cNvSpPr txBox="1"/>
          <p:nvPr/>
        </p:nvSpPr>
        <p:spPr>
          <a:xfrm>
            <a:off x="5134156" y="1307804"/>
            <a:ext cx="184731" cy="307777"/>
          </a:xfrm>
          <a:prstGeom prst="rect">
            <a:avLst/>
          </a:prstGeom>
          <a:noFill/>
        </p:spPr>
        <p:txBody>
          <a:bodyPr wrap="none" rtlCol="0">
            <a:spAutoFit/>
          </a:bodyPr>
          <a:lstStyle/>
          <a:p>
            <a:endParaRPr lang="it-IT" dirty="0"/>
          </a:p>
        </p:txBody>
      </p:sp>
      <p:cxnSp>
        <p:nvCxnSpPr>
          <p:cNvPr id="44" name="Google Shape;2435;p38">
            <a:extLst>
              <a:ext uri="{FF2B5EF4-FFF2-40B4-BE49-F238E27FC236}">
                <a16:creationId xmlns:a16="http://schemas.microsoft.com/office/drawing/2014/main" id="{DFFCBB09-010F-D7CA-8D36-70C79B4A805D}"/>
              </a:ext>
            </a:extLst>
          </p:cNvPr>
          <p:cNvCxnSpPr>
            <a:cxnSpLocks/>
          </p:cNvCxnSpPr>
          <p:nvPr/>
        </p:nvCxnSpPr>
        <p:spPr>
          <a:xfrm>
            <a:off x="4878952" y="3746968"/>
            <a:ext cx="12684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35"/>
          <p:cNvSpPr txBox="1">
            <a:spLocks noGrp="1"/>
          </p:cNvSpPr>
          <p:nvPr>
            <p:ph type="title"/>
          </p:nvPr>
        </p:nvSpPr>
        <p:spPr>
          <a:xfrm>
            <a:off x="1126800" y="1611001"/>
            <a:ext cx="6890400" cy="8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4400" dirty="0"/>
              <a:t>Come è stato affrontato il problema?</a:t>
            </a:r>
            <a:endParaRPr sz="4400" dirty="0"/>
          </a:p>
        </p:txBody>
      </p:sp>
      <p:sp>
        <p:nvSpPr>
          <p:cNvPr id="2329" name="Google Shape;2329;p35"/>
          <p:cNvSpPr txBox="1">
            <a:spLocks noGrp="1"/>
          </p:cNvSpPr>
          <p:nvPr>
            <p:ph type="subTitle" idx="1"/>
          </p:nvPr>
        </p:nvSpPr>
        <p:spPr>
          <a:xfrm>
            <a:off x="1126800" y="2548530"/>
            <a:ext cx="6890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Il problema è stato affrontato usando algoritmi di ricerca informata e di ricerca locale</a:t>
            </a:r>
            <a:endParaRPr dirty="0"/>
          </a:p>
        </p:txBody>
      </p:sp>
      <p:sp>
        <p:nvSpPr>
          <p:cNvPr id="2330" name="Google Shape;2330;p35"/>
          <p:cNvSpPr/>
          <p:nvPr/>
        </p:nvSpPr>
        <p:spPr>
          <a:xfrm>
            <a:off x="6167050" y="581975"/>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2539992" y="947675"/>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1035934" y="1943514"/>
            <a:ext cx="492918" cy="15787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35"/>
          <p:cNvGrpSpPr/>
          <p:nvPr/>
        </p:nvGrpSpPr>
        <p:grpSpPr>
          <a:xfrm>
            <a:off x="7479039" y="3924630"/>
            <a:ext cx="175882" cy="144409"/>
            <a:chOff x="1212175" y="4412127"/>
            <a:chExt cx="902424" cy="740938"/>
          </a:xfrm>
        </p:grpSpPr>
        <p:sp>
          <p:nvSpPr>
            <p:cNvPr id="2334" name="Google Shape;2334;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35"/>
          <p:cNvGrpSpPr/>
          <p:nvPr/>
        </p:nvGrpSpPr>
        <p:grpSpPr>
          <a:xfrm>
            <a:off x="7303164" y="3873630"/>
            <a:ext cx="175882" cy="144409"/>
            <a:chOff x="1212175" y="4412127"/>
            <a:chExt cx="902424" cy="740938"/>
          </a:xfrm>
        </p:grpSpPr>
        <p:sp>
          <p:nvSpPr>
            <p:cNvPr id="2341" name="Google Shape;2341;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grpSp>
        <p:nvGrpSpPr>
          <p:cNvPr id="2297" name="Google Shape;2297;p34"/>
          <p:cNvGrpSpPr/>
          <p:nvPr/>
        </p:nvGrpSpPr>
        <p:grpSpPr>
          <a:xfrm>
            <a:off x="4016420" y="850389"/>
            <a:ext cx="1111159" cy="1116557"/>
            <a:chOff x="3632410" y="1639189"/>
            <a:chExt cx="909817" cy="914162"/>
          </a:xfrm>
        </p:grpSpPr>
        <p:sp>
          <p:nvSpPr>
            <p:cNvPr id="2298" name="Google Shape;2298;p34"/>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34"/>
          <p:cNvSpPr txBox="1">
            <a:spLocks noGrp="1"/>
          </p:cNvSpPr>
          <p:nvPr>
            <p:ph type="title"/>
          </p:nvPr>
        </p:nvSpPr>
        <p:spPr>
          <a:xfrm>
            <a:off x="2368350" y="2129199"/>
            <a:ext cx="44073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600" dirty="0"/>
              <a:t>Algoritmi di ricerca informata</a:t>
            </a:r>
          </a:p>
        </p:txBody>
      </p:sp>
      <p:sp>
        <p:nvSpPr>
          <p:cNvPr id="2301" name="Google Shape;2301;p34"/>
          <p:cNvSpPr txBox="1">
            <a:spLocks noGrp="1"/>
          </p:cNvSpPr>
          <p:nvPr>
            <p:ph type="title" idx="2"/>
          </p:nvPr>
        </p:nvSpPr>
        <p:spPr>
          <a:xfrm>
            <a:off x="4114800" y="1063214"/>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1</a:t>
            </a:r>
            <a:endParaRPr/>
          </a:p>
        </p:txBody>
      </p:sp>
      <p:sp>
        <p:nvSpPr>
          <p:cNvPr id="2302" name="Google Shape;2302;p34"/>
          <p:cNvSpPr txBox="1">
            <a:spLocks noGrp="1"/>
          </p:cNvSpPr>
          <p:nvPr>
            <p:ph type="subTitle" idx="1"/>
          </p:nvPr>
        </p:nvSpPr>
        <p:spPr>
          <a:xfrm>
            <a:off x="2599049" y="2984480"/>
            <a:ext cx="39459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Best- First </a:t>
            </a:r>
            <a:r>
              <a:rPr lang="it-IT" dirty="0" err="1"/>
              <a:t>Greedy</a:t>
            </a:r>
            <a:r>
              <a:rPr lang="it-IT" dirty="0"/>
              <a:t> e Algoritmo A*</a:t>
            </a:r>
          </a:p>
        </p:txBody>
      </p:sp>
      <p:grpSp>
        <p:nvGrpSpPr>
          <p:cNvPr id="2303" name="Google Shape;2303;p34"/>
          <p:cNvGrpSpPr/>
          <p:nvPr/>
        </p:nvGrpSpPr>
        <p:grpSpPr>
          <a:xfrm flipH="1">
            <a:off x="4810650" y="674763"/>
            <a:ext cx="342324" cy="365795"/>
            <a:chOff x="-3259825" y="2615100"/>
            <a:chExt cx="342324" cy="365795"/>
          </a:xfrm>
        </p:grpSpPr>
        <p:sp>
          <p:nvSpPr>
            <p:cNvPr id="2304" name="Google Shape;2304;p34"/>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34"/>
          <p:cNvGrpSpPr/>
          <p:nvPr/>
        </p:nvGrpSpPr>
        <p:grpSpPr>
          <a:xfrm>
            <a:off x="1688339" y="3786355"/>
            <a:ext cx="175882" cy="144409"/>
            <a:chOff x="1212175" y="4412127"/>
            <a:chExt cx="902424" cy="740938"/>
          </a:xfrm>
        </p:grpSpPr>
        <p:sp>
          <p:nvSpPr>
            <p:cNvPr id="2311" name="Google Shape;2311;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34"/>
          <p:cNvGrpSpPr/>
          <p:nvPr/>
        </p:nvGrpSpPr>
        <p:grpSpPr>
          <a:xfrm>
            <a:off x="1932939" y="3741730"/>
            <a:ext cx="175882" cy="144409"/>
            <a:chOff x="1212175" y="4412127"/>
            <a:chExt cx="902424" cy="740938"/>
          </a:xfrm>
        </p:grpSpPr>
        <p:sp>
          <p:nvSpPr>
            <p:cNvPr id="2318" name="Google Shape;2318;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Dendrology Thesis Defense by Slidesgo">
  <a:themeElements>
    <a:clrScheme name="Simple Light">
      <a:dk1>
        <a:srgbClr val="4E4E4E"/>
      </a:dk1>
      <a:lt1>
        <a:srgbClr val="FFFFFF"/>
      </a:lt1>
      <a:dk2>
        <a:srgbClr val="BAE4EE"/>
      </a:dk2>
      <a:lt2>
        <a:srgbClr val="87C49D"/>
      </a:lt2>
      <a:accent1>
        <a:srgbClr val="6CAB84"/>
      </a:accent1>
      <a:accent2>
        <a:srgbClr val="578067"/>
      </a:accent2>
      <a:accent3>
        <a:srgbClr val="6C977D"/>
      </a:accent3>
      <a:accent4>
        <a:srgbClr val="D3AA8D"/>
      </a:accent4>
      <a:accent5>
        <a:srgbClr val="FFCE67"/>
      </a:accent5>
      <a:accent6>
        <a:srgbClr val="AA8262"/>
      </a:accent6>
      <a:hlink>
        <a:srgbClr val="4E4E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8727</TotalTime>
  <Words>709</Words>
  <Application>Microsoft Macintosh PowerPoint</Application>
  <PresentationFormat>Presentazione su schermo (16:9)</PresentationFormat>
  <Paragraphs>129</Paragraphs>
  <Slides>21</Slides>
  <Notes>21</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21</vt:i4>
      </vt:variant>
    </vt:vector>
  </HeadingPairs>
  <TitlesOfParts>
    <vt:vector size="30" baseType="lpstr">
      <vt:lpstr>Palanquin Dark</vt:lpstr>
      <vt:lpstr>Hind Siliguri</vt:lpstr>
      <vt:lpstr>Bebas Neue</vt:lpstr>
      <vt:lpstr>Mulish</vt:lpstr>
      <vt:lpstr>Loved by the King</vt:lpstr>
      <vt:lpstr>Arial</vt:lpstr>
      <vt:lpstr>Titillium Web</vt:lpstr>
      <vt:lpstr>Nunito Light</vt:lpstr>
      <vt:lpstr>Dendrology Thesis Defense by Slidesgo</vt:lpstr>
      <vt:lpstr>WoodLot  Progetto di FIA</vt:lpstr>
      <vt:lpstr>Obiettivo</vt:lpstr>
      <vt:lpstr>I nostri protagonisti …</vt:lpstr>
      <vt:lpstr> Vincoli del problema</vt:lpstr>
      <vt:lpstr>Specifica PEAS</vt:lpstr>
      <vt:lpstr>Deterministico</vt:lpstr>
      <vt:lpstr>Analisi del problema</vt:lpstr>
      <vt:lpstr>Come è stato affrontato il problema?</vt:lpstr>
      <vt:lpstr>Algoritmi di ricerca informata</vt:lpstr>
      <vt:lpstr> Best – First Greedy </vt:lpstr>
      <vt:lpstr>Algoritmo A*</vt:lpstr>
      <vt:lpstr>Vantaggi</vt:lpstr>
      <vt:lpstr>Algoritmi di ricerca locale </vt:lpstr>
      <vt:lpstr> Algoritmo genetico</vt:lpstr>
      <vt:lpstr>Individuo valido </vt:lpstr>
      <vt:lpstr> Algoritmo genetico</vt:lpstr>
      <vt:lpstr>Parametri dell’algoritmo</vt:lpstr>
      <vt:lpstr>Integrazione </vt:lpstr>
      <vt:lpstr>Riferimenti</vt:lpstr>
      <vt:lpstr>Grazie per l’attenzione!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WoodLot  DE THÈSE EN DENDROLOGIE</dc:title>
  <cp:lastModifiedBy>ALESSIA TURE</cp:lastModifiedBy>
  <cp:revision>25</cp:revision>
  <dcterms:modified xsi:type="dcterms:W3CDTF">2023-07-04T08:02:28Z</dcterms:modified>
</cp:coreProperties>
</file>